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57" r:id="rId2"/>
    <p:sldId id="444" r:id="rId3"/>
    <p:sldId id="362" r:id="rId4"/>
    <p:sldId id="310" r:id="rId5"/>
    <p:sldId id="307" r:id="rId6"/>
    <p:sldId id="311" r:id="rId7"/>
    <p:sldId id="258" r:id="rId8"/>
    <p:sldId id="262" r:id="rId9"/>
    <p:sldId id="339" r:id="rId10"/>
    <p:sldId id="275" r:id="rId11"/>
    <p:sldId id="265" r:id="rId12"/>
    <p:sldId id="266" r:id="rId13"/>
    <p:sldId id="267" r:id="rId14"/>
    <p:sldId id="268" r:id="rId15"/>
    <p:sldId id="276" r:id="rId16"/>
    <p:sldId id="277" r:id="rId17"/>
    <p:sldId id="326" r:id="rId18"/>
    <p:sldId id="278" r:id="rId19"/>
    <p:sldId id="327" r:id="rId20"/>
    <p:sldId id="279" r:id="rId21"/>
    <p:sldId id="328" r:id="rId22"/>
    <p:sldId id="449" r:id="rId23"/>
    <p:sldId id="280" r:id="rId24"/>
    <p:sldId id="329" r:id="rId25"/>
    <p:sldId id="281" r:id="rId26"/>
    <p:sldId id="330" r:id="rId27"/>
    <p:sldId id="282" r:id="rId28"/>
    <p:sldId id="331" r:id="rId29"/>
    <p:sldId id="283" r:id="rId30"/>
    <p:sldId id="332" r:id="rId31"/>
    <p:sldId id="450" r:id="rId32"/>
    <p:sldId id="451" r:id="rId33"/>
    <p:sldId id="452" r:id="rId34"/>
    <p:sldId id="453" r:id="rId35"/>
    <p:sldId id="454" r:id="rId36"/>
    <p:sldId id="455" r:id="rId37"/>
    <p:sldId id="456" r:id="rId38"/>
    <p:sldId id="457" r:id="rId39"/>
    <p:sldId id="445" r:id="rId40"/>
    <p:sldId id="446" r:id="rId41"/>
    <p:sldId id="447" r:id="rId42"/>
    <p:sldId id="440" r:id="rId43"/>
    <p:sldId id="441" r:id="rId44"/>
    <p:sldId id="442" r:id="rId45"/>
    <p:sldId id="443" r:id="rId46"/>
    <p:sldId id="448" r:id="rId47"/>
    <p:sldId id="333" r:id="rId48"/>
    <p:sldId id="285" r:id="rId49"/>
    <p:sldId id="354" r:id="rId50"/>
    <p:sldId id="429" r:id="rId51"/>
    <p:sldId id="355" r:id="rId52"/>
    <p:sldId id="334" r:id="rId53"/>
    <p:sldId id="286" r:id="rId54"/>
    <p:sldId id="356" r:id="rId55"/>
    <p:sldId id="357" r:id="rId56"/>
    <p:sldId id="430" r:id="rId57"/>
    <p:sldId id="336" r:id="rId58"/>
    <p:sldId id="287" r:id="rId59"/>
    <p:sldId id="335" r:id="rId60"/>
    <p:sldId id="288" r:id="rId61"/>
    <p:sldId id="337" r:id="rId62"/>
    <p:sldId id="289" r:id="rId63"/>
    <p:sldId id="338" r:id="rId64"/>
    <p:sldId id="304" r:id="rId65"/>
    <p:sldId id="302" r:id="rId66"/>
    <p:sldId id="352" r:id="rId67"/>
    <p:sldId id="299" r:id="rId68"/>
    <p:sldId id="300" r:id="rId69"/>
    <p:sldId id="301" r:id="rId70"/>
    <p:sldId id="341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shing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6FF33"/>
    <a:srgbClr val="DA26C5"/>
    <a:srgbClr val="19EF19"/>
    <a:srgbClr val="73E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8198A-2557-4C5E-839C-DBEE6A43E6F7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C7E34-4359-474E-ABED-D1EA226BE5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0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56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6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1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94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74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57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17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78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85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0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12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15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04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04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37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84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95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960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995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28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562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621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075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713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589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346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89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004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004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207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034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642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177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113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579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4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552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03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340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00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763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911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911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137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378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179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297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297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12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593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0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4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362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678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995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393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552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235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875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159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468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8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558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9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81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26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8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8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美洲華語第三冊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第二課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課文：猴子撈月（聽一聽）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eishing\Dropbox\meizhouhuayu\pics\32.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50586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95400" y="18288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8600" y="3124200"/>
            <a:ext cx="792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4267200"/>
            <a:ext cx="845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5800" y="54102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7056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304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2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eishing\Dropbox\meizhouhuayu\pics\32.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50537" b="687"/>
          <a:stretch>
            <a:fillRect/>
          </a:stretch>
        </p:blipFill>
        <p:spPr bwMode="auto">
          <a:xfrm>
            <a:off x="0" y="1066800"/>
            <a:ext cx="8229600" cy="5410200"/>
          </a:xfrm>
          <a:prstGeom prst="rect">
            <a:avLst/>
          </a:prstGeom>
          <a:noFill/>
        </p:spPr>
      </p:pic>
      <p:pic>
        <p:nvPicPr>
          <p:cNvPr id="3074" name="Picture 2" descr="C:\Users\Meishing\Dropbox\meizhouhuayu\pics\32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781801" y="793845"/>
            <a:ext cx="2362200" cy="6064155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295400" y="19050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31242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4191000"/>
            <a:ext cx="548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4102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55320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" y="304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2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eishing\Dropbox\meizhouhuayu\pics\32.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30070"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/>
        </p:nvCxnSpPr>
        <p:spPr>
          <a:xfrm>
            <a:off x="304800" y="838200"/>
            <a:ext cx="807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28600" y="18288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8600" y="28194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8600" y="3810000"/>
            <a:ext cx="845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8600" y="48006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8600" y="57912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5800" y="6705600"/>
            <a:ext cx="777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29400" y="4343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2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eishing\Dropbox\meizhouhuayu\pics\32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6200" y="3022120"/>
            <a:ext cx="5257801" cy="3835880"/>
          </a:xfrm>
          <a:prstGeom prst="rect">
            <a:avLst/>
          </a:prstGeom>
          <a:noFill/>
        </p:spPr>
      </p:pic>
      <p:pic>
        <p:nvPicPr>
          <p:cNvPr id="2" name="Picture 1" descr="C:\Users\Meishing\Dropbox\meizhouhuayu\pics\32.1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70012" r="45233"/>
          <a:stretch>
            <a:fillRect/>
          </a:stretch>
        </p:blipFill>
        <p:spPr bwMode="auto">
          <a:xfrm>
            <a:off x="-1" y="1066800"/>
            <a:ext cx="6872417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9" name="Picture 3" descr="C:\Users\Meishing\Dropbox\meizhouhuayu\pics\32.15.pn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6705600" y="1981200"/>
            <a:ext cx="1053296" cy="9906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600200" y="2133600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04800" y="33528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" y="4495800"/>
            <a:ext cx="571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304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2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45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eishing\Dropbox\meizhouhuayu\pics\32.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87500"/>
          <a:stretch>
            <a:fillRect/>
          </a:stretch>
        </p:blipFill>
        <p:spPr bwMode="auto">
          <a:xfrm>
            <a:off x="304800" y="1143000"/>
            <a:ext cx="1834780" cy="1676400"/>
          </a:xfrm>
          <a:prstGeom prst="rect">
            <a:avLst/>
          </a:prstGeom>
          <a:noFill/>
        </p:spPr>
      </p:pic>
      <p:pic>
        <p:nvPicPr>
          <p:cNvPr id="25603" name="Picture 3" descr="C:\Users\Meishing\Dropbox\meizhouhuayu\pics\32.1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302" b="48679"/>
          <a:stretch>
            <a:fillRect/>
          </a:stretch>
        </p:blipFill>
        <p:spPr bwMode="auto">
          <a:xfrm>
            <a:off x="533400" y="4419600"/>
            <a:ext cx="2819400" cy="2083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066800" y="34290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秋天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1000" y="4038600"/>
            <a:ext cx="8382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中秋節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" name="Picture 2" descr="C:\Users\Meishing\Dropbox\meizhouhuayu\課本故事圖檔\L3-2 (1)\L3-2\Slide2.JPG"/>
          <p:cNvPicPr>
            <a:picLocks noChangeAspect="1" noChangeArrowheads="1"/>
          </p:cNvPicPr>
          <p:nvPr/>
        </p:nvPicPr>
        <p:blipFill>
          <a:blip r:embed="rId6" cstate="print"/>
          <a:srcRect l="11667" r="15000" b="4444"/>
          <a:stretch>
            <a:fillRect/>
          </a:stretch>
        </p:blipFill>
        <p:spPr bwMode="auto">
          <a:xfrm>
            <a:off x="5486400" y="3352800"/>
            <a:ext cx="3322674" cy="324715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47235" y="1096133"/>
            <a:ext cx="129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火</a:t>
            </a:r>
            <a:endParaRPr lang="en-US" sz="10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7100" y="1188466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禾</a:t>
            </a:r>
            <a:endParaRPr lang="en-US" sz="88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7586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457200"/>
            <a:ext cx="876300" cy="852932"/>
          </a:xfrm>
          <a:prstGeom prst="rect">
            <a:avLst/>
          </a:prstGeom>
          <a:noFill/>
        </p:spPr>
      </p:pic>
      <p:pic>
        <p:nvPicPr>
          <p:cNvPr id="23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0"/>
            <a:ext cx="876300" cy="852932"/>
          </a:xfrm>
          <a:prstGeom prst="rect">
            <a:avLst/>
          </a:prstGeom>
          <a:noFill/>
        </p:spPr>
      </p:pic>
      <p:pic>
        <p:nvPicPr>
          <p:cNvPr id="24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758114">
            <a:off x="5715000" y="304800"/>
            <a:ext cx="876300" cy="852932"/>
          </a:xfrm>
          <a:prstGeom prst="rect">
            <a:avLst/>
          </a:prstGeom>
          <a:noFill/>
        </p:spPr>
      </p:pic>
      <p:pic>
        <p:nvPicPr>
          <p:cNvPr id="25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0"/>
            <a:ext cx="876300" cy="852932"/>
          </a:xfrm>
          <a:prstGeom prst="rect">
            <a:avLst/>
          </a:prstGeom>
          <a:noFill/>
        </p:spPr>
      </p:pic>
      <p:pic>
        <p:nvPicPr>
          <p:cNvPr id="26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12041">
            <a:off x="4682964" y="-113419"/>
            <a:ext cx="876300" cy="852932"/>
          </a:xfrm>
          <a:prstGeom prst="rect">
            <a:avLst/>
          </a:prstGeom>
          <a:noFill/>
        </p:spPr>
      </p:pic>
      <p:pic>
        <p:nvPicPr>
          <p:cNvPr id="27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954816">
            <a:off x="6626709" y="94052"/>
            <a:ext cx="876300" cy="852932"/>
          </a:xfrm>
          <a:prstGeom prst="rect">
            <a:avLst/>
          </a:prstGeom>
          <a:noFill/>
        </p:spPr>
      </p:pic>
      <p:pic>
        <p:nvPicPr>
          <p:cNvPr id="28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55136">
            <a:off x="99299" y="102907"/>
            <a:ext cx="876300" cy="852932"/>
          </a:xfrm>
          <a:prstGeom prst="rect">
            <a:avLst/>
          </a:prstGeom>
          <a:noFill/>
        </p:spPr>
      </p:pic>
      <p:pic>
        <p:nvPicPr>
          <p:cNvPr id="29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0"/>
            <a:ext cx="876300" cy="852932"/>
          </a:xfrm>
          <a:prstGeom prst="rect">
            <a:avLst/>
          </a:prstGeom>
          <a:noFill/>
        </p:spPr>
      </p:pic>
      <p:pic>
        <p:nvPicPr>
          <p:cNvPr id="30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89306">
            <a:off x="7391400" y="762000"/>
            <a:ext cx="876300" cy="852932"/>
          </a:xfrm>
          <a:prstGeom prst="rect">
            <a:avLst/>
          </a:prstGeom>
          <a:noFill/>
        </p:spPr>
      </p:pic>
      <p:pic>
        <p:nvPicPr>
          <p:cNvPr id="31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0"/>
            <a:ext cx="876300" cy="852932"/>
          </a:xfrm>
          <a:prstGeom prst="rect">
            <a:avLst/>
          </a:prstGeom>
          <a:noFill/>
        </p:spPr>
      </p:pic>
      <p:pic>
        <p:nvPicPr>
          <p:cNvPr id="32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228600"/>
            <a:ext cx="876300" cy="852932"/>
          </a:xfrm>
          <a:prstGeom prst="rect">
            <a:avLst/>
          </a:prstGeom>
          <a:noFill/>
        </p:spPr>
      </p:pic>
      <p:pic>
        <p:nvPicPr>
          <p:cNvPr id="33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-152400"/>
            <a:ext cx="876300" cy="852932"/>
          </a:xfrm>
          <a:prstGeom prst="rect">
            <a:avLst/>
          </a:prstGeom>
          <a:noFill/>
        </p:spPr>
      </p:pic>
      <p:pic>
        <p:nvPicPr>
          <p:cNvPr id="34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-152400"/>
            <a:ext cx="876300" cy="852932"/>
          </a:xfrm>
          <a:prstGeom prst="rect">
            <a:avLst/>
          </a:prstGeom>
          <a:noFill/>
        </p:spPr>
      </p:pic>
      <p:pic>
        <p:nvPicPr>
          <p:cNvPr id="35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0"/>
            <a:ext cx="876300" cy="852932"/>
          </a:xfrm>
          <a:prstGeom prst="rect">
            <a:avLst/>
          </a:prstGeom>
          <a:noFill/>
        </p:spPr>
      </p:pic>
      <p:pic>
        <p:nvPicPr>
          <p:cNvPr id="36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96775">
            <a:off x="8417453" y="115908"/>
            <a:ext cx="876300" cy="852932"/>
          </a:xfrm>
          <a:prstGeom prst="rect">
            <a:avLst/>
          </a:prstGeom>
          <a:noFill/>
        </p:spPr>
      </p:pic>
      <p:pic>
        <p:nvPicPr>
          <p:cNvPr id="37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56597">
            <a:off x="6096000" y="0"/>
            <a:ext cx="876300" cy="85293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C -0.00209 0.0088 -0.0033 0.01783 -0.00486 0.02709 C -0.00608 0.05463 -0.00816 0.07686 -0.01615 0.10186 C -0.01806 0.10811 -0.01997 0.11436 -0.02257 0.11968 C -0.02466 0.12454 -0.029 0.13357 -0.029 0.1338 C -0.03073 0.14399 -0.03473 0.15232 -0.03716 0.16274 C -0.0382 0.16736 -0.04028 0.17639 -0.04028 0.17662 C -0.03976 0.18912 -0.04011 0.20232 -0.03872 0.21482 C -0.03768 0.225 -0.02691 0.23311 -0.02257 0.24213 C -0.01823 0.25996 -0.01268 0.2757 -0.00973 0.29399 C -0.00556 0.31968 -0.00556 0.34699 -0.0033 0.37338 C -0.00382 0.40486 -0.00348 0.43681 -0.00486 0.46829 C -0.00521 0.475 -0.01077 0.48496 -0.01285 0.49074 C -0.01667 0.50139 -0.01667 0.51366 -0.01927 0.525 C -0.01875 0.54144 -0.01893 0.55811 -0.01771 0.57454 C -0.01615 0.59607 -0.00035 0.61922 0.01128 0.63125 C 0.01232 0.63334 0.01319 0.63588 0.01458 0.63797 C 0.01753 0.64167 0.02413 0.64723 0.02413 0.64746 C 0.02517 0.64954 0.02604 0.65186 0.02743 0.65371 C 0.02882 0.65579 0.03107 0.65625 0.03229 0.65834 C 0.03333 0.66042 0.03316 0.6632 0.03385 0.66528 C 0.03472 0.66783 0.03611 0.66991 0.03715 0.67199 C 0.04114 0.70047 0.04809 0.74028 0.03229 0.76227 C 0.03177 0.76598 0.03038 0.77477 0.02899 0.77824 C 0.02708 0.78311 0.02257 0.7919 0.02257 0.79213 C 0.01562 0.82269 0.01458 0.83542 0.01458 0.8713 " pathEditMode="relative" rAng="0" ptsTypes="fffffffffffffffffffffffffA">
                                      <p:cBhvr>
                                        <p:cTn id="6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-0.00208 0.00995 -0.0033 0.02014 -0.00486 0.03055 C -0.00607 0.0618 -0.00816 0.0868 -0.01614 0.11481 C -0.01805 0.12176 -0.01996 0.12893 -0.02257 0.13518 C -0.02465 0.14051 -0.02899 0.15069 -0.02899 0.15092 C -0.03073 0.1625 -0.03472 0.17199 -0.03715 0.18356 C -0.03819 0.18865 -0.04027 0.19884 -0.04027 0.19907 C -0.03975 0.21342 -0.0401 0.22801 -0.03871 0.24236 C -0.03767 0.2537 -0.02691 0.26296 -0.02257 0.27315 C -0.01823 0.29305 -0.01267 0.31065 -0.00972 0.33148 C -0.00555 0.36065 -0.00555 0.39097 -0.0033 0.42083 C -0.00382 0.45648 -0.00347 0.49236 -0.00486 0.52824 C -0.0052 0.53565 -0.01076 0.54676 -0.01284 0.55347 C -0.01666 0.56551 -0.01666 0.5794 -0.01927 0.5919 C -0.01875 0.61065 -0.01892 0.62916 -0.0177 0.64791 C -0.01614 0.67222 -0.00034 0.69815 0.01129 0.71157 C 0.01233 0.71412 0.0132 0.71713 0.01459 0.71921 C 0.01754 0.72361 0.02414 0.72963 0.02414 0.73009 C 0.02518 0.73217 0.02605 0.73518 0.02743 0.73703 C 0.02882 0.73935 0.03108 0.73981 0.0323 0.74236 C 0.03334 0.74467 0.03316 0.74745 0.03386 0.75 C 0.03473 0.75277 0.03611 0.75532 0.03716 0.75764 C 0.04115 0.78981 0.04809 0.83472 0.0323 0.85949 C 0.03177 0.86342 0.03039 0.87361 0.029 0.87754 C 0.02709 0.88287 0.02257 0.89282 0.02257 0.89305 C 0.01563 0.92754 0.01459 0.9419 0.01459 0.9824 " pathEditMode="relative" rAng="0" ptsTypes="fffffffffffffffffffffffffA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91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C -0.00209 0.00949 -0.0033 0.01921 -0.00486 0.02917 C -0.00608 0.05903 -0.00816 0.08287 -0.01615 0.10949 C -0.01806 0.11621 -0.01997 0.12315 -0.02257 0.12894 C -0.02466 0.13403 -0.029 0.14375 -0.029 0.14398 C -0.03073 0.15509 -0.03473 0.16435 -0.03716 0.17523 C -0.0382 0.18009 -0.04028 0.18982 -0.04028 0.19005 C -0.03976 0.20394 -0.04011 0.21759 -0.03872 0.23125 C -0.03768 0.24213 -0.02691 0.25093 -0.02257 0.26065 C -0.01823 0.27986 -0.01268 0.29653 -0.00973 0.31644 C -0.00556 0.34421 -0.00556 0.37338 -0.0033 0.40162 C -0.00382 0.43588 -0.00348 0.47014 -0.00486 0.5044 C -0.00521 0.51134 -0.01077 0.52199 -0.01285 0.52824 C -0.01667 0.53982 -0.01667 0.55301 -0.01927 0.56528 C -0.01875 0.5831 -0.01893 0.6007 -0.01771 0.61852 C -0.01615 0.64167 -0.00035 0.66644 0.01128 0.6794 C 0.01232 0.68195 0.01319 0.68449 0.01458 0.68681 C 0.01753 0.69074 0.02413 0.69676 0.02413 0.69699 C 0.02517 0.69908 0.02604 0.70185 0.02743 0.70371 C 0.02882 0.70579 0.03107 0.70648 0.03229 0.7088 C 0.03333 0.71088 0.03316 0.71366 0.03385 0.71621 C 0.03472 0.71875 0.03611 0.7213 0.03715 0.72338 C 0.04114 0.75417 0.04809 0.79699 0.03229 0.8206 C 0.03177 0.82454 0.03038 0.83403 0.02899 0.83796 C 0.02708 0.84306 0.02257 0.85255 0.02257 0.85278 C 0.01562 0.88565 0.01458 0.89931 0.01458 0.93796 " pathEditMode="relative" rAng="0" ptsTypes="fffffffffffffffffffffffffA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6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C -0.00209 0.00995 -0.0033 0.0199 -0.00486 0.03032 C -0.00608 0.06134 -0.00816 0.08588 -0.01615 0.11365 C -0.01806 0.12037 -0.01997 0.12754 -0.02257 0.13379 C -0.02466 0.13889 -0.029 0.14907 -0.029 0.1493 C -0.03073 0.16065 -0.03473 0.17014 -0.03716 0.18148 C -0.0382 0.1868 -0.04028 0.19676 -0.04028 0.19699 C -0.03976 0.21111 -0.04011 0.22546 -0.03872 0.23958 C -0.03768 0.25069 -0.02691 0.25995 -0.02257 0.27014 C -0.01823 0.28981 -0.01268 0.30717 -0.00973 0.32801 C -0.00556 0.35671 -0.00556 0.3868 -0.0033 0.4162 C -0.00382 0.45139 -0.00348 0.48703 -0.00486 0.52222 C -0.00521 0.52963 -0.01077 0.54074 -0.01285 0.54722 C -0.01667 0.55926 -0.01667 0.57291 -0.01927 0.58541 C -0.01875 0.6037 -0.01893 0.62222 -0.01771 0.64074 C -0.01615 0.66458 -0.00035 0.69051 0.01128 0.7037 C 0.01232 0.70625 0.01319 0.70926 0.01458 0.71134 C 0.01753 0.71527 0.02413 0.72152 0.02413 0.72199 C 0.02517 0.72407 0.02604 0.72685 0.02743 0.72893 C 0.02882 0.73125 0.03107 0.73171 0.03229 0.73402 C 0.03333 0.73634 0.03316 0.73935 0.03385 0.74166 C 0.03472 0.74444 0.03611 0.74699 0.03715 0.7493 C 0.04114 0.78102 0.04809 0.82546 0.03229 0.85 C 0.03177 0.85393 0.03038 0.86389 0.02899 0.86782 C 0.02708 0.87315 0.02257 0.88287 0.02257 0.8831 C 0.01562 0.91713 0.01458 0.93148 0.01458 0.97129 " pathEditMode="relative" rAng="0" ptsTypes="fffffffffffffffffffffffff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86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C -0.00208 0.01019 -0.0033 0.0206 -0.00486 0.03125 C -0.00608 0.06296 -0.00816 0.08843 -0.01615 0.1169 C -0.01806 0.12384 -0.01997 0.13102 -0.02257 0.1375 C -0.02465 0.14283 -0.02899 0.15324 -0.02899 0.15347 C -0.03073 0.16528 -0.03472 0.175 -0.03715 0.18681 C -0.03819 0.1919 -0.04028 0.20232 -0.04028 0.20255 C -0.03976 0.21713 -0.0401 0.23195 -0.03872 0.24653 C -0.03767 0.25787 -0.02691 0.26736 -0.02257 0.27778 C -0.01823 0.29815 -0.01267 0.31597 -0.00972 0.33727 C -0.00556 0.3669 -0.00556 0.39792 -0.0033 0.42801 C -0.00382 0.46435 -0.00347 0.50093 -0.00486 0.53704 C -0.00521 0.54468 -0.01076 0.55602 -0.01285 0.56273 C -0.01667 0.57523 -0.01667 0.58912 -0.01927 0.60185 C -0.01875 0.62084 -0.01892 0.63982 -0.01771 0.6588 C -0.01615 0.68357 -0.00035 0.70996 0.01128 0.72361 C 0.01233 0.72616 0.01319 0.72917 0.01458 0.73148 C 0.01753 0.73565 0.02413 0.74213 0.02413 0.74236 C 0.02517 0.74468 0.02604 0.74746 0.02743 0.74954 C 0.02882 0.75185 0.03108 0.75255 0.03229 0.75486 C 0.03333 0.75718 0.03316 0.76019 0.03385 0.76273 C 0.03472 0.76551 0.03611 0.76806 0.03715 0.7706 C 0.04115 0.80324 0.04809 0.84884 0.03229 0.87408 C 0.03177 0.87801 0.03038 0.88843 0.02899 0.89236 C 0.02708 0.89792 0.02257 0.90787 0.02257 0.90834 C 0.01562 0.94306 0.01458 0.95787 0.01458 0.99884 " pathEditMode="relative" rAng="0" ptsTypes="fffffffffffffffffffffffffA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C -0.00208 0.00995 -0.0033 0.0199 -0.00486 0.03032 C -0.00608 0.06111 -0.00816 0.08564 -0.01615 0.11342 C -0.01806 0.12013 -0.01997 0.12708 -0.02257 0.13333 C -0.02465 0.13842 -0.02899 0.14861 -0.02899 0.14884 C -0.03073 0.16018 -0.03472 0.16967 -0.03715 0.18101 C -0.03819 0.18611 -0.04028 0.19629 -0.04028 0.19652 C -0.03976 0.21064 -0.0401 0.225 -0.03872 0.23888 C -0.03767 0.25 -0.02691 0.25926 -0.02257 0.26921 C -0.01823 0.28912 -0.01267 0.30648 -0.00972 0.32685 C -0.00556 0.35555 -0.00556 0.38564 -0.0033 0.41504 C -0.00382 0.45023 -0.00347 0.48564 -0.00486 0.52083 C -0.00521 0.52824 -0.01076 0.53935 -0.01285 0.54583 C -0.01667 0.55763 -0.01667 0.57129 -0.01927 0.58356 C -0.01875 0.60208 -0.01892 0.62037 -0.01771 0.63888 C -0.01615 0.66273 -0.00035 0.68842 0.01128 0.70162 C 0.01233 0.70416 0.01319 0.70717 0.01458 0.70926 C 0.01753 0.71342 0.02413 0.71967 0.02413 0.7199 C 0.02517 0.72199 0.02604 0.72476 0.02743 0.72685 C 0.02882 0.72893 0.03108 0.72963 0.03229 0.73194 C 0.03333 0.73426 0.03316 0.73726 0.03385 0.73958 C 0.03472 0.74236 0.03611 0.74467 0.03715 0.74722 C 0.04115 0.77893 0.04809 0.82291 0.03229 0.84768 C 0.03177 0.85138 0.03038 0.86134 0.02899 0.86527 C 0.02708 0.8706 0.02257 0.88032 0.02257 0.88078 C 0.01562 0.91458 0.01458 0.92893 0.01458 0.96851 " pathEditMode="relative" rAng="0" ptsTypes="fffffffffffffffffffffffffA">
                                      <p:cBhvr>
                                        <p:cTn id="1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-0.00208 0.00973 -0.00329 0.01968 -0.00486 0.02986 C -0.00607 0.06019 -0.00816 0.08449 -0.01614 0.11181 C -0.01805 0.11852 -0.01996 0.12547 -0.02257 0.13148 C -0.02465 0.13658 -0.02899 0.14653 -0.02899 0.14676 C -0.03072 0.15811 -0.03472 0.16736 -0.03715 0.17871 C -0.03819 0.1838 -0.04027 0.19375 -0.04027 0.19398 C -0.03975 0.20787 -0.0401 0.22199 -0.03871 0.23588 C -0.03767 0.24676 -0.02691 0.25579 -0.02257 0.26574 C -0.01822 0.28519 -0.01267 0.30255 -0.00972 0.32269 C -0.00555 0.35116 -0.00555 0.38079 -0.00329 0.40949 C -0.00382 0.44422 -0.00347 0.4794 -0.00486 0.51412 C -0.0052 0.5213 -0.01076 0.53241 -0.01284 0.53866 C -0.01684 0.55047 -0.01684 0.56389 -0.01927 0.57616 C -0.01875 0.59422 -0.01892 0.6125 -0.0177 0.63079 C -0.01614 0.65417 -0.00034 0.67963 0.01129 0.6926 C 0.01233 0.69514 0.01303 0.69792 0.01459 0.70023 C 0.01754 0.70417 0.02414 0.71042 0.02414 0.71065 C 0.02518 0.71273 0.02587 0.71551 0.02743 0.71736 C 0.02882 0.71968 0.03108 0.72037 0.0323 0.72246 C 0.03334 0.72477 0.03316 0.72755 0.03386 0.7301 C 0.03473 0.73264 0.03612 0.73519 0.03716 0.7375 C 0.04115 0.76898 0.04809 0.8125 0.0323 0.83658 C 0.03178 0.84051 0.03039 0.85047 0.029 0.85417 C 0.02674 0.85949 0.02257 0.86922 0.02257 0.86945 C 0.01546 0.90278 0.01459 0.9169 0.01459 0.95625 " pathEditMode="relative" rAng="0" ptsTypes="fffffffffffffffffffffffff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78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C -0.00208 0.00995 -0.0033 0.0199 -0.00486 0.03032 C -0.00608 0.06111 -0.00816 0.08588 -0.01615 0.11342 C -0.01806 0.12037 -0.01997 0.12731 -0.02257 0.13356 C -0.02465 0.13889 -0.02899 0.14884 -0.02899 0.14907 C -0.03073 0.16065 -0.03472 0.17014 -0.03715 0.18148 C -0.03819 0.18657 -0.04028 0.19676 -0.04028 0.19699 C -0.03976 0.21111 -0.0401 0.22546 -0.03872 0.23958 C -0.03767 0.25069 -0.02691 0.25995 -0.02257 0.2699 C -0.01823 0.28981 -0.01267 0.30717 -0.00972 0.32777 C -0.00556 0.35648 -0.00556 0.3868 -0.0033 0.41597 C -0.00382 0.45139 -0.00347 0.4868 -0.00486 0.52222 C -0.00521 0.52963 -0.01076 0.54074 -0.01285 0.54722 C -0.01667 0.55926 -0.01667 0.57268 -0.01927 0.58518 C -0.01875 0.6037 -0.01892 0.62222 -0.01771 0.64074 C -0.01615 0.66458 -0.00035 0.69027 0.01128 0.70347 C 0.01233 0.70602 0.01319 0.70902 0.01458 0.71134 C 0.01753 0.71527 0.02413 0.72152 0.02413 0.72176 C 0.02517 0.72384 0.02604 0.72662 0.02743 0.7287 C 0.02882 0.73102 0.03108 0.73171 0.03229 0.73402 C 0.03333 0.73611 0.03316 0.73912 0.03385 0.74166 C 0.03472 0.74421 0.03611 0.74676 0.03715 0.74907 C 0.04115 0.78102 0.04809 0.82523 0.03229 0.84977 C 0.03177 0.85393 0.03038 0.86389 0.02899 0.86759 C 0.02708 0.87315 0.02257 0.88287 0.02257 0.8831 C 0.01563 0.9169 0.01458 0.93125 0.01458 0.97129 " pathEditMode="relative" rAng="0" ptsTypes="fffffffffffffffffffffffffA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-0.00208 0.00833 -0.0033 0.0169 -0.00486 0.02569 C -0.00608 0.05185 -0.00816 0.07315 -0.01615 0.09676 C -0.01806 0.10254 -0.01997 0.10856 -0.02257 0.11389 C -0.02465 0.11805 -0.02899 0.12662 -0.02899 0.12685 C -0.03073 0.1368 -0.03472 0.14467 -0.03715 0.1544 C -0.03819 0.15879 -0.04028 0.16736 -0.04028 0.16759 C -0.03976 0.17963 -0.0401 0.19166 -0.03872 0.20393 C -0.03767 0.21342 -0.02691 0.22129 -0.02257 0.22963 C -0.01823 0.24653 -0.01267 0.26134 -0.00972 0.27893 C -0.00556 0.30347 -0.00556 0.32916 -0.0033 0.35416 C -0.00382 0.38426 -0.00347 0.41458 -0.00486 0.44444 C -0.00521 0.45069 -0.01076 0.46041 -0.01285 0.46597 C -0.01667 0.47592 -0.01667 0.4875 -0.01927 0.49815 C -0.01875 0.51389 -0.01892 0.5294 -0.01771 0.54537 C -0.01615 0.56574 -0.00035 0.5875 0.01128 0.59884 C 0.01233 0.60092 0.01319 0.60347 0.01458 0.60555 C 0.01753 0.60903 0.02413 0.61435 0.02413 0.61458 C 0.02517 0.6162 0.02604 0.61852 0.02743 0.6206 C 0.02882 0.62222 0.03108 0.62268 0.03229 0.62477 C 0.03333 0.62662 0.03316 0.6294 0.03385 0.63125 C 0.03472 0.63356 0.03611 0.63565 0.03715 0.63796 C 0.04115 0.66481 0.04809 0.70254 0.03229 0.72361 C 0.03177 0.72662 0.03038 0.73518 0.02899 0.73842 C 0.02708 0.74329 0.02257 0.75162 0.02257 0.75185 C 0.01563 0.78079 0.01458 0.79282 0.01458 0.82685 " pathEditMode="relative" rAng="0" ptsTypes="fffffffffffffffffffffffffA">
                                      <p:cBhvr>
                                        <p:cTn id="2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-0.00208 0.00995 -0.0033 0.0199 -0.00486 0.03032 C -0.00607 0.06134 -0.00816 0.08588 -0.01614 0.11365 C -0.01805 0.12037 -0.01996 0.12754 -0.02257 0.13379 C -0.02465 0.13889 -0.02899 0.14907 -0.02899 0.1493 C -0.03073 0.16065 -0.03472 0.17014 -0.03715 0.18148 C -0.03819 0.1868 -0.04027 0.19676 -0.04027 0.19699 C -0.03975 0.21111 -0.0401 0.22546 -0.03871 0.23958 C -0.03767 0.25069 -0.02691 0.25995 -0.02257 0.27014 C -0.01823 0.28981 -0.01267 0.30717 -0.00972 0.32801 C -0.00555 0.35671 -0.00555 0.3868 -0.0033 0.4162 C -0.00382 0.45139 -0.00347 0.48703 -0.00486 0.52222 C -0.0052 0.52963 -0.01076 0.54074 -0.01284 0.54722 C -0.01666 0.55926 -0.01666 0.57291 -0.01927 0.58541 C -0.01875 0.6037 -0.01892 0.62222 -0.0177 0.64074 C -0.01614 0.66458 -0.00034 0.69051 0.01129 0.7037 C 0.01233 0.70625 0.0132 0.70926 0.01459 0.71134 C 0.01754 0.71527 0.02414 0.72152 0.02414 0.72199 C 0.02518 0.72407 0.02605 0.72685 0.02743 0.72893 C 0.02882 0.73125 0.03108 0.73171 0.0323 0.73402 C 0.03334 0.73634 0.03316 0.73935 0.03386 0.74166 C 0.03473 0.74444 0.03611 0.74699 0.03716 0.7493 C 0.04115 0.78102 0.04809 0.82546 0.0323 0.85 C 0.03177 0.85393 0.03039 0.86389 0.029 0.86782 C 0.02709 0.87315 0.02257 0.88287 0.02257 0.8831 C 0.01563 0.91713 0.01459 0.93148 0.01459 0.97129 " pathEditMode="relative" rAng="0" ptsTypes="fffffffffffffffffffffffffA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86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C -0.00208 0.00949 -0.0033 0.01921 -0.00486 0.02917 C -0.00607 0.05903 -0.00816 0.08287 -0.01614 0.10972 C -0.01805 0.1162 -0.01996 0.12292 -0.02257 0.12894 C -0.02465 0.13403 -0.02899 0.14375 -0.02899 0.14398 C -0.03073 0.15509 -0.03472 0.16412 -0.03715 0.17523 C -0.03819 0.18009 -0.04027 0.18982 -0.04027 0.19005 C -0.03975 0.2037 -0.0401 0.21759 -0.03871 0.23125 C -0.03767 0.24213 -0.02691 0.25116 -0.02257 0.26065 C -0.01823 0.27963 -0.01267 0.29653 -0.00972 0.31667 C -0.00555 0.34444 -0.00555 0.37361 -0.0033 0.40185 C -0.00382 0.43565 -0.00347 0.47014 -0.00486 0.50417 C -0.0052 0.51134 -0.01076 0.52222 -0.01284 0.52847 C -0.01666 0.54005 -0.01666 0.55301 -0.01927 0.56505 C -0.01875 0.58287 -0.01892 0.60093 -0.0177 0.61875 C -0.01614 0.6419 -0.00034 0.66667 0.01129 0.6794 C 0.01233 0.68171 0.0132 0.68472 0.01459 0.68657 C 0.01754 0.69074 0.02414 0.69676 0.02414 0.69699 C 0.02518 0.69907 0.02605 0.70185 0.02743 0.7037 C 0.02882 0.70602 0.03108 0.70648 0.0323 0.70903 C 0.03334 0.71088 0.03316 0.71389 0.03386 0.7162 C 0.03473 0.71875 0.03611 0.72107 0.03716 0.72361 C 0.04115 0.75417 0.04809 0.79699 0.0323 0.8206 C 0.03177 0.82454 0.03039 0.83403 0.029 0.83773 C 0.02709 0.84306 0.02257 0.85255 0.02257 0.85278 C 0.01563 0.88565 0.01459 0.89931 0.01459 0.93796 " pathEditMode="relative" rAng="0" ptsTypes="fffffffffffffffffffffffff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C -0.00208 0.01019 -0.0033 0.02038 -0.00486 0.03102 C -0.00607 0.06274 -0.00816 0.08797 -0.01614 0.11621 C -0.01805 0.12315 -0.01996 0.13033 -0.02257 0.13681 C -0.02465 0.14213 -0.02899 0.15232 -0.02899 0.15255 C -0.03073 0.16436 -0.03472 0.17408 -0.03715 0.18565 C -0.03819 0.19098 -0.04027 0.20116 -0.04027 0.20163 C -0.03975 0.21598 -0.0401 0.23079 -0.03871 0.24514 C -0.03767 0.25649 -0.02691 0.26598 -0.02257 0.27616 C -0.01823 0.29653 -0.01267 0.31436 -0.00972 0.33542 C -0.00555 0.36482 -0.00555 0.39561 -0.0033 0.4257 C -0.00382 0.46181 -0.00347 0.49815 -0.00486 0.53426 C -0.0052 0.54167 -0.01076 0.55325 -0.01284 0.55973 C -0.01666 0.572 -0.01666 0.58588 -0.01927 0.59862 C -0.01875 0.6176 -0.01892 0.63658 -0.0177 0.65533 C -0.01614 0.67987 -0.00034 0.70625 0.01129 0.71991 C 0.01233 0.72223 0.0132 0.72547 0.01459 0.72755 C 0.01754 0.73172 0.02414 0.7382 0.02414 0.73843 C 0.02518 0.74075 0.02605 0.74352 0.02743 0.74561 C 0.02882 0.74792 0.03108 0.74838 0.0323 0.75093 C 0.03334 0.75325 0.03316 0.75625 0.03386 0.7588 C 0.03473 0.76158 0.03611 0.76389 0.03716 0.76644 C 0.04115 0.79908 0.04809 0.84422 0.0323 0.86945 C 0.03177 0.87338 0.03039 0.8838 0.029 0.8875 C 0.02709 0.89306 0.02257 0.90325 0.02257 0.90348 C 0.01563 0.9382 0.01459 0.95278 0.01459 0.99352 " pathEditMode="relative" rAng="0" ptsTypes="fffffffffffffffffffffffffA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97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C -0.00208 0.00973 -0.0033 0.01968 -0.00486 0.02987 C -0.00608 0.06042 -0.00816 0.08496 -0.01615 0.11227 C -0.01806 0.11899 -0.01997 0.12593 -0.02257 0.13218 C -0.02465 0.13704 -0.02899 0.14723 -0.02899 0.14746 C -0.03073 0.1588 -0.03472 0.16806 -0.03715 0.1794 C -0.03819 0.1845 -0.04028 0.19422 -0.04028 0.19468 C -0.03976 0.20857 -0.0401 0.22269 -0.03872 0.23681 C -0.03767 0.24792 -0.02691 0.25695 -0.02257 0.2669 C -0.01823 0.28635 -0.01267 0.30371 -0.00972 0.32408 C -0.00556 0.35255 -0.00556 0.38241 -0.0033 0.41135 C -0.00382 0.44607 -0.00347 0.48125 -0.00486 0.51621 C -0.00521 0.52338 -0.01076 0.5345 -0.01285 0.54098 C -0.01667 0.55278 -0.01667 0.56621 -0.01927 0.57848 C -0.01875 0.59676 -0.01892 0.61505 -0.01771 0.63334 C -0.01615 0.65695 -0.00035 0.68241 0.01128 0.69561 C 0.01233 0.69792 0.01319 0.70093 0.01458 0.70301 C 0.01753 0.70718 0.02413 0.7132 0.02413 0.71366 C 0.02517 0.71575 0.02604 0.71829 0.02743 0.72038 C 0.02882 0.72269 0.03108 0.72315 0.03229 0.7257 C 0.03333 0.72778 0.03316 0.73079 0.03385 0.73311 C 0.03472 0.73588 0.03611 0.7382 0.03715 0.74051 C 0.04115 0.772 0.04809 0.81575 0.03229 0.84005 C 0.03177 0.84399 0.03038 0.85394 0.02899 0.85764 C 0.02708 0.86297 0.02257 0.87269 0.02257 0.87292 C 0.01563 0.90649 0.01458 0.92061 0.01458 0.96019 " pathEditMode="relative" rAng="0" ptsTypes="fffffffffffffffffffffffff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C -0.00208 0.00995 -0.0033 0.02014 -0.00486 0.03055 C -0.00608 0.0618 -0.00816 0.0868 -0.01615 0.11481 C -0.01806 0.12176 -0.01997 0.12893 -0.02257 0.13518 C -0.02465 0.14051 -0.02899 0.15069 -0.02899 0.15092 C -0.03073 0.1625 -0.03472 0.17199 -0.03715 0.18356 C -0.03819 0.18865 -0.04028 0.19884 -0.04028 0.19907 C -0.03976 0.21342 -0.0401 0.22801 -0.03872 0.24236 C -0.03767 0.2537 -0.02691 0.26296 -0.02257 0.27315 C -0.01823 0.29305 -0.01267 0.31065 -0.00972 0.33148 C -0.00556 0.36065 -0.00556 0.39097 -0.0033 0.42083 C -0.00382 0.45648 -0.00347 0.49236 -0.00486 0.52824 C -0.00521 0.53565 -0.01076 0.54676 -0.01285 0.55347 C -0.01667 0.56551 -0.01667 0.5794 -0.01927 0.5919 C -0.01875 0.61065 -0.01892 0.62916 -0.01771 0.64791 C -0.01615 0.67222 -0.00035 0.69815 0.01128 0.71157 C 0.01233 0.71412 0.01319 0.71713 0.01458 0.71921 C 0.01753 0.72361 0.02413 0.72963 0.02413 0.73009 C 0.02517 0.73217 0.02604 0.73518 0.02743 0.73703 C 0.02882 0.73935 0.03108 0.73981 0.03229 0.74236 C 0.03333 0.74467 0.03316 0.74745 0.03385 0.75 C 0.03472 0.75277 0.03611 0.75532 0.03715 0.75764 C 0.04115 0.78981 0.04809 0.83472 0.03229 0.85949 C 0.03177 0.86342 0.03038 0.87361 0.02899 0.87754 C 0.02708 0.88287 0.02257 0.89282 0.02257 0.89305 C 0.01563 0.92754 0.01458 0.9419 0.01458 0.9824 " pathEditMode="relative" rAng="0" ptsTypes="fffffffffffffffffffffffffA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91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C -0.00208 0.00995 -0.0033 0.02013 -0.00486 0.03055 C -0.00607 0.06157 -0.00816 0.08634 -0.01614 0.11435 C -0.01805 0.12106 -0.01996 0.12824 -0.02257 0.13449 C -0.02465 0.13958 -0.02899 0.14976 -0.02899 0.15 C -0.03073 0.16157 -0.03472 0.17106 -0.03715 0.18263 C -0.03819 0.18773 -0.04027 0.19791 -0.04027 0.19814 C -0.03975 0.21226 -0.0401 0.22685 -0.03871 0.24097 C -0.03767 0.25208 -0.02691 0.26134 -0.02257 0.27152 C -0.01823 0.29143 -0.01267 0.30902 -0.00972 0.32962 C -0.00555 0.35856 -0.00555 0.38888 -0.0033 0.41851 C -0.00382 0.45393 -0.00347 0.48958 -0.00486 0.52523 C -0.00521 0.53263 -0.01076 0.54375 -0.01284 0.55023 C -0.01666 0.56226 -0.01666 0.57592 -0.01927 0.58842 C -0.01875 0.60717 -0.01892 0.62569 -0.01771 0.64421 C -0.01614 0.66828 -0.00034 0.69421 0.01129 0.70763 C 0.01233 0.70995 0.0132 0.71296 0.01459 0.71527 C 0.01754 0.71921 0.02413 0.72569 0.02413 0.72592 C 0.02518 0.728 0.02604 0.73078 0.02743 0.73287 C 0.02882 0.73518 0.03108 0.73564 0.03229 0.73819 C 0.03334 0.74027 0.03316 0.74328 0.03386 0.74583 C 0.03473 0.74861 0.03611 0.75092 0.03716 0.75347 C 0.04115 0.78541 0.04809 0.82986 0.03229 0.85462 C 0.03177 0.85856 0.03038 0.86875 0.029 0.87245 C 0.02709 0.878 0.02257 0.88773 0.02257 0.88796 C 0.01563 0.92222 0.01459 0.93657 0.01459 0.97662 " pathEditMode="relative" rAng="0" ptsTypes="fffffffffffffffffffffffff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88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-0.00208 0.00949 -0.0033 0.01921 -0.00486 0.02916 C -0.00607 0.05902 -0.00816 0.08287 -0.01614 0.10949 C -0.01805 0.1162 -0.01996 0.12291 -0.02257 0.12893 C -0.02465 0.13402 -0.02899 0.14375 -0.02899 0.14398 C -0.03073 0.15509 -0.03472 0.16412 -0.03715 0.17523 C -0.03819 0.18009 -0.04027 0.18981 -0.04027 0.19027 C -0.03975 0.2037 -0.0401 0.21782 -0.03871 0.23125 C -0.03767 0.24213 -0.02691 0.25092 -0.02257 0.26065 C -0.01823 0.27986 -0.01267 0.29676 -0.00972 0.31643 C -0.00555 0.34421 -0.00555 0.37338 -0.0033 0.40185 C -0.00382 0.43588 -0.00347 0.47014 -0.00486 0.50416 C -0.0052 0.51134 -0.01076 0.52222 -0.01284 0.52824 C -0.01666 0.53981 -0.01666 0.55301 -0.01927 0.56504 C -0.01875 0.58287 -0.01892 0.60092 -0.0177 0.61852 C -0.01614 0.64166 -0.00034 0.66666 0.01129 0.67963 C 0.01233 0.68171 0.0132 0.68472 0.01459 0.6868 C 0.01754 0.69074 0.02414 0.69676 0.02414 0.69699 C 0.02518 0.6993 0.02605 0.70185 0.02743 0.7037 C 0.02882 0.70602 0.03108 0.70648 0.0323 0.70879 C 0.03334 0.71111 0.03316 0.71389 0.03386 0.7162 C 0.03473 0.71898 0.03611 0.72106 0.03716 0.72338 C 0.04115 0.75416 0.04809 0.79699 0.0323 0.8206 C 0.03177 0.82453 0.03039 0.83426 0.029 0.83773 C 0.02709 0.84305 0.02257 0.85254 0.02257 0.85277 C 0.01563 0.88565 0.01459 0.8993 0.01459 0.93796 " pathEditMode="relative" rAng="0" ptsTypes="fffffffffffffffffffffffffA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3" grpId="0"/>
      <p:bldP spid="13" grpId="1"/>
      <p:bldP spid="13" grpId="2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4"/>
          <p:cNvSpPr>
            <a:spLocks/>
          </p:cNvSpPr>
          <p:nvPr/>
        </p:nvSpPr>
        <p:spPr bwMode="auto">
          <a:xfrm>
            <a:off x="2547938" y="2973388"/>
            <a:ext cx="1822450" cy="600075"/>
          </a:xfrm>
          <a:custGeom>
            <a:avLst/>
            <a:gdLst/>
            <a:ahLst/>
            <a:cxnLst>
              <a:cxn ang="0">
                <a:pos x="1985" y="2"/>
              </a:cxn>
              <a:cxn ang="0">
                <a:pos x="2023" y="8"/>
              </a:cxn>
              <a:cxn ang="0">
                <a:pos x="2065" y="19"/>
              </a:cxn>
              <a:cxn ang="0">
                <a:pos x="2111" y="36"/>
              </a:cxn>
              <a:cxn ang="0">
                <a:pos x="2159" y="57"/>
              </a:cxn>
              <a:cxn ang="0">
                <a:pos x="2205" y="84"/>
              </a:cxn>
              <a:cxn ang="0">
                <a:pos x="2238" y="115"/>
              </a:cxn>
              <a:cxn ang="0">
                <a:pos x="2263" y="146"/>
              </a:cxn>
              <a:cxn ang="0">
                <a:pos x="2280" y="177"/>
              </a:cxn>
              <a:cxn ang="0">
                <a:pos x="2292" y="207"/>
              </a:cxn>
              <a:cxn ang="0">
                <a:pos x="2296" y="238"/>
              </a:cxn>
              <a:cxn ang="0">
                <a:pos x="2292" y="259"/>
              </a:cxn>
              <a:cxn ang="0">
                <a:pos x="2280" y="276"/>
              </a:cxn>
              <a:cxn ang="0">
                <a:pos x="2261" y="290"/>
              </a:cxn>
              <a:cxn ang="0">
                <a:pos x="2236" y="299"/>
              </a:cxn>
              <a:cxn ang="0">
                <a:pos x="2200" y="305"/>
              </a:cxn>
              <a:cxn ang="0">
                <a:pos x="2029" y="328"/>
              </a:cxn>
              <a:cxn ang="0">
                <a:pos x="1775" y="372"/>
              </a:cxn>
              <a:cxn ang="0">
                <a:pos x="1501" y="434"/>
              </a:cxn>
              <a:cxn ang="0">
                <a:pos x="1207" y="512"/>
              </a:cxn>
              <a:cxn ang="0">
                <a:pos x="894" y="607"/>
              </a:cxn>
              <a:cxn ang="0">
                <a:pos x="652" y="689"/>
              </a:cxn>
              <a:cxn ang="0">
                <a:pos x="587" y="714"/>
              </a:cxn>
              <a:cxn ang="0">
                <a:pos x="533" y="731"/>
              </a:cxn>
              <a:cxn ang="0">
                <a:pos x="491" y="745"/>
              </a:cxn>
              <a:cxn ang="0">
                <a:pos x="459" y="752"/>
              </a:cxn>
              <a:cxn ang="0">
                <a:pos x="437" y="756"/>
              </a:cxn>
              <a:cxn ang="0">
                <a:pos x="397" y="752"/>
              </a:cxn>
              <a:cxn ang="0">
                <a:pos x="351" y="741"/>
              </a:cxn>
              <a:cxn ang="0">
                <a:pos x="295" y="724"/>
              </a:cxn>
              <a:cxn ang="0">
                <a:pos x="234" y="699"/>
              </a:cxn>
              <a:cxn ang="0">
                <a:pos x="167" y="666"/>
              </a:cxn>
              <a:cxn ang="0">
                <a:pos x="107" y="628"/>
              </a:cxn>
              <a:cxn ang="0">
                <a:pos x="67" y="591"/>
              </a:cxn>
              <a:cxn ang="0">
                <a:pos x="34" y="557"/>
              </a:cxn>
              <a:cxn ang="0">
                <a:pos x="13" y="522"/>
              </a:cxn>
              <a:cxn ang="0">
                <a:pos x="2" y="491"/>
              </a:cxn>
              <a:cxn ang="0">
                <a:pos x="0" y="464"/>
              </a:cxn>
              <a:cxn ang="0">
                <a:pos x="6" y="451"/>
              </a:cxn>
              <a:cxn ang="0">
                <a:pos x="17" y="438"/>
              </a:cxn>
              <a:cxn ang="0">
                <a:pos x="34" y="428"/>
              </a:cxn>
              <a:cxn ang="0">
                <a:pos x="59" y="420"/>
              </a:cxn>
              <a:cxn ang="0">
                <a:pos x="90" y="415"/>
              </a:cxn>
              <a:cxn ang="0">
                <a:pos x="293" y="382"/>
              </a:cxn>
              <a:cxn ang="0">
                <a:pos x="537" y="334"/>
              </a:cxn>
              <a:cxn ang="0">
                <a:pos x="823" y="272"/>
              </a:cxn>
              <a:cxn ang="0">
                <a:pos x="1150" y="198"/>
              </a:cxn>
              <a:cxn ang="0">
                <a:pos x="1520" y="107"/>
              </a:cxn>
              <a:cxn ang="0">
                <a:pos x="1716" y="57"/>
              </a:cxn>
              <a:cxn ang="0">
                <a:pos x="1797" y="36"/>
              </a:cxn>
              <a:cxn ang="0">
                <a:pos x="1862" y="19"/>
              </a:cxn>
              <a:cxn ang="0">
                <a:pos x="1912" y="8"/>
              </a:cxn>
              <a:cxn ang="0">
                <a:pos x="1946" y="2"/>
              </a:cxn>
              <a:cxn ang="0">
                <a:pos x="1960" y="0"/>
              </a:cxn>
            </a:cxnLst>
            <a:rect l="0" t="0" r="r" b="b"/>
            <a:pathLst>
              <a:path w="2296" h="756">
                <a:moveTo>
                  <a:pt x="1960" y="0"/>
                </a:moveTo>
                <a:lnTo>
                  <a:pt x="1971" y="0"/>
                </a:lnTo>
                <a:lnTo>
                  <a:pt x="1985" y="2"/>
                </a:lnTo>
                <a:lnTo>
                  <a:pt x="1996" y="2"/>
                </a:lnTo>
                <a:lnTo>
                  <a:pt x="2010" y="6"/>
                </a:lnTo>
                <a:lnTo>
                  <a:pt x="2023" y="8"/>
                </a:lnTo>
                <a:lnTo>
                  <a:pt x="2036" y="11"/>
                </a:lnTo>
                <a:lnTo>
                  <a:pt x="2052" y="15"/>
                </a:lnTo>
                <a:lnTo>
                  <a:pt x="2065" y="19"/>
                </a:lnTo>
                <a:lnTo>
                  <a:pt x="2081" y="25"/>
                </a:lnTo>
                <a:lnTo>
                  <a:pt x="2096" y="31"/>
                </a:lnTo>
                <a:lnTo>
                  <a:pt x="2111" y="36"/>
                </a:lnTo>
                <a:lnTo>
                  <a:pt x="2127" y="42"/>
                </a:lnTo>
                <a:lnTo>
                  <a:pt x="2144" y="50"/>
                </a:lnTo>
                <a:lnTo>
                  <a:pt x="2159" y="57"/>
                </a:lnTo>
                <a:lnTo>
                  <a:pt x="2177" y="65"/>
                </a:lnTo>
                <a:lnTo>
                  <a:pt x="2194" y="75"/>
                </a:lnTo>
                <a:lnTo>
                  <a:pt x="2205" y="84"/>
                </a:lnTo>
                <a:lnTo>
                  <a:pt x="2217" y="96"/>
                </a:lnTo>
                <a:lnTo>
                  <a:pt x="2228" y="105"/>
                </a:lnTo>
                <a:lnTo>
                  <a:pt x="2238" y="115"/>
                </a:lnTo>
                <a:lnTo>
                  <a:pt x="2246" y="127"/>
                </a:lnTo>
                <a:lnTo>
                  <a:pt x="2255" y="136"/>
                </a:lnTo>
                <a:lnTo>
                  <a:pt x="2263" y="146"/>
                </a:lnTo>
                <a:lnTo>
                  <a:pt x="2269" y="157"/>
                </a:lnTo>
                <a:lnTo>
                  <a:pt x="2275" y="167"/>
                </a:lnTo>
                <a:lnTo>
                  <a:pt x="2280" y="177"/>
                </a:lnTo>
                <a:lnTo>
                  <a:pt x="2286" y="188"/>
                </a:lnTo>
                <a:lnTo>
                  <a:pt x="2288" y="198"/>
                </a:lnTo>
                <a:lnTo>
                  <a:pt x="2292" y="207"/>
                </a:lnTo>
                <a:lnTo>
                  <a:pt x="2294" y="217"/>
                </a:lnTo>
                <a:lnTo>
                  <a:pt x="2296" y="228"/>
                </a:lnTo>
                <a:lnTo>
                  <a:pt x="2296" y="238"/>
                </a:lnTo>
                <a:lnTo>
                  <a:pt x="2296" y="246"/>
                </a:lnTo>
                <a:lnTo>
                  <a:pt x="2294" y="253"/>
                </a:lnTo>
                <a:lnTo>
                  <a:pt x="2292" y="259"/>
                </a:lnTo>
                <a:lnTo>
                  <a:pt x="2288" y="265"/>
                </a:lnTo>
                <a:lnTo>
                  <a:pt x="2284" y="271"/>
                </a:lnTo>
                <a:lnTo>
                  <a:pt x="2280" y="276"/>
                </a:lnTo>
                <a:lnTo>
                  <a:pt x="2275" y="280"/>
                </a:lnTo>
                <a:lnTo>
                  <a:pt x="2269" y="286"/>
                </a:lnTo>
                <a:lnTo>
                  <a:pt x="2261" y="290"/>
                </a:lnTo>
                <a:lnTo>
                  <a:pt x="2253" y="292"/>
                </a:lnTo>
                <a:lnTo>
                  <a:pt x="2246" y="296"/>
                </a:lnTo>
                <a:lnTo>
                  <a:pt x="2236" y="299"/>
                </a:lnTo>
                <a:lnTo>
                  <a:pt x="2225" y="301"/>
                </a:lnTo>
                <a:lnTo>
                  <a:pt x="2213" y="303"/>
                </a:lnTo>
                <a:lnTo>
                  <a:pt x="2200" y="305"/>
                </a:lnTo>
                <a:lnTo>
                  <a:pt x="2188" y="307"/>
                </a:lnTo>
                <a:lnTo>
                  <a:pt x="2109" y="317"/>
                </a:lnTo>
                <a:lnTo>
                  <a:pt x="2029" y="328"/>
                </a:lnTo>
                <a:lnTo>
                  <a:pt x="1946" y="342"/>
                </a:lnTo>
                <a:lnTo>
                  <a:pt x="1862" y="357"/>
                </a:lnTo>
                <a:lnTo>
                  <a:pt x="1775" y="372"/>
                </a:lnTo>
                <a:lnTo>
                  <a:pt x="1687" y="392"/>
                </a:lnTo>
                <a:lnTo>
                  <a:pt x="1595" y="411"/>
                </a:lnTo>
                <a:lnTo>
                  <a:pt x="1501" y="434"/>
                </a:lnTo>
                <a:lnTo>
                  <a:pt x="1405" y="459"/>
                </a:lnTo>
                <a:lnTo>
                  <a:pt x="1307" y="484"/>
                </a:lnTo>
                <a:lnTo>
                  <a:pt x="1207" y="512"/>
                </a:lnTo>
                <a:lnTo>
                  <a:pt x="1105" y="541"/>
                </a:lnTo>
                <a:lnTo>
                  <a:pt x="1002" y="574"/>
                </a:lnTo>
                <a:lnTo>
                  <a:pt x="894" y="607"/>
                </a:lnTo>
                <a:lnTo>
                  <a:pt x="787" y="643"/>
                </a:lnTo>
                <a:lnTo>
                  <a:pt x="675" y="681"/>
                </a:lnTo>
                <a:lnTo>
                  <a:pt x="652" y="689"/>
                </a:lnTo>
                <a:lnTo>
                  <a:pt x="629" y="699"/>
                </a:lnTo>
                <a:lnTo>
                  <a:pt x="608" y="706"/>
                </a:lnTo>
                <a:lnTo>
                  <a:pt x="587" y="714"/>
                </a:lnTo>
                <a:lnTo>
                  <a:pt x="568" y="720"/>
                </a:lnTo>
                <a:lnTo>
                  <a:pt x="551" y="726"/>
                </a:lnTo>
                <a:lnTo>
                  <a:pt x="533" y="731"/>
                </a:lnTo>
                <a:lnTo>
                  <a:pt x="518" y="737"/>
                </a:lnTo>
                <a:lnTo>
                  <a:pt x="505" y="741"/>
                </a:lnTo>
                <a:lnTo>
                  <a:pt x="491" y="745"/>
                </a:lnTo>
                <a:lnTo>
                  <a:pt x="478" y="749"/>
                </a:lnTo>
                <a:lnTo>
                  <a:pt x="468" y="750"/>
                </a:lnTo>
                <a:lnTo>
                  <a:pt x="459" y="752"/>
                </a:lnTo>
                <a:lnTo>
                  <a:pt x="451" y="754"/>
                </a:lnTo>
                <a:lnTo>
                  <a:pt x="443" y="756"/>
                </a:lnTo>
                <a:lnTo>
                  <a:pt x="437" y="756"/>
                </a:lnTo>
                <a:lnTo>
                  <a:pt x="424" y="756"/>
                </a:lnTo>
                <a:lnTo>
                  <a:pt x="412" y="754"/>
                </a:lnTo>
                <a:lnTo>
                  <a:pt x="397" y="752"/>
                </a:lnTo>
                <a:lnTo>
                  <a:pt x="384" y="750"/>
                </a:lnTo>
                <a:lnTo>
                  <a:pt x="366" y="747"/>
                </a:lnTo>
                <a:lnTo>
                  <a:pt x="351" y="741"/>
                </a:lnTo>
                <a:lnTo>
                  <a:pt x="334" y="737"/>
                </a:lnTo>
                <a:lnTo>
                  <a:pt x="315" y="731"/>
                </a:lnTo>
                <a:lnTo>
                  <a:pt x="295" y="724"/>
                </a:lnTo>
                <a:lnTo>
                  <a:pt x="276" y="716"/>
                </a:lnTo>
                <a:lnTo>
                  <a:pt x="255" y="708"/>
                </a:lnTo>
                <a:lnTo>
                  <a:pt x="234" y="699"/>
                </a:lnTo>
                <a:lnTo>
                  <a:pt x="213" y="689"/>
                </a:lnTo>
                <a:lnTo>
                  <a:pt x="190" y="678"/>
                </a:lnTo>
                <a:lnTo>
                  <a:pt x="167" y="666"/>
                </a:lnTo>
                <a:lnTo>
                  <a:pt x="142" y="655"/>
                </a:lnTo>
                <a:lnTo>
                  <a:pt x="125" y="641"/>
                </a:lnTo>
                <a:lnTo>
                  <a:pt x="107" y="628"/>
                </a:lnTo>
                <a:lnTo>
                  <a:pt x="94" y="616"/>
                </a:lnTo>
                <a:lnTo>
                  <a:pt x="78" y="603"/>
                </a:lnTo>
                <a:lnTo>
                  <a:pt x="67" y="591"/>
                </a:lnTo>
                <a:lnTo>
                  <a:pt x="55" y="580"/>
                </a:lnTo>
                <a:lnTo>
                  <a:pt x="44" y="568"/>
                </a:lnTo>
                <a:lnTo>
                  <a:pt x="34" y="557"/>
                </a:lnTo>
                <a:lnTo>
                  <a:pt x="27" y="545"/>
                </a:lnTo>
                <a:lnTo>
                  <a:pt x="19" y="534"/>
                </a:lnTo>
                <a:lnTo>
                  <a:pt x="13" y="522"/>
                </a:lnTo>
                <a:lnTo>
                  <a:pt x="9" y="512"/>
                </a:lnTo>
                <a:lnTo>
                  <a:pt x="6" y="501"/>
                </a:lnTo>
                <a:lnTo>
                  <a:pt x="2" y="491"/>
                </a:lnTo>
                <a:lnTo>
                  <a:pt x="0" y="480"/>
                </a:lnTo>
                <a:lnTo>
                  <a:pt x="0" y="470"/>
                </a:lnTo>
                <a:lnTo>
                  <a:pt x="0" y="464"/>
                </a:lnTo>
                <a:lnTo>
                  <a:pt x="2" y="461"/>
                </a:lnTo>
                <a:lnTo>
                  <a:pt x="4" y="455"/>
                </a:lnTo>
                <a:lnTo>
                  <a:pt x="6" y="451"/>
                </a:lnTo>
                <a:lnTo>
                  <a:pt x="7" y="447"/>
                </a:lnTo>
                <a:lnTo>
                  <a:pt x="11" y="441"/>
                </a:lnTo>
                <a:lnTo>
                  <a:pt x="17" y="438"/>
                </a:lnTo>
                <a:lnTo>
                  <a:pt x="21" y="436"/>
                </a:lnTo>
                <a:lnTo>
                  <a:pt x="29" y="432"/>
                </a:lnTo>
                <a:lnTo>
                  <a:pt x="34" y="428"/>
                </a:lnTo>
                <a:lnTo>
                  <a:pt x="42" y="426"/>
                </a:lnTo>
                <a:lnTo>
                  <a:pt x="50" y="422"/>
                </a:lnTo>
                <a:lnTo>
                  <a:pt x="59" y="420"/>
                </a:lnTo>
                <a:lnTo>
                  <a:pt x="69" y="418"/>
                </a:lnTo>
                <a:lnTo>
                  <a:pt x="78" y="416"/>
                </a:lnTo>
                <a:lnTo>
                  <a:pt x="90" y="415"/>
                </a:lnTo>
                <a:lnTo>
                  <a:pt x="153" y="405"/>
                </a:lnTo>
                <a:lnTo>
                  <a:pt x="221" y="393"/>
                </a:lnTo>
                <a:lnTo>
                  <a:pt x="293" y="382"/>
                </a:lnTo>
                <a:lnTo>
                  <a:pt x="370" y="367"/>
                </a:lnTo>
                <a:lnTo>
                  <a:pt x="451" y="351"/>
                </a:lnTo>
                <a:lnTo>
                  <a:pt x="537" y="334"/>
                </a:lnTo>
                <a:lnTo>
                  <a:pt x="627" y="315"/>
                </a:lnTo>
                <a:lnTo>
                  <a:pt x="723" y="294"/>
                </a:lnTo>
                <a:lnTo>
                  <a:pt x="823" y="272"/>
                </a:lnTo>
                <a:lnTo>
                  <a:pt x="927" y="249"/>
                </a:lnTo>
                <a:lnTo>
                  <a:pt x="1036" y="225"/>
                </a:lnTo>
                <a:lnTo>
                  <a:pt x="1150" y="198"/>
                </a:lnTo>
                <a:lnTo>
                  <a:pt x="1269" y="169"/>
                </a:lnTo>
                <a:lnTo>
                  <a:pt x="1391" y="140"/>
                </a:lnTo>
                <a:lnTo>
                  <a:pt x="1520" y="107"/>
                </a:lnTo>
                <a:lnTo>
                  <a:pt x="1653" y="75"/>
                </a:lnTo>
                <a:lnTo>
                  <a:pt x="1685" y="65"/>
                </a:lnTo>
                <a:lnTo>
                  <a:pt x="1716" y="57"/>
                </a:lnTo>
                <a:lnTo>
                  <a:pt x="1745" y="50"/>
                </a:lnTo>
                <a:lnTo>
                  <a:pt x="1772" y="42"/>
                </a:lnTo>
                <a:lnTo>
                  <a:pt x="1797" y="36"/>
                </a:lnTo>
                <a:lnTo>
                  <a:pt x="1820" y="29"/>
                </a:lnTo>
                <a:lnTo>
                  <a:pt x="1841" y="25"/>
                </a:lnTo>
                <a:lnTo>
                  <a:pt x="1862" y="19"/>
                </a:lnTo>
                <a:lnTo>
                  <a:pt x="1879" y="15"/>
                </a:lnTo>
                <a:lnTo>
                  <a:pt x="1896" y="11"/>
                </a:lnTo>
                <a:lnTo>
                  <a:pt x="1912" y="8"/>
                </a:lnTo>
                <a:lnTo>
                  <a:pt x="1925" y="6"/>
                </a:lnTo>
                <a:lnTo>
                  <a:pt x="1937" y="2"/>
                </a:lnTo>
                <a:lnTo>
                  <a:pt x="1946" y="2"/>
                </a:lnTo>
                <a:lnTo>
                  <a:pt x="1954" y="0"/>
                </a:lnTo>
                <a:lnTo>
                  <a:pt x="1960" y="0"/>
                </a:lnTo>
                <a:lnTo>
                  <a:pt x="196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25"/>
          <p:cNvSpPr>
            <a:spLocks/>
          </p:cNvSpPr>
          <p:nvPr/>
        </p:nvSpPr>
        <p:spPr bwMode="auto">
          <a:xfrm>
            <a:off x="3413125" y="2236788"/>
            <a:ext cx="474663" cy="3635375"/>
          </a:xfrm>
          <a:custGeom>
            <a:avLst/>
            <a:gdLst/>
            <a:ahLst/>
            <a:cxnLst>
              <a:cxn ang="0">
                <a:pos x="223" y="7"/>
              </a:cxn>
              <a:cxn ang="0">
                <a:pos x="309" y="36"/>
              </a:cxn>
              <a:cxn ang="0">
                <a:pos x="413" y="88"/>
              </a:cxn>
              <a:cxn ang="0">
                <a:pos x="532" y="169"/>
              </a:cxn>
              <a:cxn ang="0">
                <a:pos x="589" y="255"/>
              </a:cxn>
              <a:cxn ang="0">
                <a:pos x="593" y="353"/>
              </a:cxn>
              <a:cxn ang="0">
                <a:pos x="564" y="459"/>
              </a:cxn>
              <a:cxn ang="0">
                <a:pos x="536" y="570"/>
              </a:cxn>
              <a:cxn ang="0">
                <a:pos x="515" y="727"/>
              </a:cxn>
              <a:cxn ang="0">
                <a:pos x="497" y="938"/>
              </a:cxn>
              <a:cxn ang="0">
                <a:pos x="482" y="1215"/>
              </a:cxn>
              <a:cxn ang="0">
                <a:pos x="470" y="1558"/>
              </a:cxn>
              <a:cxn ang="0">
                <a:pos x="461" y="1967"/>
              </a:cxn>
              <a:cxn ang="0">
                <a:pos x="457" y="2441"/>
              </a:cxn>
              <a:cxn ang="0">
                <a:pos x="455" y="2958"/>
              </a:cxn>
              <a:cxn ang="0">
                <a:pos x="465" y="3388"/>
              </a:cxn>
              <a:cxn ang="0">
                <a:pos x="476" y="3611"/>
              </a:cxn>
              <a:cxn ang="0">
                <a:pos x="482" y="3764"/>
              </a:cxn>
              <a:cxn ang="0">
                <a:pos x="484" y="3906"/>
              </a:cxn>
              <a:cxn ang="0">
                <a:pos x="463" y="4113"/>
              </a:cxn>
              <a:cxn ang="0">
                <a:pos x="415" y="4311"/>
              </a:cxn>
              <a:cxn ang="0">
                <a:pos x="348" y="4467"/>
              </a:cxn>
              <a:cxn ang="0">
                <a:pos x="286" y="4547"/>
              </a:cxn>
              <a:cxn ang="0">
                <a:pos x="230" y="4578"/>
              </a:cxn>
              <a:cxn ang="0">
                <a:pos x="186" y="4557"/>
              </a:cxn>
              <a:cxn ang="0">
                <a:pos x="134" y="4471"/>
              </a:cxn>
              <a:cxn ang="0">
                <a:pos x="96" y="4375"/>
              </a:cxn>
              <a:cxn ang="0">
                <a:pos x="52" y="4221"/>
              </a:cxn>
              <a:cxn ang="0">
                <a:pos x="17" y="4062"/>
              </a:cxn>
              <a:cxn ang="0">
                <a:pos x="0" y="3939"/>
              </a:cxn>
              <a:cxn ang="0">
                <a:pos x="8" y="3870"/>
              </a:cxn>
              <a:cxn ang="0">
                <a:pos x="33" y="3774"/>
              </a:cxn>
              <a:cxn ang="0">
                <a:pos x="60" y="3668"/>
              </a:cxn>
              <a:cxn ang="0">
                <a:pos x="73" y="3578"/>
              </a:cxn>
              <a:cxn ang="0">
                <a:pos x="94" y="3461"/>
              </a:cxn>
              <a:cxn ang="0">
                <a:pos x="119" y="3230"/>
              </a:cxn>
              <a:cxn ang="0">
                <a:pos x="138" y="2896"/>
              </a:cxn>
              <a:cxn ang="0">
                <a:pos x="154" y="2489"/>
              </a:cxn>
              <a:cxn ang="0">
                <a:pos x="163" y="2010"/>
              </a:cxn>
              <a:cxn ang="0">
                <a:pos x="169" y="1457"/>
              </a:cxn>
              <a:cxn ang="0">
                <a:pos x="171" y="992"/>
              </a:cxn>
              <a:cxn ang="0">
                <a:pos x="169" y="833"/>
              </a:cxn>
              <a:cxn ang="0">
                <a:pos x="167" y="697"/>
              </a:cxn>
              <a:cxn ang="0">
                <a:pos x="163" y="583"/>
              </a:cxn>
              <a:cxn ang="0">
                <a:pos x="158" y="491"/>
              </a:cxn>
              <a:cxn ang="0">
                <a:pos x="148" y="422"/>
              </a:cxn>
              <a:cxn ang="0">
                <a:pos x="127" y="318"/>
              </a:cxn>
              <a:cxn ang="0">
                <a:pos x="100" y="240"/>
              </a:cxn>
              <a:cxn ang="0">
                <a:pos x="67" y="182"/>
              </a:cxn>
              <a:cxn ang="0">
                <a:pos x="37" y="136"/>
              </a:cxn>
              <a:cxn ang="0">
                <a:pos x="25" y="57"/>
              </a:cxn>
              <a:cxn ang="0">
                <a:pos x="56" y="19"/>
              </a:cxn>
              <a:cxn ang="0">
                <a:pos x="123" y="2"/>
              </a:cxn>
            </a:cxnLst>
            <a:rect l="0" t="0" r="r" b="b"/>
            <a:pathLst>
              <a:path w="597" h="4578">
                <a:moveTo>
                  <a:pt x="154" y="0"/>
                </a:moveTo>
                <a:lnTo>
                  <a:pt x="167" y="0"/>
                </a:lnTo>
                <a:lnTo>
                  <a:pt x="181" y="2"/>
                </a:lnTo>
                <a:lnTo>
                  <a:pt x="196" y="4"/>
                </a:lnTo>
                <a:lnTo>
                  <a:pt x="209" y="5"/>
                </a:lnTo>
                <a:lnTo>
                  <a:pt x="223" y="7"/>
                </a:lnTo>
                <a:lnTo>
                  <a:pt x="238" y="11"/>
                </a:lnTo>
                <a:lnTo>
                  <a:pt x="252" y="15"/>
                </a:lnTo>
                <a:lnTo>
                  <a:pt x="267" y="19"/>
                </a:lnTo>
                <a:lnTo>
                  <a:pt x="280" y="25"/>
                </a:lnTo>
                <a:lnTo>
                  <a:pt x="296" y="30"/>
                </a:lnTo>
                <a:lnTo>
                  <a:pt x="309" y="36"/>
                </a:lnTo>
                <a:lnTo>
                  <a:pt x="325" y="44"/>
                </a:lnTo>
                <a:lnTo>
                  <a:pt x="340" y="50"/>
                </a:lnTo>
                <a:lnTo>
                  <a:pt x="355" y="57"/>
                </a:lnTo>
                <a:lnTo>
                  <a:pt x="371" y="67"/>
                </a:lnTo>
                <a:lnTo>
                  <a:pt x="388" y="75"/>
                </a:lnTo>
                <a:lnTo>
                  <a:pt x="413" y="88"/>
                </a:lnTo>
                <a:lnTo>
                  <a:pt x="436" y="101"/>
                </a:lnTo>
                <a:lnTo>
                  <a:pt x="459" y="115"/>
                </a:lnTo>
                <a:lnTo>
                  <a:pt x="480" y="128"/>
                </a:lnTo>
                <a:lnTo>
                  <a:pt x="499" y="142"/>
                </a:lnTo>
                <a:lnTo>
                  <a:pt x="516" y="155"/>
                </a:lnTo>
                <a:lnTo>
                  <a:pt x="532" y="169"/>
                </a:lnTo>
                <a:lnTo>
                  <a:pt x="545" y="182"/>
                </a:lnTo>
                <a:lnTo>
                  <a:pt x="557" y="197"/>
                </a:lnTo>
                <a:lnTo>
                  <a:pt x="568" y="211"/>
                </a:lnTo>
                <a:lnTo>
                  <a:pt x="576" y="226"/>
                </a:lnTo>
                <a:lnTo>
                  <a:pt x="584" y="240"/>
                </a:lnTo>
                <a:lnTo>
                  <a:pt x="589" y="255"/>
                </a:lnTo>
                <a:lnTo>
                  <a:pt x="593" y="270"/>
                </a:lnTo>
                <a:lnTo>
                  <a:pt x="597" y="286"/>
                </a:lnTo>
                <a:lnTo>
                  <a:pt x="597" y="301"/>
                </a:lnTo>
                <a:lnTo>
                  <a:pt x="597" y="318"/>
                </a:lnTo>
                <a:lnTo>
                  <a:pt x="595" y="336"/>
                </a:lnTo>
                <a:lnTo>
                  <a:pt x="593" y="353"/>
                </a:lnTo>
                <a:lnTo>
                  <a:pt x="589" y="372"/>
                </a:lnTo>
                <a:lnTo>
                  <a:pt x="586" y="389"/>
                </a:lnTo>
                <a:lnTo>
                  <a:pt x="580" y="407"/>
                </a:lnTo>
                <a:lnTo>
                  <a:pt x="574" y="426"/>
                </a:lnTo>
                <a:lnTo>
                  <a:pt x="568" y="443"/>
                </a:lnTo>
                <a:lnTo>
                  <a:pt x="564" y="459"/>
                </a:lnTo>
                <a:lnTo>
                  <a:pt x="559" y="474"/>
                </a:lnTo>
                <a:lnTo>
                  <a:pt x="553" y="491"/>
                </a:lnTo>
                <a:lnTo>
                  <a:pt x="549" y="508"/>
                </a:lnTo>
                <a:lnTo>
                  <a:pt x="543" y="528"/>
                </a:lnTo>
                <a:lnTo>
                  <a:pt x="540" y="549"/>
                </a:lnTo>
                <a:lnTo>
                  <a:pt x="536" y="570"/>
                </a:lnTo>
                <a:lnTo>
                  <a:pt x="532" y="593"/>
                </a:lnTo>
                <a:lnTo>
                  <a:pt x="528" y="618"/>
                </a:lnTo>
                <a:lnTo>
                  <a:pt x="524" y="643"/>
                </a:lnTo>
                <a:lnTo>
                  <a:pt x="520" y="670"/>
                </a:lnTo>
                <a:lnTo>
                  <a:pt x="516" y="698"/>
                </a:lnTo>
                <a:lnTo>
                  <a:pt x="515" y="727"/>
                </a:lnTo>
                <a:lnTo>
                  <a:pt x="511" y="758"/>
                </a:lnTo>
                <a:lnTo>
                  <a:pt x="509" y="791"/>
                </a:lnTo>
                <a:lnTo>
                  <a:pt x="507" y="825"/>
                </a:lnTo>
                <a:lnTo>
                  <a:pt x="503" y="862"/>
                </a:lnTo>
                <a:lnTo>
                  <a:pt x="499" y="898"/>
                </a:lnTo>
                <a:lnTo>
                  <a:pt x="497" y="938"/>
                </a:lnTo>
                <a:lnTo>
                  <a:pt x="493" y="981"/>
                </a:lnTo>
                <a:lnTo>
                  <a:pt x="492" y="1023"/>
                </a:lnTo>
                <a:lnTo>
                  <a:pt x="490" y="1069"/>
                </a:lnTo>
                <a:lnTo>
                  <a:pt x="486" y="1115"/>
                </a:lnTo>
                <a:lnTo>
                  <a:pt x="484" y="1165"/>
                </a:lnTo>
                <a:lnTo>
                  <a:pt x="482" y="1215"/>
                </a:lnTo>
                <a:lnTo>
                  <a:pt x="480" y="1267"/>
                </a:lnTo>
                <a:lnTo>
                  <a:pt x="478" y="1322"/>
                </a:lnTo>
                <a:lnTo>
                  <a:pt x="476" y="1378"/>
                </a:lnTo>
                <a:lnTo>
                  <a:pt x="474" y="1436"/>
                </a:lnTo>
                <a:lnTo>
                  <a:pt x="472" y="1497"/>
                </a:lnTo>
                <a:lnTo>
                  <a:pt x="470" y="1558"/>
                </a:lnTo>
                <a:lnTo>
                  <a:pt x="469" y="1622"/>
                </a:lnTo>
                <a:lnTo>
                  <a:pt x="467" y="1687"/>
                </a:lnTo>
                <a:lnTo>
                  <a:pt x="465" y="1754"/>
                </a:lnTo>
                <a:lnTo>
                  <a:pt x="465" y="1823"/>
                </a:lnTo>
                <a:lnTo>
                  <a:pt x="463" y="1894"/>
                </a:lnTo>
                <a:lnTo>
                  <a:pt x="461" y="1967"/>
                </a:lnTo>
                <a:lnTo>
                  <a:pt x="461" y="2042"/>
                </a:lnTo>
                <a:lnTo>
                  <a:pt x="459" y="2119"/>
                </a:lnTo>
                <a:lnTo>
                  <a:pt x="459" y="2196"/>
                </a:lnTo>
                <a:lnTo>
                  <a:pt x="457" y="2276"/>
                </a:lnTo>
                <a:lnTo>
                  <a:pt x="457" y="2359"/>
                </a:lnTo>
                <a:lnTo>
                  <a:pt x="457" y="2441"/>
                </a:lnTo>
                <a:lnTo>
                  <a:pt x="455" y="2528"/>
                </a:lnTo>
                <a:lnTo>
                  <a:pt x="455" y="2616"/>
                </a:lnTo>
                <a:lnTo>
                  <a:pt x="455" y="2704"/>
                </a:lnTo>
                <a:lnTo>
                  <a:pt x="455" y="2797"/>
                </a:lnTo>
                <a:lnTo>
                  <a:pt x="455" y="2889"/>
                </a:lnTo>
                <a:lnTo>
                  <a:pt x="455" y="2958"/>
                </a:lnTo>
                <a:lnTo>
                  <a:pt x="457" y="3027"/>
                </a:lnTo>
                <a:lnTo>
                  <a:pt x="457" y="3098"/>
                </a:lnTo>
                <a:lnTo>
                  <a:pt x="459" y="3169"/>
                </a:lnTo>
                <a:lnTo>
                  <a:pt x="461" y="3242"/>
                </a:lnTo>
                <a:lnTo>
                  <a:pt x="463" y="3313"/>
                </a:lnTo>
                <a:lnTo>
                  <a:pt x="465" y="3388"/>
                </a:lnTo>
                <a:lnTo>
                  <a:pt x="467" y="3461"/>
                </a:lnTo>
                <a:lnTo>
                  <a:pt x="469" y="3492"/>
                </a:lnTo>
                <a:lnTo>
                  <a:pt x="470" y="3522"/>
                </a:lnTo>
                <a:lnTo>
                  <a:pt x="472" y="3553"/>
                </a:lnTo>
                <a:lnTo>
                  <a:pt x="474" y="3582"/>
                </a:lnTo>
                <a:lnTo>
                  <a:pt x="476" y="3611"/>
                </a:lnTo>
                <a:lnTo>
                  <a:pt x="476" y="3637"/>
                </a:lnTo>
                <a:lnTo>
                  <a:pt x="478" y="3664"/>
                </a:lnTo>
                <a:lnTo>
                  <a:pt x="480" y="3691"/>
                </a:lnTo>
                <a:lnTo>
                  <a:pt x="480" y="3716"/>
                </a:lnTo>
                <a:lnTo>
                  <a:pt x="482" y="3741"/>
                </a:lnTo>
                <a:lnTo>
                  <a:pt x="482" y="3764"/>
                </a:lnTo>
                <a:lnTo>
                  <a:pt x="482" y="3787"/>
                </a:lnTo>
                <a:lnTo>
                  <a:pt x="482" y="3808"/>
                </a:lnTo>
                <a:lnTo>
                  <a:pt x="484" y="3829"/>
                </a:lnTo>
                <a:lnTo>
                  <a:pt x="484" y="3851"/>
                </a:lnTo>
                <a:lnTo>
                  <a:pt x="484" y="3870"/>
                </a:lnTo>
                <a:lnTo>
                  <a:pt x="484" y="3906"/>
                </a:lnTo>
                <a:lnTo>
                  <a:pt x="482" y="3941"/>
                </a:lnTo>
                <a:lnTo>
                  <a:pt x="480" y="3975"/>
                </a:lnTo>
                <a:lnTo>
                  <a:pt x="476" y="4010"/>
                </a:lnTo>
                <a:lnTo>
                  <a:pt x="472" y="4044"/>
                </a:lnTo>
                <a:lnTo>
                  <a:pt x="469" y="4079"/>
                </a:lnTo>
                <a:lnTo>
                  <a:pt x="463" y="4113"/>
                </a:lnTo>
                <a:lnTo>
                  <a:pt x="457" y="4146"/>
                </a:lnTo>
                <a:lnTo>
                  <a:pt x="451" y="4179"/>
                </a:lnTo>
                <a:lnTo>
                  <a:pt x="444" y="4213"/>
                </a:lnTo>
                <a:lnTo>
                  <a:pt x="434" y="4246"/>
                </a:lnTo>
                <a:lnTo>
                  <a:pt x="426" y="4279"/>
                </a:lnTo>
                <a:lnTo>
                  <a:pt x="415" y="4311"/>
                </a:lnTo>
                <a:lnTo>
                  <a:pt x="405" y="4344"/>
                </a:lnTo>
                <a:lnTo>
                  <a:pt x="394" y="4376"/>
                </a:lnTo>
                <a:lnTo>
                  <a:pt x="382" y="4407"/>
                </a:lnTo>
                <a:lnTo>
                  <a:pt x="371" y="4428"/>
                </a:lnTo>
                <a:lnTo>
                  <a:pt x="359" y="4449"/>
                </a:lnTo>
                <a:lnTo>
                  <a:pt x="348" y="4467"/>
                </a:lnTo>
                <a:lnTo>
                  <a:pt x="336" y="4484"/>
                </a:lnTo>
                <a:lnTo>
                  <a:pt x="326" y="4499"/>
                </a:lnTo>
                <a:lnTo>
                  <a:pt x="315" y="4513"/>
                </a:lnTo>
                <a:lnTo>
                  <a:pt x="305" y="4526"/>
                </a:lnTo>
                <a:lnTo>
                  <a:pt x="296" y="4536"/>
                </a:lnTo>
                <a:lnTo>
                  <a:pt x="286" y="4547"/>
                </a:lnTo>
                <a:lnTo>
                  <a:pt x="277" y="4555"/>
                </a:lnTo>
                <a:lnTo>
                  <a:pt x="267" y="4563"/>
                </a:lnTo>
                <a:lnTo>
                  <a:pt x="257" y="4568"/>
                </a:lnTo>
                <a:lnTo>
                  <a:pt x="248" y="4572"/>
                </a:lnTo>
                <a:lnTo>
                  <a:pt x="240" y="4576"/>
                </a:lnTo>
                <a:lnTo>
                  <a:pt x="230" y="4578"/>
                </a:lnTo>
                <a:lnTo>
                  <a:pt x="223" y="4578"/>
                </a:lnTo>
                <a:lnTo>
                  <a:pt x="215" y="4578"/>
                </a:lnTo>
                <a:lnTo>
                  <a:pt x="209" y="4574"/>
                </a:lnTo>
                <a:lnTo>
                  <a:pt x="202" y="4570"/>
                </a:lnTo>
                <a:lnTo>
                  <a:pt x="194" y="4565"/>
                </a:lnTo>
                <a:lnTo>
                  <a:pt x="186" y="4557"/>
                </a:lnTo>
                <a:lnTo>
                  <a:pt x="179" y="4545"/>
                </a:lnTo>
                <a:lnTo>
                  <a:pt x="171" y="4534"/>
                </a:lnTo>
                <a:lnTo>
                  <a:pt x="161" y="4520"/>
                </a:lnTo>
                <a:lnTo>
                  <a:pt x="154" y="4505"/>
                </a:lnTo>
                <a:lnTo>
                  <a:pt x="144" y="4490"/>
                </a:lnTo>
                <a:lnTo>
                  <a:pt x="134" y="4471"/>
                </a:lnTo>
                <a:lnTo>
                  <a:pt x="125" y="4449"/>
                </a:lnTo>
                <a:lnTo>
                  <a:pt x="115" y="4426"/>
                </a:lnTo>
                <a:lnTo>
                  <a:pt x="111" y="4415"/>
                </a:lnTo>
                <a:lnTo>
                  <a:pt x="106" y="4401"/>
                </a:lnTo>
                <a:lnTo>
                  <a:pt x="102" y="4388"/>
                </a:lnTo>
                <a:lnTo>
                  <a:pt x="96" y="4375"/>
                </a:lnTo>
                <a:lnTo>
                  <a:pt x="90" y="4361"/>
                </a:lnTo>
                <a:lnTo>
                  <a:pt x="86" y="4346"/>
                </a:lnTo>
                <a:lnTo>
                  <a:pt x="77" y="4313"/>
                </a:lnTo>
                <a:lnTo>
                  <a:pt x="67" y="4282"/>
                </a:lnTo>
                <a:lnTo>
                  <a:pt x="60" y="4252"/>
                </a:lnTo>
                <a:lnTo>
                  <a:pt x="52" y="4221"/>
                </a:lnTo>
                <a:lnTo>
                  <a:pt x="44" y="4192"/>
                </a:lnTo>
                <a:lnTo>
                  <a:pt x="39" y="4165"/>
                </a:lnTo>
                <a:lnTo>
                  <a:pt x="33" y="4137"/>
                </a:lnTo>
                <a:lnTo>
                  <a:pt x="27" y="4112"/>
                </a:lnTo>
                <a:lnTo>
                  <a:pt x="21" y="4087"/>
                </a:lnTo>
                <a:lnTo>
                  <a:pt x="17" y="4062"/>
                </a:lnTo>
                <a:lnTo>
                  <a:pt x="14" y="4039"/>
                </a:lnTo>
                <a:lnTo>
                  <a:pt x="10" y="4018"/>
                </a:lnTo>
                <a:lnTo>
                  <a:pt x="6" y="3996"/>
                </a:lnTo>
                <a:lnTo>
                  <a:pt x="4" y="3975"/>
                </a:lnTo>
                <a:lnTo>
                  <a:pt x="2" y="3956"/>
                </a:lnTo>
                <a:lnTo>
                  <a:pt x="0" y="3939"/>
                </a:lnTo>
                <a:lnTo>
                  <a:pt x="0" y="3929"/>
                </a:lnTo>
                <a:lnTo>
                  <a:pt x="2" y="3918"/>
                </a:lnTo>
                <a:lnTo>
                  <a:pt x="2" y="3908"/>
                </a:lnTo>
                <a:lnTo>
                  <a:pt x="4" y="3897"/>
                </a:lnTo>
                <a:lnTo>
                  <a:pt x="6" y="3883"/>
                </a:lnTo>
                <a:lnTo>
                  <a:pt x="8" y="3870"/>
                </a:lnTo>
                <a:lnTo>
                  <a:pt x="12" y="3856"/>
                </a:lnTo>
                <a:lnTo>
                  <a:pt x="14" y="3841"/>
                </a:lnTo>
                <a:lnTo>
                  <a:pt x="17" y="3826"/>
                </a:lnTo>
                <a:lnTo>
                  <a:pt x="23" y="3808"/>
                </a:lnTo>
                <a:lnTo>
                  <a:pt x="27" y="3791"/>
                </a:lnTo>
                <a:lnTo>
                  <a:pt x="33" y="3774"/>
                </a:lnTo>
                <a:lnTo>
                  <a:pt x="39" y="3755"/>
                </a:lnTo>
                <a:lnTo>
                  <a:pt x="44" y="3735"/>
                </a:lnTo>
                <a:lnTo>
                  <a:pt x="50" y="3714"/>
                </a:lnTo>
                <a:lnTo>
                  <a:pt x="58" y="3693"/>
                </a:lnTo>
                <a:lnTo>
                  <a:pt x="58" y="3682"/>
                </a:lnTo>
                <a:lnTo>
                  <a:pt x="60" y="3668"/>
                </a:lnTo>
                <a:lnTo>
                  <a:pt x="62" y="3655"/>
                </a:lnTo>
                <a:lnTo>
                  <a:pt x="63" y="3641"/>
                </a:lnTo>
                <a:lnTo>
                  <a:pt x="65" y="3626"/>
                </a:lnTo>
                <a:lnTo>
                  <a:pt x="69" y="3611"/>
                </a:lnTo>
                <a:lnTo>
                  <a:pt x="71" y="3595"/>
                </a:lnTo>
                <a:lnTo>
                  <a:pt x="73" y="3578"/>
                </a:lnTo>
                <a:lnTo>
                  <a:pt x="77" y="3561"/>
                </a:lnTo>
                <a:lnTo>
                  <a:pt x="81" y="3543"/>
                </a:lnTo>
                <a:lnTo>
                  <a:pt x="85" y="3522"/>
                </a:lnTo>
                <a:lnTo>
                  <a:pt x="86" y="3503"/>
                </a:lnTo>
                <a:lnTo>
                  <a:pt x="90" y="3482"/>
                </a:lnTo>
                <a:lnTo>
                  <a:pt x="94" y="3461"/>
                </a:lnTo>
                <a:lnTo>
                  <a:pt x="98" y="3438"/>
                </a:lnTo>
                <a:lnTo>
                  <a:pt x="104" y="3413"/>
                </a:lnTo>
                <a:lnTo>
                  <a:pt x="108" y="3371"/>
                </a:lnTo>
                <a:lnTo>
                  <a:pt x="111" y="3326"/>
                </a:lnTo>
                <a:lnTo>
                  <a:pt x="115" y="3280"/>
                </a:lnTo>
                <a:lnTo>
                  <a:pt x="119" y="3230"/>
                </a:lnTo>
                <a:lnTo>
                  <a:pt x="123" y="3181"/>
                </a:lnTo>
                <a:lnTo>
                  <a:pt x="125" y="3127"/>
                </a:lnTo>
                <a:lnTo>
                  <a:pt x="129" y="3073"/>
                </a:lnTo>
                <a:lnTo>
                  <a:pt x="133" y="3015"/>
                </a:lnTo>
                <a:lnTo>
                  <a:pt x="134" y="2958"/>
                </a:lnTo>
                <a:lnTo>
                  <a:pt x="138" y="2896"/>
                </a:lnTo>
                <a:lnTo>
                  <a:pt x="142" y="2833"/>
                </a:lnTo>
                <a:lnTo>
                  <a:pt x="144" y="2770"/>
                </a:lnTo>
                <a:lnTo>
                  <a:pt x="146" y="2703"/>
                </a:lnTo>
                <a:lnTo>
                  <a:pt x="150" y="2633"/>
                </a:lnTo>
                <a:lnTo>
                  <a:pt x="152" y="2562"/>
                </a:lnTo>
                <a:lnTo>
                  <a:pt x="154" y="2489"/>
                </a:lnTo>
                <a:lnTo>
                  <a:pt x="156" y="2415"/>
                </a:lnTo>
                <a:lnTo>
                  <a:pt x="158" y="2338"/>
                </a:lnTo>
                <a:lnTo>
                  <a:pt x="159" y="2259"/>
                </a:lnTo>
                <a:lnTo>
                  <a:pt x="161" y="2179"/>
                </a:lnTo>
                <a:lnTo>
                  <a:pt x="163" y="2094"/>
                </a:lnTo>
                <a:lnTo>
                  <a:pt x="163" y="2010"/>
                </a:lnTo>
                <a:lnTo>
                  <a:pt x="165" y="1923"/>
                </a:lnTo>
                <a:lnTo>
                  <a:pt x="167" y="1833"/>
                </a:lnTo>
                <a:lnTo>
                  <a:pt x="167" y="1743"/>
                </a:lnTo>
                <a:lnTo>
                  <a:pt x="169" y="1649"/>
                </a:lnTo>
                <a:lnTo>
                  <a:pt x="169" y="1555"/>
                </a:lnTo>
                <a:lnTo>
                  <a:pt x="169" y="1457"/>
                </a:lnTo>
                <a:lnTo>
                  <a:pt x="171" y="1359"/>
                </a:lnTo>
                <a:lnTo>
                  <a:pt x="171" y="1257"/>
                </a:lnTo>
                <a:lnTo>
                  <a:pt x="171" y="1153"/>
                </a:lnTo>
                <a:lnTo>
                  <a:pt x="171" y="1050"/>
                </a:lnTo>
                <a:lnTo>
                  <a:pt x="171" y="1021"/>
                </a:lnTo>
                <a:lnTo>
                  <a:pt x="171" y="992"/>
                </a:lnTo>
                <a:lnTo>
                  <a:pt x="171" y="963"/>
                </a:lnTo>
                <a:lnTo>
                  <a:pt x="171" y="937"/>
                </a:lnTo>
                <a:lnTo>
                  <a:pt x="171" y="910"/>
                </a:lnTo>
                <a:lnTo>
                  <a:pt x="171" y="885"/>
                </a:lnTo>
                <a:lnTo>
                  <a:pt x="171" y="858"/>
                </a:lnTo>
                <a:lnTo>
                  <a:pt x="169" y="833"/>
                </a:lnTo>
                <a:lnTo>
                  <a:pt x="169" y="810"/>
                </a:lnTo>
                <a:lnTo>
                  <a:pt x="169" y="785"/>
                </a:lnTo>
                <a:lnTo>
                  <a:pt x="169" y="762"/>
                </a:lnTo>
                <a:lnTo>
                  <a:pt x="169" y="741"/>
                </a:lnTo>
                <a:lnTo>
                  <a:pt x="167" y="718"/>
                </a:lnTo>
                <a:lnTo>
                  <a:pt x="167" y="697"/>
                </a:lnTo>
                <a:lnTo>
                  <a:pt x="167" y="677"/>
                </a:lnTo>
                <a:lnTo>
                  <a:pt x="165" y="656"/>
                </a:lnTo>
                <a:lnTo>
                  <a:pt x="165" y="637"/>
                </a:lnTo>
                <a:lnTo>
                  <a:pt x="165" y="618"/>
                </a:lnTo>
                <a:lnTo>
                  <a:pt x="163" y="601"/>
                </a:lnTo>
                <a:lnTo>
                  <a:pt x="163" y="583"/>
                </a:lnTo>
                <a:lnTo>
                  <a:pt x="161" y="566"/>
                </a:lnTo>
                <a:lnTo>
                  <a:pt x="161" y="551"/>
                </a:lnTo>
                <a:lnTo>
                  <a:pt x="159" y="535"/>
                </a:lnTo>
                <a:lnTo>
                  <a:pt x="159" y="520"/>
                </a:lnTo>
                <a:lnTo>
                  <a:pt x="158" y="505"/>
                </a:lnTo>
                <a:lnTo>
                  <a:pt x="158" y="491"/>
                </a:lnTo>
                <a:lnTo>
                  <a:pt x="156" y="478"/>
                </a:lnTo>
                <a:lnTo>
                  <a:pt x="154" y="466"/>
                </a:lnTo>
                <a:lnTo>
                  <a:pt x="154" y="455"/>
                </a:lnTo>
                <a:lnTo>
                  <a:pt x="152" y="443"/>
                </a:lnTo>
                <a:lnTo>
                  <a:pt x="150" y="432"/>
                </a:lnTo>
                <a:lnTo>
                  <a:pt x="148" y="422"/>
                </a:lnTo>
                <a:lnTo>
                  <a:pt x="146" y="403"/>
                </a:lnTo>
                <a:lnTo>
                  <a:pt x="142" y="386"/>
                </a:lnTo>
                <a:lnTo>
                  <a:pt x="138" y="368"/>
                </a:lnTo>
                <a:lnTo>
                  <a:pt x="134" y="351"/>
                </a:lnTo>
                <a:lnTo>
                  <a:pt x="131" y="336"/>
                </a:lnTo>
                <a:lnTo>
                  <a:pt x="127" y="318"/>
                </a:lnTo>
                <a:lnTo>
                  <a:pt x="123" y="305"/>
                </a:lnTo>
                <a:lnTo>
                  <a:pt x="119" y="290"/>
                </a:lnTo>
                <a:lnTo>
                  <a:pt x="113" y="276"/>
                </a:lnTo>
                <a:lnTo>
                  <a:pt x="110" y="263"/>
                </a:lnTo>
                <a:lnTo>
                  <a:pt x="106" y="251"/>
                </a:lnTo>
                <a:lnTo>
                  <a:pt x="100" y="240"/>
                </a:lnTo>
                <a:lnTo>
                  <a:pt x="96" y="228"/>
                </a:lnTo>
                <a:lnTo>
                  <a:pt x="90" y="217"/>
                </a:lnTo>
                <a:lnTo>
                  <a:pt x="85" y="207"/>
                </a:lnTo>
                <a:lnTo>
                  <a:pt x="81" y="197"/>
                </a:lnTo>
                <a:lnTo>
                  <a:pt x="73" y="190"/>
                </a:lnTo>
                <a:lnTo>
                  <a:pt x="67" y="182"/>
                </a:lnTo>
                <a:lnTo>
                  <a:pt x="60" y="174"/>
                </a:lnTo>
                <a:lnTo>
                  <a:pt x="54" y="167"/>
                </a:lnTo>
                <a:lnTo>
                  <a:pt x="50" y="159"/>
                </a:lnTo>
                <a:lnTo>
                  <a:pt x="44" y="151"/>
                </a:lnTo>
                <a:lnTo>
                  <a:pt x="40" y="144"/>
                </a:lnTo>
                <a:lnTo>
                  <a:pt x="37" y="136"/>
                </a:lnTo>
                <a:lnTo>
                  <a:pt x="31" y="121"/>
                </a:lnTo>
                <a:lnTo>
                  <a:pt x="27" y="105"/>
                </a:lnTo>
                <a:lnTo>
                  <a:pt x="23" y="90"/>
                </a:lnTo>
                <a:lnTo>
                  <a:pt x="23" y="75"/>
                </a:lnTo>
                <a:lnTo>
                  <a:pt x="23" y="67"/>
                </a:lnTo>
                <a:lnTo>
                  <a:pt x="25" y="57"/>
                </a:lnTo>
                <a:lnTo>
                  <a:pt x="29" y="50"/>
                </a:lnTo>
                <a:lnTo>
                  <a:pt x="31" y="44"/>
                </a:lnTo>
                <a:lnTo>
                  <a:pt x="37" y="36"/>
                </a:lnTo>
                <a:lnTo>
                  <a:pt x="42" y="30"/>
                </a:lnTo>
                <a:lnTo>
                  <a:pt x="48" y="25"/>
                </a:lnTo>
                <a:lnTo>
                  <a:pt x="56" y="19"/>
                </a:lnTo>
                <a:lnTo>
                  <a:pt x="65" y="15"/>
                </a:lnTo>
                <a:lnTo>
                  <a:pt x="75" y="11"/>
                </a:lnTo>
                <a:lnTo>
                  <a:pt x="86" y="7"/>
                </a:lnTo>
                <a:lnTo>
                  <a:pt x="98" y="5"/>
                </a:lnTo>
                <a:lnTo>
                  <a:pt x="110" y="4"/>
                </a:lnTo>
                <a:lnTo>
                  <a:pt x="123" y="2"/>
                </a:lnTo>
                <a:lnTo>
                  <a:pt x="138" y="0"/>
                </a:lnTo>
                <a:lnTo>
                  <a:pt x="154" y="0"/>
                </a:lnTo>
                <a:lnTo>
                  <a:pt x="15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26"/>
          <p:cNvSpPr>
            <a:spLocks/>
          </p:cNvSpPr>
          <p:nvPr/>
        </p:nvSpPr>
        <p:spPr bwMode="auto">
          <a:xfrm>
            <a:off x="2471738" y="3211513"/>
            <a:ext cx="1230312" cy="1925637"/>
          </a:xfrm>
          <a:custGeom>
            <a:avLst/>
            <a:gdLst/>
            <a:ahLst/>
            <a:cxnLst>
              <a:cxn ang="0">
                <a:pos x="1384" y="4"/>
              </a:cxn>
              <a:cxn ang="0">
                <a:pos x="1405" y="18"/>
              </a:cxn>
              <a:cxn ang="0">
                <a:pos x="1424" y="46"/>
              </a:cxn>
              <a:cxn ang="0">
                <a:pos x="1443" y="85"/>
              </a:cxn>
              <a:cxn ang="0">
                <a:pos x="1461" y="137"/>
              </a:cxn>
              <a:cxn ang="0">
                <a:pos x="1480" y="206"/>
              </a:cxn>
              <a:cxn ang="0">
                <a:pos x="1505" y="286"/>
              </a:cxn>
              <a:cxn ang="0">
                <a:pos x="1524" y="357"/>
              </a:cxn>
              <a:cxn ang="0">
                <a:pos x="1537" y="417"/>
              </a:cxn>
              <a:cxn ang="0">
                <a:pos x="1547" y="469"/>
              </a:cxn>
              <a:cxn ang="0">
                <a:pos x="1551" y="511"/>
              </a:cxn>
              <a:cxn ang="0">
                <a:pos x="1539" y="561"/>
              </a:cxn>
              <a:cxn ang="0">
                <a:pos x="1520" y="601"/>
              </a:cxn>
              <a:cxn ang="0">
                <a:pos x="1495" y="645"/>
              </a:cxn>
              <a:cxn ang="0">
                <a:pos x="1463" y="705"/>
              </a:cxn>
              <a:cxn ang="0">
                <a:pos x="1430" y="768"/>
              </a:cxn>
              <a:cxn ang="0">
                <a:pos x="1374" y="891"/>
              </a:cxn>
              <a:cxn ang="0">
                <a:pos x="1305" y="1039"/>
              </a:cxn>
              <a:cxn ang="0">
                <a:pos x="1232" y="1179"/>
              </a:cxn>
              <a:cxn ang="0">
                <a:pos x="1159" y="1315"/>
              </a:cxn>
              <a:cxn ang="0">
                <a:pos x="1033" y="1534"/>
              </a:cxn>
              <a:cxn ang="0">
                <a:pos x="956" y="1655"/>
              </a:cxn>
              <a:cxn ang="0">
                <a:pos x="873" y="1770"/>
              </a:cxn>
              <a:cxn ang="0">
                <a:pos x="787" y="1876"/>
              </a:cxn>
              <a:cxn ang="0">
                <a:pos x="697" y="1976"/>
              </a:cxn>
              <a:cxn ang="0">
                <a:pos x="604" y="2068"/>
              </a:cxn>
              <a:cxn ang="0">
                <a:pos x="516" y="2147"/>
              </a:cxn>
              <a:cxn ang="0">
                <a:pos x="426" y="2214"/>
              </a:cxn>
              <a:cxn ang="0">
                <a:pos x="332" y="2277"/>
              </a:cxn>
              <a:cxn ang="0">
                <a:pos x="230" y="2337"/>
              </a:cxn>
              <a:cxn ang="0">
                <a:pos x="123" y="2390"/>
              </a:cxn>
              <a:cxn ang="0">
                <a:pos x="38" y="2425"/>
              </a:cxn>
              <a:cxn ang="0">
                <a:pos x="11" y="2419"/>
              </a:cxn>
              <a:cxn ang="0">
                <a:pos x="0" y="2406"/>
              </a:cxn>
              <a:cxn ang="0">
                <a:pos x="0" y="2390"/>
              </a:cxn>
              <a:cxn ang="0">
                <a:pos x="6" y="2375"/>
              </a:cxn>
              <a:cxn ang="0">
                <a:pos x="15" y="2358"/>
              </a:cxn>
              <a:cxn ang="0">
                <a:pos x="48" y="2317"/>
              </a:cxn>
              <a:cxn ang="0">
                <a:pos x="173" y="2170"/>
              </a:cxn>
              <a:cxn ang="0">
                <a:pos x="324" y="1983"/>
              </a:cxn>
              <a:cxn ang="0">
                <a:pos x="460" y="1811"/>
              </a:cxn>
              <a:cxn ang="0">
                <a:pos x="522" y="1728"/>
              </a:cxn>
              <a:cxn ang="0">
                <a:pos x="579" y="1651"/>
              </a:cxn>
              <a:cxn ang="0">
                <a:pos x="633" y="1574"/>
              </a:cxn>
              <a:cxn ang="0">
                <a:pos x="681" y="1503"/>
              </a:cxn>
              <a:cxn ang="0">
                <a:pos x="725" y="1434"/>
              </a:cxn>
              <a:cxn ang="0">
                <a:pos x="791" y="1315"/>
              </a:cxn>
              <a:cxn ang="0">
                <a:pos x="873" y="1158"/>
              </a:cxn>
              <a:cxn ang="0">
                <a:pos x="960" y="987"/>
              </a:cxn>
              <a:cxn ang="0">
                <a:pos x="1050" y="799"/>
              </a:cxn>
              <a:cxn ang="0">
                <a:pos x="1142" y="595"/>
              </a:cxn>
              <a:cxn ang="0">
                <a:pos x="1219" y="409"/>
              </a:cxn>
              <a:cxn ang="0">
                <a:pos x="1257" y="283"/>
              </a:cxn>
              <a:cxn ang="0">
                <a:pos x="1288" y="152"/>
              </a:cxn>
              <a:cxn ang="0">
                <a:pos x="1301" y="83"/>
              </a:cxn>
              <a:cxn ang="0">
                <a:pos x="1313" y="50"/>
              </a:cxn>
              <a:cxn ang="0">
                <a:pos x="1324" y="27"/>
              </a:cxn>
              <a:cxn ang="0">
                <a:pos x="1340" y="10"/>
              </a:cxn>
              <a:cxn ang="0">
                <a:pos x="1357" y="2"/>
              </a:cxn>
              <a:cxn ang="0">
                <a:pos x="1368" y="0"/>
              </a:cxn>
            </a:cxnLst>
            <a:rect l="0" t="0" r="r" b="b"/>
            <a:pathLst>
              <a:path w="1551" h="2427">
                <a:moveTo>
                  <a:pt x="1368" y="0"/>
                </a:moveTo>
                <a:lnTo>
                  <a:pt x="1376" y="0"/>
                </a:lnTo>
                <a:lnTo>
                  <a:pt x="1384" y="4"/>
                </a:lnTo>
                <a:lnTo>
                  <a:pt x="1390" y="6"/>
                </a:lnTo>
                <a:lnTo>
                  <a:pt x="1397" y="12"/>
                </a:lnTo>
                <a:lnTo>
                  <a:pt x="1405" y="18"/>
                </a:lnTo>
                <a:lnTo>
                  <a:pt x="1411" y="25"/>
                </a:lnTo>
                <a:lnTo>
                  <a:pt x="1418" y="35"/>
                </a:lnTo>
                <a:lnTo>
                  <a:pt x="1424" y="46"/>
                </a:lnTo>
                <a:lnTo>
                  <a:pt x="1430" y="58"/>
                </a:lnTo>
                <a:lnTo>
                  <a:pt x="1438" y="71"/>
                </a:lnTo>
                <a:lnTo>
                  <a:pt x="1443" y="85"/>
                </a:lnTo>
                <a:lnTo>
                  <a:pt x="1449" y="100"/>
                </a:lnTo>
                <a:lnTo>
                  <a:pt x="1455" y="117"/>
                </a:lnTo>
                <a:lnTo>
                  <a:pt x="1461" y="137"/>
                </a:lnTo>
                <a:lnTo>
                  <a:pt x="1466" y="156"/>
                </a:lnTo>
                <a:lnTo>
                  <a:pt x="1470" y="177"/>
                </a:lnTo>
                <a:lnTo>
                  <a:pt x="1480" y="206"/>
                </a:lnTo>
                <a:lnTo>
                  <a:pt x="1489" y="235"/>
                </a:lnTo>
                <a:lnTo>
                  <a:pt x="1497" y="261"/>
                </a:lnTo>
                <a:lnTo>
                  <a:pt x="1505" y="286"/>
                </a:lnTo>
                <a:lnTo>
                  <a:pt x="1511" y="311"/>
                </a:lnTo>
                <a:lnTo>
                  <a:pt x="1518" y="334"/>
                </a:lnTo>
                <a:lnTo>
                  <a:pt x="1524" y="357"/>
                </a:lnTo>
                <a:lnTo>
                  <a:pt x="1530" y="379"/>
                </a:lnTo>
                <a:lnTo>
                  <a:pt x="1534" y="398"/>
                </a:lnTo>
                <a:lnTo>
                  <a:pt x="1537" y="417"/>
                </a:lnTo>
                <a:lnTo>
                  <a:pt x="1541" y="436"/>
                </a:lnTo>
                <a:lnTo>
                  <a:pt x="1545" y="453"/>
                </a:lnTo>
                <a:lnTo>
                  <a:pt x="1547" y="469"/>
                </a:lnTo>
                <a:lnTo>
                  <a:pt x="1549" y="484"/>
                </a:lnTo>
                <a:lnTo>
                  <a:pt x="1551" y="498"/>
                </a:lnTo>
                <a:lnTo>
                  <a:pt x="1551" y="511"/>
                </a:lnTo>
                <a:lnTo>
                  <a:pt x="1547" y="528"/>
                </a:lnTo>
                <a:lnTo>
                  <a:pt x="1543" y="546"/>
                </a:lnTo>
                <a:lnTo>
                  <a:pt x="1539" y="561"/>
                </a:lnTo>
                <a:lnTo>
                  <a:pt x="1534" y="574"/>
                </a:lnTo>
                <a:lnTo>
                  <a:pt x="1528" y="588"/>
                </a:lnTo>
                <a:lnTo>
                  <a:pt x="1520" y="601"/>
                </a:lnTo>
                <a:lnTo>
                  <a:pt x="1512" y="615"/>
                </a:lnTo>
                <a:lnTo>
                  <a:pt x="1505" y="628"/>
                </a:lnTo>
                <a:lnTo>
                  <a:pt x="1495" y="645"/>
                </a:lnTo>
                <a:lnTo>
                  <a:pt x="1484" y="665"/>
                </a:lnTo>
                <a:lnTo>
                  <a:pt x="1472" y="684"/>
                </a:lnTo>
                <a:lnTo>
                  <a:pt x="1463" y="705"/>
                </a:lnTo>
                <a:lnTo>
                  <a:pt x="1451" y="724"/>
                </a:lnTo>
                <a:lnTo>
                  <a:pt x="1441" y="745"/>
                </a:lnTo>
                <a:lnTo>
                  <a:pt x="1430" y="768"/>
                </a:lnTo>
                <a:lnTo>
                  <a:pt x="1420" y="791"/>
                </a:lnTo>
                <a:lnTo>
                  <a:pt x="1397" y="841"/>
                </a:lnTo>
                <a:lnTo>
                  <a:pt x="1374" y="891"/>
                </a:lnTo>
                <a:lnTo>
                  <a:pt x="1351" y="941"/>
                </a:lnTo>
                <a:lnTo>
                  <a:pt x="1328" y="991"/>
                </a:lnTo>
                <a:lnTo>
                  <a:pt x="1305" y="1039"/>
                </a:lnTo>
                <a:lnTo>
                  <a:pt x="1280" y="1087"/>
                </a:lnTo>
                <a:lnTo>
                  <a:pt x="1257" y="1133"/>
                </a:lnTo>
                <a:lnTo>
                  <a:pt x="1232" y="1179"/>
                </a:lnTo>
                <a:lnTo>
                  <a:pt x="1207" y="1225"/>
                </a:lnTo>
                <a:lnTo>
                  <a:pt x="1184" y="1271"/>
                </a:lnTo>
                <a:lnTo>
                  <a:pt x="1159" y="1315"/>
                </a:lnTo>
                <a:lnTo>
                  <a:pt x="1134" y="1359"/>
                </a:lnTo>
                <a:lnTo>
                  <a:pt x="1084" y="1448"/>
                </a:lnTo>
                <a:lnTo>
                  <a:pt x="1033" y="1534"/>
                </a:lnTo>
                <a:lnTo>
                  <a:pt x="1008" y="1574"/>
                </a:lnTo>
                <a:lnTo>
                  <a:pt x="981" y="1617"/>
                </a:lnTo>
                <a:lnTo>
                  <a:pt x="956" y="1655"/>
                </a:lnTo>
                <a:lnTo>
                  <a:pt x="929" y="1695"/>
                </a:lnTo>
                <a:lnTo>
                  <a:pt x="900" y="1732"/>
                </a:lnTo>
                <a:lnTo>
                  <a:pt x="873" y="1770"/>
                </a:lnTo>
                <a:lnTo>
                  <a:pt x="844" y="1807"/>
                </a:lnTo>
                <a:lnTo>
                  <a:pt x="816" y="1841"/>
                </a:lnTo>
                <a:lnTo>
                  <a:pt x="787" y="1876"/>
                </a:lnTo>
                <a:lnTo>
                  <a:pt x="758" y="1910"/>
                </a:lnTo>
                <a:lnTo>
                  <a:pt x="727" y="1943"/>
                </a:lnTo>
                <a:lnTo>
                  <a:pt x="697" y="1976"/>
                </a:lnTo>
                <a:lnTo>
                  <a:pt x="666" y="2006"/>
                </a:lnTo>
                <a:lnTo>
                  <a:pt x="635" y="2039"/>
                </a:lnTo>
                <a:lnTo>
                  <a:pt x="604" y="2068"/>
                </a:lnTo>
                <a:lnTo>
                  <a:pt x="574" y="2099"/>
                </a:lnTo>
                <a:lnTo>
                  <a:pt x="545" y="2123"/>
                </a:lnTo>
                <a:lnTo>
                  <a:pt x="516" y="2147"/>
                </a:lnTo>
                <a:lnTo>
                  <a:pt x="487" y="2170"/>
                </a:lnTo>
                <a:lnTo>
                  <a:pt x="457" y="2193"/>
                </a:lnTo>
                <a:lnTo>
                  <a:pt x="426" y="2214"/>
                </a:lnTo>
                <a:lnTo>
                  <a:pt x="395" y="2237"/>
                </a:lnTo>
                <a:lnTo>
                  <a:pt x="363" y="2258"/>
                </a:lnTo>
                <a:lnTo>
                  <a:pt x="332" y="2277"/>
                </a:lnTo>
                <a:lnTo>
                  <a:pt x="297" y="2298"/>
                </a:lnTo>
                <a:lnTo>
                  <a:pt x="265" y="2317"/>
                </a:lnTo>
                <a:lnTo>
                  <a:pt x="230" y="2337"/>
                </a:lnTo>
                <a:lnTo>
                  <a:pt x="196" y="2356"/>
                </a:lnTo>
                <a:lnTo>
                  <a:pt x="159" y="2373"/>
                </a:lnTo>
                <a:lnTo>
                  <a:pt x="123" y="2390"/>
                </a:lnTo>
                <a:lnTo>
                  <a:pt x="88" y="2410"/>
                </a:lnTo>
                <a:lnTo>
                  <a:pt x="50" y="2427"/>
                </a:lnTo>
                <a:lnTo>
                  <a:pt x="38" y="2425"/>
                </a:lnTo>
                <a:lnTo>
                  <a:pt x="29" y="2425"/>
                </a:lnTo>
                <a:lnTo>
                  <a:pt x="19" y="2423"/>
                </a:lnTo>
                <a:lnTo>
                  <a:pt x="11" y="2419"/>
                </a:lnTo>
                <a:lnTo>
                  <a:pt x="6" y="2415"/>
                </a:lnTo>
                <a:lnTo>
                  <a:pt x="2" y="2411"/>
                </a:lnTo>
                <a:lnTo>
                  <a:pt x="0" y="2406"/>
                </a:lnTo>
                <a:lnTo>
                  <a:pt x="0" y="2398"/>
                </a:lnTo>
                <a:lnTo>
                  <a:pt x="0" y="2394"/>
                </a:lnTo>
                <a:lnTo>
                  <a:pt x="0" y="2390"/>
                </a:lnTo>
                <a:lnTo>
                  <a:pt x="2" y="2386"/>
                </a:lnTo>
                <a:lnTo>
                  <a:pt x="4" y="2381"/>
                </a:lnTo>
                <a:lnTo>
                  <a:pt x="6" y="2375"/>
                </a:lnTo>
                <a:lnTo>
                  <a:pt x="7" y="2369"/>
                </a:lnTo>
                <a:lnTo>
                  <a:pt x="11" y="2365"/>
                </a:lnTo>
                <a:lnTo>
                  <a:pt x="15" y="2358"/>
                </a:lnTo>
                <a:lnTo>
                  <a:pt x="25" y="2346"/>
                </a:lnTo>
                <a:lnTo>
                  <a:pt x="36" y="2333"/>
                </a:lnTo>
                <a:lnTo>
                  <a:pt x="48" y="2317"/>
                </a:lnTo>
                <a:lnTo>
                  <a:pt x="61" y="2304"/>
                </a:lnTo>
                <a:lnTo>
                  <a:pt x="117" y="2235"/>
                </a:lnTo>
                <a:lnTo>
                  <a:pt x="173" y="2170"/>
                </a:lnTo>
                <a:lnTo>
                  <a:pt x="224" y="2106"/>
                </a:lnTo>
                <a:lnTo>
                  <a:pt x="276" y="2045"/>
                </a:lnTo>
                <a:lnTo>
                  <a:pt x="324" y="1983"/>
                </a:lnTo>
                <a:lnTo>
                  <a:pt x="372" y="1924"/>
                </a:lnTo>
                <a:lnTo>
                  <a:pt x="418" y="1866"/>
                </a:lnTo>
                <a:lnTo>
                  <a:pt x="460" y="1811"/>
                </a:lnTo>
                <a:lnTo>
                  <a:pt x="482" y="1784"/>
                </a:lnTo>
                <a:lnTo>
                  <a:pt x="503" y="1755"/>
                </a:lnTo>
                <a:lnTo>
                  <a:pt x="522" y="1728"/>
                </a:lnTo>
                <a:lnTo>
                  <a:pt x="543" y="1703"/>
                </a:lnTo>
                <a:lnTo>
                  <a:pt x="562" y="1676"/>
                </a:lnTo>
                <a:lnTo>
                  <a:pt x="579" y="1651"/>
                </a:lnTo>
                <a:lnTo>
                  <a:pt x="599" y="1624"/>
                </a:lnTo>
                <a:lnTo>
                  <a:pt x="616" y="1599"/>
                </a:lnTo>
                <a:lnTo>
                  <a:pt x="633" y="1574"/>
                </a:lnTo>
                <a:lnTo>
                  <a:pt x="649" y="1551"/>
                </a:lnTo>
                <a:lnTo>
                  <a:pt x="666" y="1526"/>
                </a:lnTo>
                <a:lnTo>
                  <a:pt x="681" y="1503"/>
                </a:lnTo>
                <a:lnTo>
                  <a:pt x="697" y="1480"/>
                </a:lnTo>
                <a:lnTo>
                  <a:pt x="710" y="1455"/>
                </a:lnTo>
                <a:lnTo>
                  <a:pt x="725" y="1434"/>
                </a:lnTo>
                <a:lnTo>
                  <a:pt x="739" y="1411"/>
                </a:lnTo>
                <a:lnTo>
                  <a:pt x="764" y="1363"/>
                </a:lnTo>
                <a:lnTo>
                  <a:pt x="791" y="1315"/>
                </a:lnTo>
                <a:lnTo>
                  <a:pt x="818" y="1265"/>
                </a:lnTo>
                <a:lnTo>
                  <a:pt x="846" y="1212"/>
                </a:lnTo>
                <a:lnTo>
                  <a:pt x="873" y="1158"/>
                </a:lnTo>
                <a:lnTo>
                  <a:pt x="902" y="1102"/>
                </a:lnTo>
                <a:lnTo>
                  <a:pt x="931" y="1047"/>
                </a:lnTo>
                <a:lnTo>
                  <a:pt x="960" y="987"/>
                </a:lnTo>
                <a:lnTo>
                  <a:pt x="990" y="926"/>
                </a:lnTo>
                <a:lnTo>
                  <a:pt x="1019" y="862"/>
                </a:lnTo>
                <a:lnTo>
                  <a:pt x="1050" y="799"/>
                </a:lnTo>
                <a:lnTo>
                  <a:pt x="1081" y="734"/>
                </a:lnTo>
                <a:lnTo>
                  <a:pt x="1109" y="665"/>
                </a:lnTo>
                <a:lnTo>
                  <a:pt x="1142" y="595"/>
                </a:lnTo>
                <a:lnTo>
                  <a:pt x="1173" y="524"/>
                </a:lnTo>
                <a:lnTo>
                  <a:pt x="1203" y="450"/>
                </a:lnTo>
                <a:lnTo>
                  <a:pt x="1219" y="409"/>
                </a:lnTo>
                <a:lnTo>
                  <a:pt x="1232" y="367"/>
                </a:lnTo>
                <a:lnTo>
                  <a:pt x="1246" y="325"/>
                </a:lnTo>
                <a:lnTo>
                  <a:pt x="1257" y="283"/>
                </a:lnTo>
                <a:lnTo>
                  <a:pt x="1269" y="238"/>
                </a:lnTo>
                <a:lnTo>
                  <a:pt x="1278" y="196"/>
                </a:lnTo>
                <a:lnTo>
                  <a:pt x="1288" y="152"/>
                </a:lnTo>
                <a:lnTo>
                  <a:pt x="1296" y="110"/>
                </a:lnTo>
                <a:lnTo>
                  <a:pt x="1297" y="96"/>
                </a:lnTo>
                <a:lnTo>
                  <a:pt x="1301" y="83"/>
                </a:lnTo>
                <a:lnTo>
                  <a:pt x="1305" y="71"/>
                </a:lnTo>
                <a:lnTo>
                  <a:pt x="1309" y="60"/>
                </a:lnTo>
                <a:lnTo>
                  <a:pt x="1313" y="50"/>
                </a:lnTo>
                <a:lnTo>
                  <a:pt x="1317" y="43"/>
                </a:lnTo>
                <a:lnTo>
                  <a:pt x="1320" y="33"/>
                </a:lnTo>
                <a:lnTo>
                  <a:pt x="1324" y="27"/>
                </a:lnTo>
                <a:lnTo>
                  <a:pt x="1330" y="21"/>
                </a:lnTo>
                <a:lnTo>
                  <a:pt x="1334" y="16"/>
                </a:lnTo>
                <a:lnTo>
                  <a:pt x="1340" y="10"/>
                </a:lnTo>
                <a:lnTo>
                  <a:pt x="1345" y="6"/>
                </a:lnTo>
                <a:lnTo>
                  <a:pt x="1351" y="4"/>
                </a:lnTo>
                <a:lnTo>
                  <a:pt x="1357" y="2"/>
                </a:lnTo>
                <a:lnTo>
                  <a:pt x="1363" y="0"/>
                </a:lnTo>
                <a:lnTo>
                  <a:pt x="1368" y="0"/>
                </a:lnTo>
                <a:lnTo>
                  <a:pt x="136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27"/>
          <p:cNvSpPr>
            <a:spLocks/>
          </p:cNvSpPr>
          <p:nvPr/>
        </p:nvSpPr>
        <p:spPr bwMode="auto">
          <a:xfrm>
            <a:off x="3698875" y="3686175"/>
            <a:ext cx="644525" cy="714375"/>
          </a:xfrm>
          <a:custGeom>
            <a:avLst/>
            <a:gdLst/>
            <a:ahLst/>
            <a:cxnLst>
              <a:cxn ang="0">
                <a:pos x="48" y="2"/>
              </a:cxn>
              <a:cxn ang="0">
                <a:pos x="90" y="10"/>
              </a:cxn>
              <a:cxn ang="0">
                <a:pos x="148" y="29"/>
              </a:cxn>
              <a:cxn ang="0">
                <a:pos x="273" y="77"/>
              </a:cxn>
              <a:cxn ang="0">
                <a:pos x="396" y="135"/>
              </a:cxn>
              <a:cxn ang="0">
                <a:pos x="503" y="194"/>
              </a:cxn>
              <a:cxn ang="0">
                <a:pos x="574" y="242"/>
              </a:cxn>
              <a:cxn ang="0">
                <a:pos x="635" y="288"/>
              </a:cxn>
              <a:cxn ang="0">
                <a:pos x="689" y="332"/>
              </a:cxn>
              <a:cxn ang="0">
                <a:pos x="730" y="375"/>
              </a:cxn>
              <a:cxn ang="0">
                <a:pos x="760" y="417"/>
              </a:cxn>
              <a:cxn ang="0">
                <a:pos x="791" y="488"/>
              </a:cxn>
              <a:cxn ang="0">
                <a:pos x="808" y="567"/>
              </a:cxn>
              <a:cxn ang="0">
                <a:pos x="812" y="643"/>
              </a:cxn>
              <a:cxn ang="0">
                <a:pos x="803" y="714"/>
              </a:cxn>
              <a:cxn ang="0">
                <a:pos x="781" y="791"/>
              </a:cxn>
              <a:cxn ang="0">
                <a:pos x="762" y="837"/>
              </a:cxn>
              <a:cxn ang="0">
                <a:pos x="743" y="862"/>
              </a:cxn>
              <a:cxn ang="0">
                <a:pos x="722" y="879"/>
              </a:cxn>
              <a:cxn ang="0">
                <a:pos x="701" y="893"/>
              </a:cxn>
              <a:cxn ang="0">
                <a:pos x="680" y="899"/>
              </a:cxn>
              <a:cxn ang="0">
                <a:pos x="657" y="899"/>
              </a:cxn>
              <a:cxn ang="0">
                <a:pos x="630" y="889"/>
              </a:cxn>
              <a:cxn ang="0">
                <a:pos x="593" y="864"/>
              </a:cxn>
              <a:cxn ang="0">
                <a:pos x="566" y="843"/>
              </a:cxn>
              <a:cxn ang="0">
                <a:pos x="530" y="807"/>
              </a:cxn>
              <a:cxn ang="0">
                <a:pos x="490" y="759"/>
              </a:cxn>
              <a:cxn ang="0">
                <a:pos x="445" y="699"/>
              </a:cxn>
              <a:cxn ang="0">
                <a:pos x="397" y="628"/>
              </a:cxn>
              <a:cxn ang="0">
                <a:pos x="346" y="545"/>
              </a:cxn>
              <a:cxn ang="0">
                <a:pos x="282" y="446"/>
              </a:cxn>
              <a:cxn ang="0">
                <a:pos x="225" y="357"/>
              </a:cxn>
              <a:cxn ang="0">
                <a:pos x="173" y="282"/>
              </a:cxn>
              <a:cxn ang="0">
                <a:pos x="125" y="221"/>
              </a:cxn>
              <a:cxn ang="0">
                <a:pos x="85" y="171"/>
              </a:cxn>
              <a:cxn ang="0">
                <a:pos x="56" y="140"/>
              </a:cxn>
              <a:cxn ang="0">
                <a:pos x="35" y="115"/>
              </a:cxn>
              <a:cxn ang="0">
                <a:pos x="17" y="92"/>
              </a:cxn>
              <a:cxn ang="0">
                <a:pos x="6" y="73"/>
              </a:cxn>
              <a:cxn ang="0">
                <a:pos x="0" y="58"/>
              </a:cxn>
              <a:cxn ang="0">
                <a:pos x="0" y="37"/>
              </a:cxn>
              <a:cxn ang="0">
                <a:pos x="8" y="12"/>
              </a:cxn>
              <a:cxn ang="0">
                <a:pos x="21" y="2"/>
              </a:cxn>
            </a:cxnLst>
            <a:rect l="0" t="0" r="r" b="b"/>
            <a:pathLst>
              <a:path w="812" h="901">
                <a:moveTo>
                  <a:pt x="29" y="0"/>
                </a:moveTo>
                <a:lnTo>
                  <a:pt x="37" y="0"/>
                </a:lnTo>
                <a:lnTo>
                  <a:pt x="48" y="2"/>
                </a:lnTo>
                <a:lnTo>
                  <a:pt x="62" y="4"/>
                </a:lnTo>
                <a:lnTo>
                  <a:pt x="75" y="6"/>
                </a:lnTo>
                <a:lnTo>
                  <a:pt x="90" y="10"/>
                </a:lnTo>
                <a:lnTo>
                  <a:pt x="108" y="16"/>
                </a:lnTo>
                <a:lnTo>
                  <a:pt x="127" y="21"/>
                </a:lnTo>
                <a:lnTo>
                  <a:pt x="148" y="29"/>
                </a:lnTo>
                <a:lnTo>
                  <a:pt x="190" y="44"/>
                </a:lnTo>
                <a:lnTo>
                  <a:pt x="230" y="60"/>
                </a:lnTo>
                <a:lnTo>
                  <a:pt x="273" y="77"/>
                </a:lnTo>
                <a:lnTo>
                  <a:pt x="315" y="96"/>
                </a:lnTo>
                <a:lnTo>
                  <a:pt x="355" y="114"/>
                </a:lnTo>
                <a:lnTo>
                  <a:pt x="396" y="135"/>
                </a:lnTo>
                <a:lnTo>
                  <a:pt x="436" y="156"/>
                </a:lnTo>
                <a:lnTo>
                  <a:pt x="476" y="179"/>
                </a:lnTo>
                <a:lnTo>
                  <a:pt x="503" y="194"/>
                </a:lnTo>
                <a:lnTo>
                  <a:pt x="528" y="211"/>
                </a:lnTo>
                <a:lnTo>
                  <a:pt x="551" y="227"/>
                </a:lnTo>
                <a:lnTo>
                  <a:pt x="574" y="242"/>
                </a:lnTo>
                <a:lnTo>
                  <a:pt x="595" y="258"/>
                </a:lnTo>
                <a:lnTo>
                  <a:pt x="616" y="273"/>
                </a:lnTo>
                <a:lnTo>
                  <a:pt x="635" y="288"/>
                </a:lnTo>
                <a:lnTo>
                  <a:pt x="655" y="304"/>
                </a:lnTo>
                <a:lnTo>
                  <a:pt x="672" y="317"/>
                </a:lnTo>
                <a:lnTo>
                  <a:pt x="689" y="332"/>
                </a:lnTo>
                <a:lnTo>
                  <a:pt x="703" y="346"/>
                </a:lnTo>
                <a:lnTo>
                  <a:pt x="718" y="359"/>
                </a:lnTo>
                <a:lnTo>
                  <a:pt x="730" y="375"/>
                </a:lnTo>
                <a:lnTo>
                  <a:pt x="741" y="388"/>
                </a:lnTo>
                <a:lnTo>
                  <a:pt x="753" y="401"/>
                </a:lnTo>
                <a:lnTo>
                  <a:pt x="760" y="417"/>
                </a:lnTo>
                <a:lnTo>
                  <a:pt x="772" y="440"/>
                </a:lnTo>
                <a:lnTo>
                  <a:pt x="783" y="465"/>
                </a:lnTo>
                <a:lnTo>
                  <a:pt x="791" y="488"/>
                </a:lnTo>
                <a:lnTo>
                  <a:pt x="799" y="513"/>
                </a:lnTo>
                <a:lnTo>
                  <a:pt x="804" y="540"/>
                </a:lnTo>
                <a:lnTo>
                  <a:pt x="808" y="567"/>
                </a:lnTo>
                <a:lnTo>
                  <a:pt x="812" y="593"/>
                </a:lnTo>
                <a:lnTo>
                  <a:pt x="812" y="620"/>
                </a:lnTo>
                <a:lnTo>
                  <a:pt x="812" y="643"/>
                </a:lnTo>
                <a:lnTo>
                  <a:pt x="810" y="666"/>
                </a:lnTo>
                <a:lnTo>
                  <a:pt x="806" y="691"/>
                </a:lnTo>
                <a:lnTo>
                  <a:pt x="803" y="714"/>
                </a:lnTo>
                <a:lnTo>
                  <a:pt x="797" y="739"/>
                </a:lnTo>
                <a:lnTo>
                  <a:pt x="791" y="764"/>
                </a:lnTo>
                <a:lnTo>
                  <a:pt x="781" y="791"/>
                </a:lnTo>
                <a:lnTo>
                  <a:pt x="772" y="818"/>
                </a:lnTo>
                <a:lnTo>
                  <a:pt x="766" y="828"/>
                </a:lnTo>
                <a:lnTo>
                  <a:pt x="762" y="837"/>
                </a:lnTo>
                <a:lnTo>
                  <a:pt x="755" y="847"/>
                </a:lnTo>
                <a:lnTo>
                  <a:pt x="749" y="855"/>
                </a:lnTo>
                <a:lnTo>
                  <a:pt x="743" y="862"/>
                </a:lnTo>
                <a:lnTo>
                  <a:pt x="737" y="868"/>
                </a:lnTo>
                <a:lnTo>
                  <a:pt x="730" y="874"/>
                </a:lnTo>
                <a:lnTo>
                  <a:pt x="722" y="879"/>
                </a:lnTo>
                <a:lnTo>
                  <a:pt x="716" y="885"/>
                </a:lnTo>
                <a:lnTo>
                  <a:pt x="708" y="889"/>
                </a:lnTo>
                <a:lnTo>
                  <a:pt x="701" y="893"/>
                </a:lnTo>
                <a:lnTo>
                  <a:pt x="695" y="895"/>
                </a:lnTo>
                <a:lnTo>
                  <a:pt x="687" y="897"/>
                </a:lnTo>
                <a:lnTo>
                  <a:pt x="680" y="899"/>
                </a:lnTo>
                <a:lnTo>
                  <a:pt x="672" y="901"/>
                </a:lnTo>
                <a:lnTo>
                  <a:pt x="664" y="901"/>
                </a:lnTo>
                <a:lnTo>
                  <a:pt x="657" y="899"/>
                </a:lnTo>
                <a:lnTo>
                  <a:pt x="649" y="897"/>
                </a:lnTo>
                <a:lnTo>
                  <a:pt x="639" y="895"/>
                </a:lnTo>
                <a:lnTo>
                  <a:pt x="630" y="889"/>
                </a:lnTo>
                <a:lnTo>
                  <a:pt x="618" y="883"/>
                </a:lnTo>
                <a:lnTo>
                  <a:pt x="607" y="874"/>
                </a:lnTo>
                <a:lnTo>
                  <a:pt x="593" y="864"/>
                </a:lnTo>
                <a:lnTo>
                  <a:pt x="586" y="858"/>
                </a:lnTo>
                <a:lnTo>
                  <a:pt x="580" y="853"/>
                </a:lnTo>
                <a:lnTo>
                  <a:pt x="566" y="843"/>
                </a:lnTo>
                <a:lnTo>
                  <a:pt x="555" y="831"/>
                </a:lnTo>
                <a:lnTo>
                  <a:pt x="543" y="820"/>
                </a:lnTo>
                <a:lnTo>
                  <a:pt x="530" y="807"/>
                </a:lnTo>
                <a:lnTo>
                  <a:pt x="516" y="791"/>
                </a:lnTo>
                <a:lnTo>
                  <a:pt x="503" y="776"/>
                </a:lnTo>
                <a:lnTo>
                  <a:pt x="490" y="759"/>
                </a:lnTo>
                <a:lnTo>
                  <a:pt x="474" y="739"/>
                </a:lnTo>
                <a:lnTo>
                  <a:pt x="461" y="720"/>
                </a:lnTo>
                <a:lnTo>
                  <a:pt x="445" y="699"/>
                </a:lnTo>
                <a:lnTo>
                  <a:pt x="430" y="678"/>
                </a:lnTo>
                <a:lnTo>
                  <a:pt x="415" y="653"/>
                </a:lnTo>
                <a:lnTo>
                  <a:pt x="397" y="628"/>
                </a:lnTo>
                <a:lnTo>
                  <a:pt x="380" y="603"/>
                </a:lnTo>
                <a:lnTo>
                  <a:pt x="363" y="574"/>
                </a:lnTo>
                <a:lnTo>
                  <a:pt x="346" y="545"/>
                </a:lnTo>
                <a:lnTo>
                  <a:pt x="325" y="511"/>
                </a:lnTo>
                <a:lnTo>
                  <a:pt x="303" y="476"/>
                </a:lnTo>
                <a:lnTo>
                  <a:pt x="282" y="446"/>
                </a:lnTo>
                <a:lnTo>
                  <a:pt x="263" y="415"/>
                </a:lnTo>
                <a:lnTo>
                  <a:pt x="244" y="384"/>
                </a:lnTo>
                <a:lnTo>
                  <a:pt x="225" y="357"/>
                </a:lnTo>
                <a:lnTo>
                  <a:pt x="205" y="330"/>
                </a:lnTo>
                <a:lnTo>
                  <a:pt x="188" y="306"/>
                </a:lnTo>
                <a:lnTo>
                  <a:pt x="173" y="282"/>
                </a:lnTo>
                <a:lnTo>
                  <a:pt x="156" y="259"/>
                </a:lnTo>
                <a:lnTo>
                  <a:pt x="140" y="240"/>
                </a:lnTo>
                <a:lnTo>
                  <a:pt x="125" y="221"/>
                </a:lnTo>
                <a:lnTo>
                  <a:pt x="111" y="202"/>
                </a:lnTo>
                <a:lnTo>
                  <a:pt x="98" y="186"/>
                </a:lnTo>
                <a:lnTo>
                  <a:pt x="85" y="171"/>
                </a:lnTo>
                <a:lnTo>
                  <a:pt x="73" y="158"/>
                </a:lnTo>
                <a:lnTo>
                  <a:pt x="63" y="148"/>
                </a:lnTo>
                <a:lnTo>
                  <a:pt x="56" y="140"/>
                </a:lnTo>
                <a:lnTo>
                  <a:pt x="48" y="131"/>
                </a:lnTo>
                <a:lnTo>
                  <a:pt x="40" y="123"/>
                </a:lnTo>
                <a:lnTo>
                  <a:pt x="35" y="115"/>
                </a:lnTo>
                <a:lnTo>
                  <a:pt x="27" y="108"/>
                </a:lnTo>
                <a:lnTo>
                  <a:pt x="23" y="100"/>
                </a:lnTo>
                <a:lnTo>
                  <a:pt x="17" y="92"/>
                </a:lnTo>
                <a:lnTo>
                  <a:pt x="14" y="87"/>
                </a:lnTo>
                <a:lnTo>
                  <a:pt x="10" y="79"/>
                </a:lnTo>
                <a:lnTo>
                  <a:pt x="6" y="73"/>
                </a:lnTo>
                <a:lnTo>
                  <a:pt x="4" y="67"/>
                </a:lnTo>
                <a:lnTo>
                  <a:pt x="2" y="62"/>
                </a:lnTo>
                <a:lnTo>
                  <a:pt x="0" y="58"/>
                </a:lnTo>
                <a:lnTo>
                  <a:pt x="0" y="52"/>
                </a:lnTo>
                <a:lnTo>
                  <a:pt x="0" y="48"/>
                </a:lnTo>
                <a:lnTo>
                  <a:pt x="0" y="37"/>
                </a:lnTo>
                <a:lnTo>
                  <a:pt x="2" y="27"/>
                </a:lnTo>
                <a:lnTo>
                  <a:pt x="4" y="19"/>
                </a:lnTo>
                <a:lnTo>
                  <a:pt x="8" y="12"/>
                </a:lnTo>
                <a:lnTo>
                  <a:pt x="12" y="8"/>
                </a:lnTo>
                <a:lnTo>
                  <a:pt x="15" y="4"/>
                </a:lnTo>
                <a:lnTo>
                  <a:pt x="21" y="2"/>
                </a:lnTo>
                <a:lnTo>
                  <a:pt x="29" y="0"/>
                </a:lnTo>
                <a:lnTo>
                  <a:pt x="2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8"/>
          <p:cNvSpPr>
            <a:spLocks/>
          </p:cNvSpPr>
          <p:nvPr/>
        </p:nvSpPr>
        <p:spPr bwMode="auto">
          <a:xfrm>
            <a:off x="4343400" y="3276600"/>
            <a:ext cx="455613" cy="604838"/>
          </a:xfrm>
          <a:custGeom>
            <a:avLst/>
            <a:gdLst/>
            <a:ahLst/>
            <a:cxnLst>
              <a:cxn ang="0">
                <a:pos x="88" y="2"/>
              </a:cxn>
              <a:cxn ang="0">
                <a:pos x="142" y="15"/>
              </a:cxn>
              <a:cxn ang="0">
                <a:pos x="200" y="40"/>
              </a:cxn>
              <a:cxn ang="0">
                <a:pos x="269" y="71"/>
              </a:cxn>
              <a:cxn ang="0">
                <a:pos x="332" y="102"/>
              </a:cxn>
              <a:cxn ang="0">
                <a:pos x="388" y="132"/>
              </a:cxn>
              <a:cxn ang="0">
                <a:pos x="436" y="165"/>
              </a:cxn>
              <a:cxn ang="0">
                <a:pos x="476" y="200"/>
              </a:cxn>
              <a:cxn ang="0">
                <a:pos x="509" y="240"/>
              </a:cxn>
              <a:cxn ang="0">
                <a:pos x="534" y="288"/>
              </a:cxn>
              <a:cxn ang="0">
                <a:pos x="553" y="340"/>
              </a:cxn>
              <a:cxn ang="0">
                <a:pos x="564" y="395"/>
              </a:cxn>
              <a:cxn ang="0">
                <a:pos x="572" y="459"/>
              </a:cxn>
              <a:cxn ang="0">
                <a:pos x="574" y="518"/>
              </a:cxn>
              <a:cxn ang="0">
                <a:pos x="570" y="564"/>
              </a:cxn>
              <a:cxn ang="0">
                <a:pos x="566" y="603"/>
              </a:cxn>
              <a:cxn ang="0">
                <a:pos x="557" y="639"/>
              </a:cxn>
              <a:cxn ang="0">
                <a:pos x="545" y="670"/>
              </a:cxn>
              <a:cxn ang="0">
                <a:pos x="530" y="697"/>
              </a:cxn>
              <a:cxn ang="0">
                <a:pos x="513" y="718"/>
              </a:cxn>
              <a:cxn ang="0">
                <a:pos x="492" y="737"/>
              </a:cxn>
              <a:cxn ang="0">
                <a:pos x="467" y="749"/>
              </a:cxn>
              <a:cxn ang="0">
                <a:pos x="440" y="758"/>
              </a:cxn>
              <a:cxn ang="0">
                <a:pos x="409" y="762"/>
              </a:cxn>
              <a:cxn ang="0">
                <a:pos x="384" y="762"/>
              </a:cxn>
              <a:cxn ang="0">
                <a:pos x="365" y="756"/>
              </a:cxn>
              <a:cxn ang="0">
                <a:pos x="346" y="747"/>
              </a:cxn>
              <a:cxn ang="0">
                <a:pos x="326" y="731"/>
              </a:cxn>
              <a:cxn ang="0">
                <a:pos x="307" y="710"/>
              </a:cxn>
              <a:cxn ang="0">
                <a:pos x="290" y="685"/>
              </a:cxn>
              <a:cxn ang="0">
                <a:pos x="271" y="656"/>
              </a:cxn>
              <a:cxn ang="0">
                <a:pos x="250" y="622"/>
              </a:cxn>
              <a:cxn ang="0">
                <a:pos x="229" y="582"/>
              </a:cxn>
              <a:cxn ang="0">
                <a:pos x="206" y="535"/>
              </a:cxn>
              <a:cxn ang="0">
                <a:pos x="181" y="486"/>
              </a:cxn>
              <a:cxn ang="0">
                <a:pos x="154" y="430"/>
              </a:cxn>
              <a:cxn ang="0">
                <a:pos x="125" y="368"/>
              </a:cxn>
              <a:cxn ang="0">
                <a:pos x="96" y="303"/>
              </a:cxn>
              <a:cxn ang="0">
                <a:pos x="65" y="232"/>
              </a:cxn>
              <a:cxn ang="0">
                <a:pos x="33" y="155"/>
              </a:cxn>
              <a:cxn ang="0">
                <a:pos x="12" y="109"/>
              </a:cxn>
              <a:cxn ang="0">
                <a:pos x="2" y="84"/>
              </a:cxn>
              <a:cxn ang="0">
                <a:pos x="0" y="61"/>
              </a:cxn>
              <a:cxn ang="0">
                <a:pos x="6" y="40"/>
              </a:cxn>
              <a:cxn ang="0">
                <a:pos x="14" y="23"/>
              </a:cxn>
              <a:cxn ang="0">
                <a:pos x="37" y="4"/>
              </a:cxn>
              <a:cxn ang="0">
                <a:pos x="58" y="0"/>
              </a:cxn>
            </a:cxnLst>
            <a:rect l="0" t="0" r="r" b="b"/>
            <a:pathLst>
              <a:path w="574" h="762">
                <a:moveTo>
                  <a:pt x="58" y="0"/>
                </a:moveTo>
                <a:lnTo>
                  <a:pt x="73" y="0"/>
                </a:lnTo>
                <a:lnTo>
                  <a:pt x="88" y="2"/>
                </a:lnTo>
                <a:lnTo>
                  <a:pt x="106" y="6"/>
                </a:lnTo>
                <a:lnTo>
                  <a:pt x="123" y="10"/>
                </a:lnTo>
                <a:lnTo>
                  <a:pt x="142" y="15"/>
                </a:lnTo>
                <a:lnTo>
                  <a:pt x="161" y="23"/>
                </a:lnTo>
                <a:lnTo>
                  <a:pt x="181" y="31"/>
                </a:lnTo>
                <a:lnTo>
                  <a:pt x="200" y="40"/>
                </a:lnTo>
                <a:lnTo>
                  <a:pt x="223" y="50"/>
                </a:lnTo>
                <a:lnTo>
                  <a:pt x="246" y="61"/>
                </a:lnTo>
                <a:lnTo>
                  <a:pt x="269" y="71"/>
                </a:lnTo>
                <a:lnTo>
                  <a:pt x="290" y="81"/>
                </a:lnTo>
                <a:lnTo>
                  <a:pt x="311" y="92"/>
                </a:lnTo>
                <a:lnTo>
                  <a:pt x="332" y="102"/>
                </a:lnTo>
                <a:lnTo>
                  <a:pt x="351" y="113"/>
                </a:lnTo>
                <a:lnTo>
                  <a:pt x="369" y="123"/>
                </a:lnTo>
                <a:lnTo>
                  <a:pt x="388" y="132"/>
                </a:lnTo>
                <a:lnTo>
                  <a:pt x="405" y="144"/>
                </a:lnTo>
                <a:lnTo>
                  <a:pt x="421" y="155"/>
                </a:lnTo>
                <a:lnTo>
                  <a:pt x="436" y="165"/>
                </a:lnTo>
                <a:lnTo>
                  <a:pt x="449" y="177"/>
                </a:lnTo>
                <a:lnTo>
                  <a:pt x="465" y="188"/>
                </a:lnTo>
                <a:lnTo>
                  <a:pt x="476" y="200"/>
                </a:lnTo>
                <a:lnTo>
                  <a:pt x="490" y="211"/>
                </a:lnTo>
                <a:lnTo>
                  <a:pt x="499" y="225"/>
                </a:lnTo>
                <a:lnTo>
                  <a:pt x="509" y="240"/>
                </a:lnTo>
                <a:lnTo>
                  <a:pt x="516" y="255"/>
                </a:lnTo>
                <a:lnTo>
                  <a:pt x="526" y="271"/>
                </a:lnTo>
                <a:lnTo>
                  <a:pt x="534" y="288"/>
                </a:lnTo>
                <a:lnTo>
                  <a:pt x="540" y="303"/>
                </a:lnTo>
                <a:lnTo>
                  <a:pt x="547" y="320"/>
                </a:lnTo>
                <a:lnTo>
                  <a:pt x="553" y="340"/>
                </a:lnTo>
                <a:lnTo>
                  <a:pt x="557" y="357"/>
                </a:lnTo>
                <a:lnTo>
                  <a:pt x="561" y="376"/>
                </a:lnTo>
                <a:lnTo>
                  <a:pt x="564" y="395"/>
                </a:lnTo>
                <a:lnTo>
                  <a:pt x="568" y="416"/>
                </a:lnTo>
                <a:lnTo>
                  <a:pt x="570" y="438"/>
                </a:lnTo>
                <a:lnTo>
                  <a:pt x="572" y="459"/>
                </a:lnTo>
                <a:lnTo>
                  <a:pt x="574" y="480"/>
                </a:lnTo>
                <a:lnTo>
                  <a:pt x="574" y="503"/>
                </a:lnTo>
                <a:lnTo>
                  <a:pt x="574" y="518"/>
                </a:lnTo>
                <a:lnTo>
                  <a:pt x="572" y="534"/>
                </a:lnTo>
                <a:lnTo>
                  <a:pt x="572" y="549"/>
                </a:lnTo>
                <a:lnTo>
                  <a:pt x="570" y="564"/>
                </a:lnTo>
                <a:lnTo>
                  <a:pt x="570" y="578"/>
                </a:lnTo>
                <a:lnTo>
                  <a:pt x="568" y="591"/>
                </a:lnTo>
                <a:lnTo>
                  <a:pt x="566" y="603"/>
                </a:lnTo>
                <a:lnTo>
                  <a:pt x="563" y="616"/>
                </a:lnTo>
                <a:lnTo>
                  <a:pt x="561" y="628"/>
                </a:lnTo>
                <a:lnTo>
                  <a:pt x="557" y="639"/>
                </a:lnTo>
                <a:lnTo>
                  <a:pt x="553" y="651"/>
                </a:lnTo>
                <a:lnTo>
                  <a:pt x="549" y="660"/>
                </a:lnTo>
                <a:lnTo>
                  <a:pt x="545" y="670"/>
                </a:lnTo>
                <a:lnTo>
                  <a:pt x="541" y="679"/>
                </a:lnTo>
                <a:lnTo>
                  <a:pt x="536" y="689"/>
                </a:lnTo>
                <a:lnTo>
                  <a:pt x="530" y="697"/>
                </a:lnTo>
                <a:lnTo>
                  <a:pt x="524" y="704"/>
                </a:lnTo>
                <a:lnTo>
                  <a:pt x="518" y="712"/>
                </a:lnTo>
                <a:lnTo>
                  <a:pt x="513" y="718"/>
                </a:lnTo>
                <a:lnTo>
                  <a:pt x="505" y="726"/>
                </a:lnTo>
                <a:lnTo>
                  <a:pt x="499" y="731"/>
                </a:lnTo>
                <a:lnTo>
                  <a:pt x="492" y="737"/>
                </a:lnTo>
                <a:lnTo>
                  <a:pt x="484" y="741"/>
                </a:lnTo>
                <a:lnTo>
                  <a:pt x="476" y="745"/>
                </a:lnTo>
                <a:lnTo>
                  <a:pt x="467" y="749"/>
                </a:lnTo>
                <a:lnTo>
                  <a:pt x="459" y="752"/>
                </a:lnTo>
                <a:lnTo>
                  <a:pt x="449" y="756"/>
                </a:lnTo>
                <a:lnTo>
                  <a:pt x="440" y="758"/>
                </a:lnTo>
                <a:lnTo>
                  <a:pt x="430" y="760"/>
                </a:lnTo>
                <a:lnTo>
                  <a:pt x="419" y="760"/>
                </a:lnTo>
                <a:lnTo>
                  <a:pt x="409" y="762"/>
                </a:lnTo>
                <a:lnTo>
                  <a:pt x="397" y="762"/>
                </a:lnTo>
                <a:lnTo>
                  <a:pt x="392" y="762"/>
                </a:lnTo>
                <a:lnTo>
                  <a:pt x="384" y="762"/>
                </a:lnTo>
                <a:lnTo>
                  <a:pt x="378" y="760"/>
                </a:lnTo>
                <a:lnTo>
                  <a:pt x="373" y="758"/>
                </a:lnTo>
                <a:lnTo>
                  <a:pt x="365" y="756"/>
                </a:lnTo>
                <a:lnTo>
                  <a:pt x="359" y="752"/>
                </a:lnTo>
                <a:lnTo>
                  <a:pt x="353" y="750"/>
                </a:lnTo>
                <a:lnTo>
                  <a:pt x="346" y="747"/>
                </a:lnTo>
                <a:lnTo>
                  <a:pt x="340" y="741"/>
                </a:lnTo>
                <a:lnTo>
                  <a:pt x="334" y="737"/>
                </a:lnTo>
                <a:lnTo>
                  <a:pt x="326" y="731"/>
                </a:lnTo>
                <a:lnTo>
                  <a:pt x="321" y="726"/>
                </a:lnTo>
                <a:lnTo>
                  <a:pt x="315" y="718"/>
                </a:lnTo>
                <a:lnTo>
                  <a:pt x="307" y="710"/>
                </a:lnTo>
                <a:lnTo>
                  <a:pt x="301" y="702"/>
                </a:lnTo>
                <a:lnTo>
                  <a:pt x="296" y="695"/>
                </a:lnTo>
                <a:lnTo>
                  <a:pt x="290" y="685"/>
                </a:lnTo>
                <a:lnTo>
                  <a:pt x="284" y="676"/>
                </a:lnTo>
                <a:lnTo>
                  <a:pt x="277" y="666"/>
                </a:lnTo>
                <a:lnTo>
                  <a:pt x="271" y="656"/>
                </a:lnTo>
                <a:lnTo>
                  <a:pt x="265" y="645"/>
                </a:lnTo>
                <a:lnTo>
                  <a:pt x="257" y="633"/>
                </a:lnTo>
                <a:lnTo>
                  <a:pt x="250" y="622"/>
                </a:lnTo>
                <a:lnTo>
                  <a:pt x="244" y="608"/>
                </a:lnTo>
                <a:lnTo>
                  <a:pt x="236" y="595"/>
                </a:lnTo>
                <a:lnTo>
                  <a:pt x="229" y="582"/>
                </a:lnTo>
                <a:lnTo>
                  <a:pt x="221" y="566"/>
                </a:lnTo>
                <a:lnTo>
                  <a:pt x="213" y="551"/>
                </a:lnTo>
                <a:lnTo>
                  <a:pt x="206" y="535"/>
                </a:lnTo>
                <a:lnTo>
                  <a:pt x="196" y="520"/>
                </a:lnTo>
                <a:lnTo>
                  <a:pt x="188" y="503"/>
                </a:lnTo>
                <a:lnTo>
                  <a:pt x="181" y="486"/>
                </a:lnTo>
                <a:lnTo>
                  <a:pt x="171" y="468"/>
                </a:lnTo>
                <a:lnTo>
                  <a:pt x="163" y="449"/>
                </a:lnTo>
                <a:lnTo>
                  <a:pt x="154" y="430"/>
                </a:lnTo>
                <a:lnTo>
                  <a:pt x="144" y="411"/>
                </a:lnTo>
                <a:lnTo>
                  <a:pt x="134" y="390"/>
                </a:lnTo>
                <a:lnTo>
                  <a:pt x="125" y="368"/>
                </a:lnTo>
                <a:lnTo>
                  <a:pt x="115" y="347"/>
                </a:lnTo>
                <a:lnTo>
                  <a:pt x="106" y="326"/>
                </a:lnTo>
                <a:lnTo>
                  <a:pt x="96" y="303"/>
                </a:lnTo>
                <a:lnTo>
                  <a:pt x="86" y="280"/>
                </a:lnTo>
                <a:lnTo>
                  <a:pt x="75" y="255"/>
                </a:lnTo>
                <a:lnTo>
                  <a:pt x="65" y="232"/>
                </a:lnTo>
                <a:lnTo>
                  <a:pt x="56" y="207"/>
                </a:lnTo>
                <a:lnTo>
                  <a:pt x="44" y="180"/>
                </a:lnTo>
                <a:lnTo>
                  <a:pt x="33" y="155"/>
                </a:lnTo>
                <a:lnTo>
                  <a:pt x="23" y="129"/>
                </a:lnTo>
                <a:lnTo>
                  <a:pt x="17" y="119"/>
                </a:lnTo>
                <a:lnTo>
                  <a:pt x="12" y="109"/>
                </a:lnTo>
                <a:lnTo>
                  <a:pt x="8" y="100"/>
                </a:lnTo>
                <a:lnTo>
                  <a:pt x="6" y="92"/>
                </a:lnTo>
                <a:lnTo>
                  <a:pt x="2" y="84"/>
                </a:lnTo>
                <a:lnTo>
                  <a:pt x="2" y="77"/>
                </a:lnTo>
                <a:lnTo>
                  <a:pt x="0" y="69"/>
                </a:lnTo>
                <a:lnTo>
                  <a:pt x="0" y="61"/>
                </a:lnTo>
                <a:lnTo>
                  <a:pt x="2" y="54"/>
                </a:lnTo>
                <a:lnTo>
                  <a:pt x="2" y="46"/>
                </a:lnTo>
                <a:lnTo>
                  <a:pt x="6" y="40"/>
                </a:lnTo>
                <a:lnTo>
                  <a:pt x="8" y="34"/>
                </a:lnTo>
                <a:lnTo>
                  <a:pt x="10" y="29"/>
                </a:lnTo>
                <a:lnTo>
                  <a:pt x="14" y="23"/>
                </a:lnTo>
                <a:lnTo>
                  <a:pt x="19" y="15"/>
                </a:lnTo>
                <a:lnTo>
                  <a:pt x="27" y="8"/>
                </a:lnTo>
                <a:lnTo>
                  <a:pt x="37" y="4"/>
                </a:lnTo>
                <a:lnTo>
                  <a:pt x="46" y="0"/>
                </a:lnTo>
                <a:lnTo>
                  <a:pt x="58" y="0"/>
                </a:lnTo>
                <a:lnTo>
                  <a:pt x="5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9"/>
          <p:cNvSpPr>
            <a:spLocks/>
          </p:cNvSpPr>
          <p:nvPr/>
        </p:nvSpPr>
        <p:spPr bwMode="auto">
          <a:xfrm>
            <a:off x="5203825" y="2649538"/>
            <a:ext cx="1023938" cy="1123950"/>
          </a:xfrm>
          <a:custGeom>
            <a:avLst/>
            <a:gdLst/>
            <a:ahLst/>
            <a:cxnLst>
              <a:cxn ang="0">
                <a:pos x="902" y="2"/>
              </a:cxn>
              <a:cxn ang="0">
                <a:pos x="938" y="15"/>
              </a:cxn>
              <a:cxn ang="0">
                <a:pos x="981" y="42"/>
              </a:cxn>
              <a:cxn ang="0">
                <a:pos x="1031" y="79"/>
              </a:cxn>
              <a:cxn ang="0">
                <a:pos x="1088" y="129"/>
              </a:cxn>
              <a:cxn ang="0">
                <a:pos x="1150" y="190"/>
              </a:cxn>
              <a:cxn ang="0">
                <a:pos x="1201" y="246"/>
              </a:cxn>
              <a:cxn ang="0">
                <a:pos x="1240" y="298"/>
              </a:cxn>
              <a:cxn ang="0">
                <a:pos x="1269" y="347"/>
              </a:cxn>
              <a:cxn ang="0">
                <a:pos x="1284" y="395"/>
              </a:cxn>
              <a:cxn ang="0">
                <a:pos x="1290" y="443"/>
              </a:cxn>
              <a:cxn ang="0">
                <a:pos x="1286" y="490"/>
              </a:cxn>
              <a:cxn ang="0">
                <a:pos x="1272" y="534"/>
              </a:cxn>
              <a:cxn ang="0">
                <a:pos x="1251" y="572"/>
              </a:cxn>
              <a:cxn ang="0">
                <a:pos x="1221" y="607"/>
              </a:cxn>
              <a:cxn ang="0">
                <a:pos x="1180" y="637"/>
              </a:cxn>
              <a:cxn ang="0">
                <a:pos x="1107" y="678"/>
              </a:cxn>
              <a:cxn ang="0">
                <a:pos x="1017" y="729"/>
              </a:cxn>
              <a:cxn ang="0">
                <a:pos x="921" y="789"/>
              </a:cxn>
              <a:cxn ang="0">
                <a:pos x="823" y="858"/>
              </a:cxn>
              <a:cxn ang="0">
                <a:pos x="723" y="937"/>
              </a:cxn>
              <a:cxn ang="0">
                <a:pos x="622" y="1021"/>
              </a:cxn>
              <a:cxn ang="0">
                <a:pos x="533" y="1094"/>
              </a:cxn>
              <a:cxn ang="0">
                <a:pos x="451" y="1159"/>
              </a:cxn>
              <a:cxn ang="0">
                <a:pos x="376" y="1217"/>
              </a:cxn>
              <a:cxn ang="0">
                <a:pos x="307" y="1269"/>
              </a:cxn>
              <a:cxn ang="0">
                <a:pos x="245" y="1311"/>
              </a:cxn>
              <a:cxn ang="0">
                <a:pos x="192" y="1348"/>
              </a:cxn>
              <a:cxn ang="0">
                <a:pos x="144" y="1376"/>
              </a:cxn>
              <a:cxn ang="0">
                <a:pos x="105" y="1398"/>
              </a:cxn>
              <a:cxn ang="0">
                <a:pos x="73" y="1411"/>
              </a:cxn>
              <a:cxn ang="0">
                <a:pos x="48" y="1417"/>
              </a:cxn>
              <a:cxn ang="0">
                <a:pos x="23" y="1415"/>
              </a:cxn>
              <a:cxn ang="0">
                <a:pos x="5" y="1401"/>
              </a:cxn>
              <a:cxn ang="0">
                <a:pos x="0" y="1376"/>
              </a:cxn>
              <a:cxn ang="0">
                <a:pos x="5" y="1355"/>
              </a:cxn>
              <a:cxn ang="0">
                <a:pos x="17" y="1342"/>
              </a:cxn>
              <a:cxn ang="0">
                <a:pos x="92" y="1271"/>
              </a:cxn>
              <a:cxn ang="0">
                <a:pos x="211" y="1138"/>
              </a:cxn>
              <a:cxn ang="0">
                <a:pos x="295" y="1035"/>
              </a:cxn>
              <a:cxn ang="0">
                <a:pos x="374" y="929"/>
              </a:cxn>
              <a:cxn ang="0">
                <a:pos x="449" y="820"/>
              </a:cxn>
              <a:cxn ang="0">
                <a:pos x="510" y="722"/>
              </a:cxn>
              <a:cxn ang="0">
                <a:pos x="570" y="616"/>
              </a:cxn>
              <a:cxn ang="0">
                <a:pos x="629" y="497"/>
              </a:cxn>
              <a:cxn ang="0">
                <a:pos x="691" y="361"/>
              </a:cxn>
              <a:cxn ang="0">
                <a:pos x="754" y="211"/>
              </a:cxn>
              <a:cxn ang="0">
                <a:pos x="800" y="90"/>
              </a:cxn>
              <a:cxn ang="0">
                <a:pos x="814" y="58"/>
              </a:cxn>
              <a:cxn ang="0">
                <a:pos x="829" y="33"/>
              </a:cxn>
              <a:cxn ang="0">
                <a:pos x="844" y="15"/>
              </a:cxn>
              <a:cxn ang="0">
                <a:pos x="862" y="4"/>
              </a:cxn>
              <a:cxn ang="0">
                <a:pos x="881" y="0"/>
              </a:cxn>
            </a:cxnLst>
            <a:rect l="0" t="0" r="r" b="b"/>
            <a:pathLst>
              <a:path w="1290" h="1417">
                <a:moveTo>
                  <a:pt x="881" y="0"/>
                </a:moveTo>
                <a:lnTo>
                  <a:pt x="890" y="0"/>
                </a:lnTo>
                <a:lnTo>
                  <a:pt x="902" y="2"/>
                </a:lnTo>
                <a:lnTo>
                  <a:pt x="913" y="6"/>
                </a:lnTo>
                <a:lnTo>
                  <a:pt x="925" y="10"/>
                </a:lnTo>
                <a:lnTo>
                  <a:pt x="938" y="15"/>
                </a:lnTo>
                <a:lnTo>
                  <a:pt x="952" y="23"/>
                </a:lnTo>
                <a:lnTo>
                  <a:pt x="965" y="31"/>
                </a:lnTo>
                <a:lnTo>
                  <a:pt x="981" y="42"/>
                </a:lnTo>
                <a:lnTo>
                  <a:pt x="996" y="52"/>
                </a:lnTo>
                <a:lnTo>
                  <a:pt x="1013" y="65"/>
                </a:lnTo>
                <a:lnTo>
                  <a:pt x="1031" y="79"/>
                </a:lnTo>
                <a:lnTo>
                  <a:pt x="1050" y="94"/>
                </a:lnTo>
                <a:lnTo>
                  <a:pt x="1069" y="111"/>
                </a:lnTo>
                <a:lnTo>
                  <a:pt x="1088" y="129"/>
                </a:lnTo>
                <a:lnTo>
                  <a:pt x="1109" y="150"/>
                </a:lnTo>
                <a:lnTo>
                  <a:pt x="1130" y="171"/>
                </a:lnTo>
                <a:lnTo>
                  <a:pt x="1150" y="190"/>
                </a:lnTo>
                <a:lnTo>
                  <a:pt x="1169" y="209"/>
                </a:lnTo>
                <a:lnTo>
                  <a:pt x="1186" y="227"/>
                </a:lnTo>
                <a:lnTo>
                  <a:pt x="1201" y="246"/>
                </a:lnTo>
                <a:lnTo>
                  <a:pt x="1215" y="263"/>
                </a:lnTo>
                <a:lnTo>
                  <a:pt x="1228" y="280"/>
                </a:lnTo>
                <a:lnTo>
                  <a:pt x="1240" y="298"/>
                </a:lnTo>
                <a:lnTo>
                  <a:pt x="1251" y="315"/>
                </a:lnTo>
                <a:lnTo>
                  <a:pt x="1261" y="332"/>
                </a:lnTo>
                <a:lnTo>
                  <a:pt x="1269" y="347"/>
                </a:lnTo>
                <a:lnTo>
                  <a:pt x="1274" y="365"/>
                </a:lnTo>
                <a:lnTo>
                  <a:pt x="1280" y="380"/>
                </a:lnTo>
                <a:lnTo>
                  <a:pt x="1284" y="395"/>
                </a:lnTo>
                <a:lnTo>
                  <a:pt x="1288" y="411"/>
                </a:lnTo>
                <a:lnTo>
                  <a:pt x="1290" y="428"/>
                </a:lnTo>
                <a:lnTo>
                  <a:pt x="1290" y="443"/>
                </a:lnTo>
                <a:lnTo>
                  <a:pt x="1290" y="459"/>
                </a:lnTo>
                <a:lnTo>
                  <a:pt x="1288" y="474"/>
                </a:lnTo>
                <a:lnTo>
                  <a:pt x="1286" y="490"/>
                </a:lnTo>
                <a:lnTo>
                  <a:pt x="1282" y="505"/>
                </a:lnTo>
                <a:lnTo>
                  <a:pt x="1278" y="520"/>
                </a:lnTo>
                <a:lnTo>
                  <a:pt x="1272" y="534"/>
                </a:lnTo>
                <a:lnTo>
                  <a:pt x="1267" y="547"/>
                </a:lnTo>
                <a:lnTo>
                  <a:pt x="1259" y="561"/>
                </a:lnTo>
                <a:lnTo>
                  <a:pt x="1251" y="572"/>
                </a:lnTo>
                <a:lnTo>
                  <a:pt x="1242" y="586"/>
                </a:lnTo>
                <a:lnTo>
                  <a:pt x="1232" y="597"/>
                </a:lnTo>
                <a:lnTo>
                  <a:pt x="1221" y="607"/>
                </a:lnTo>
                <a:lnTo>
                  <a:pt x="1207" y="618"/>
                </a:lnTo>
                <a:lnTo>
                  <a:pt x="1196" y="628"/>
                </a:lnTo>
                <a:lnTo>
                  <a:pt x="1180" y="637"/>
                </a:lnTo>
                <a:lnTo>
                  <a:pt x="1165" y="647"/>
                </a:lnTo>
                <a:lnTo>
                  <a:pt x="1136" y="662"/>
                </a:lnTo>
                <a:lnTo>
                  <a:pt x="1107" y="678"/>
                </a:lnTo>
                <a:lnTo>
                  <a:pt x="1077" y="693"/>
                </a:lnTo>
                <a:lnTo>
                  <a:pt x="1046" y="710"/>
                </a:lnTo>
                <a:lnTo>
                  <a:pt x="1017" y="729"/>
                </a:lnTo>
                <a:lnTo>
                  <a:pt x="984" y="749"/>
                </a:lnTo>
                <a:lnTo>
                  <a:pt x="954" y="770"/>
                </a:lnTo>
                <a:lnTo>
                  <a:pt x="921" y="789"/>
                </a:lnTo>
                <a:lnTo>
                  <a:pt x="890" y="812"/>
                </a:lnTo>
                <a:lnTo>
                  <a:pt x="858" y="835"/>
                </a:lnTo>
                <a:lnTo>
                  <a:pt x="823" y="858"/>
                </a:lnTo>
                <a:lnTo>
                  <a:pt x="791" y="885"/>
                </a:lnTo>
                <a:lnTo>
                  <a:pt x="756" y="910"/>
                </a:lnTo>
                <a:lnTo>
                  <a:pt x="723" y="937"/>
                </a:lnTo>
                <a:lnTo>
                  <a:pt x="689" y="966"/>
                </a:lnTo>
                <a:lnTo>
                  <a:pt x="654" y="994"/>
                </a:lnTo>
                <a:lnTo>
                  <a:pt x="622" y="1021"/>
                </a:lnTo>
                <a:lnTo>
                  <a:pt x="593" y="1046"/>
                </a:lnTo>
                <a:lnTo>
                  <a:pt x="562" y="1069"/>
                </a:lnTo>
                <a:lnTo>
                  <a:pt x="533" y="1094"/>
                </a:lnTo>
                <a:lnTo>
                  <a:pt x="505" y="1117"/>
                </a:lnTo>
                <a:lnTo>
                  <a:pt x="478" y="1138"/>
                </a:lnTo>
                <a:lnTo>
                  <a:pt x="451" y="1159"/>
                </a:lnTo>
                <a:lnTo>
                  <a:pt x="424" y="1181"/>
                </a:lnTo>
                <a:lnTo>
                  <a:pt x="399" y="1200"/>
                </a:lnTo>
                <a:lnTo>
                  <a:pt x="376" y="1217"/>
                </a:lnTo>
                <a:lnTo>
                  <a:pt x="351" y="1236"/>
                </a:lnTo>
                <a:lnTo>
                  <a:pt x="330" y="1252"/>
                </a:lnTo>
                <a:lnTo>
                  <a:pt x="307" y="1269"/>
                </a:lnTo>
                <a:lnTo>
                  <a:pt x="286" y="1284"/>
                </a:lnTo>
                <a:lnTo>
                  <a:pt x="265" y="1298"/>
                </a:lnTo>
                <a:lnTo>
                  <a:pt x="245" y="1311"/>
                </a:lnTo>
                <a:lnTo>
                  <a:pt x="226" y="1325"/>
                </a:lnTo>
                <a:lnTo>
                  <a:pt x="209" y="1336"/>
                </a:lnTo>
                <a:lnTo>
                  <a:pt x="192" y="1348"/>
                </a:lnTo>
                <a:lnTo>
                  <a:pt x="174" y="1357"/>
                </a:lnTo>
                <a:lnTo>
                  <a:pt x="159" y="1367"/>
                </a:lnTo>
                <a:lnTo>
                  <a:pt x="144" y="1376"/>
                </a:lnTo>
                <a:lnTo>
                  <a:pt x="130" y="1384"/>
                </a:lnTo>
                <a:lnTo>
                  <a:pt x="117" y="1390"/>
                </a:lnTo>
                <a:lnTo>
                  <a:pt x="105" y="1398"/>
                </a:lnTo>
                <a:lnTo>
                  <a:pt x="94" y="1401"/>
                </a:lnTo>
                <a:lnTo>
                  <a:pt x="82" y="1407"/>
                </a:lnTo>
                <a:lnTo>
                  <a:pt x="73" y="1411"/>
                </a:lnTo>
                <a:lnTo>
                  <a:pt x="63" y="1413"/>
                </a:lnTo>
                <a:lnTo>
                  <a:pt x="55" y="1415"/>
                </a:lnTo>
                <a:lnTo>
                  <a:pt x="48" y="1417"/>
                </a:lnTo>
                <a:lnTo>
                  <a:pt x="40" y="1417"/>
                </a:lnTo>
                <a:lnTo>
                  <a:pt x="30" y="1417"/>
                </a:lnTo>
                <a:lnTo>
                  <a:pt x="23" y="1415"/>
                </a:lnTo>
                <a:lnTo>
                  <a:pt x="15" y="1411"/>
                </a:lnTo>
                <a:lnTo>
                  <a:pt x="9" y="1407"/>
                </a:lnTo>
                <a:lnTo>
                  <a:pt x="5" y="1401"/>
                </a:lnTo>
                <a:lnTo>
                  <a:pt x="2" y="1394"/>
                </a:lnTo>
                <a:lnTo>
                  <a:pt x="2" y="1386"/>
                </a:lnTo>
                <a:lnTo>
                  <a:pt x="0" y="1376"/>
                </a:lnTo>
                <a:lnTo>
                  <a:pt x="2" y="1369"/>
                </a:lnTo>
                <a:lnTo>
                  <a:pt x="2" y="1363"/>
                </a:lnTo>
                <a:lnTo>
                  <a:pt x="5" y="1355"/>
                </a:lnTo>
                <a:lnTo>
                  <a:pt x="7" y="1351"/>
                </a:lnTo>
                <a:lnTo>
                  <a:pt x="13" y="1346"/>
                </a:lnTo>
                <a:lnTo>
                  <a:pt x="17" y="1342"/>
                </a:lnTo>
                <a:lnTo>
                  <a:pt x="23" y="1338"/>
                </a:lnTo>
                <a:lnTo>
                  <a:pt x="29" y="1336"/>
                </a:lnTo>
                <a:lnTo>
                  <a:pt x="92" y="1271"/>
                </a:lnTo>
                <a:lnTo>
                  <a:pt x="151" y="1204"/>
                </a:lnTo>
                <a:lnTo>
                  <a:pt x="182" y="1171"/>
                </a:lnTo>
                <a:lnTo>
                  <a:pt x="211" y="1138"/>
                </a:lnTo>
                <a:lnTo>
                  <a:pt x="240" y="1104"/>
                </a:lnTo>
                <a:lnTo>
                  <a:pt x="267" y="1069"/>
                </a:lnTo>
                <a:lnTo>
                  <a:pt x="295" y="1035"/>
                </a:lnTo>
                <a:lnTo>
                  <a:pt x="322" y="1000"/>
                </a:lnTo>
                <a:lnTo>
                  <a:pt x="349" y="966"/>
                </a:lnTo>
                <a:lnTo>
                  <a:pt x="374" y="929"/>
                </a:lnTo>
                <a:lnTo>
                  <a:pt x="399" y="893"/>
                </a:lnTo>
                <a:lnTo>
                  <a:pt x="424" y="856"/>
                </a:lnTo>
                <a:lnTo>
                  <a:pt x="449" y="820"/>
                </a:lnTo>
                <a:lnTo>
                  <a:pt x="472" y="783"/>
                </a:lnTo>
                <a:lnTo>
                  <a:pt x="491" y="753"/>
                </a:lnTo>
                <a:lnTo>
                  <a:pt x="510" y="722"/>
                </a:lnTo>
                <a:lnTo>
                  <a:pt x="530" y="687"/>
                </a:lnTo>
                <a:lnTo>
                  <a:pt x="549" y="653"/>
                </a:lnTo>
                <a:lnTo>
                  <a:pt x="570" y="616"/>
                </a:lnTo>
                <a:lnTo>
                  <a:pt x="589" y="578"/>
                </a:lnTo>
                <a:lnTo>
                  <a:pt x="610" y="538"/>
                </a:lnTo>
                <a:lnTo>
                  <a:pt x="629" y="497"/>
                </a:lnTo>
                <a:lnTo>
                  <a:pt x="650" y="453"/>
                </a:lnTo>
                <a:lnTo>
                  <a:pt x="672" y="409"/>
                </a:lnTo>
                <a:lnTo>
                  <a:pt x="691" y="361"/>
                </a:lnTo>
                <a:lnTo>
                  <a:pt x="712" y="313"/>
                </a:lnTo>
                <a:lnTo>
                  <a:pt x="733" y="263"/>
                </a:lnTo>
                <a:lnTo>
                  <a:pt x="754" y="211"/>
                </a:lnTo>
                <a:lnTo>
                  <a:pt x="775" y="157"/>
                </a:lnTo>
                <a:lnTo>
                  <a:pt x="796" y="102"/>
                </a:lnTo>
                <a:lnTo>
                  <a:pt x="800" y="90"/>
                </a:lnTo>
                <a:lnTo>
                  <a:pt x="804" y="79"/>
                </a:lnTo>
                <a:lnTo>
                  <a:pt x="810" y="67"/>
                </a:lnTo>
                <a:lnTo>
                  <a:pt x="814" y="58"/>
                </a:lnTo>
                <a:lnTo>
                  <a:pt x="819" y="48"/>
                </a:lnTo>
                <a:lnTo>
                  <a:pt x="823" y="40"/>
                </a:lnTo>
                <a:lnTo>
                  <a:pt x="829" y="33"/>
                </a:lnTo>
                <a:lnTo>
                  <a:pt x="835" y="25"/>
                </a:lnTo>
                <a:lnTo>
                  <a:pt x="839" y="19"/>
                </a:lnTo>
                <a:lnTo>
                  <a:pt x="844" y="15"/>
                </a:lnTo>
                <a:lnTo>
                  <a:pt x="850" y="10"/>
                </a:lnTo>
                <a:lnTo>
                  <a:pt x="856" y="6"/>
                </a:lnTo>
                <a:lnTo>
                  <a:pt x="862" y="4"/>
                </a:lnTo>
                <a:lnTo>
                  <a:pt x="867" y="2"/>
                </a:lnTo>
                <a:lnTo>
                  <a:pt x="875" y="0"/>
                </a:lnTo>
                <a:lnTo>
                  <a:pt x="881" y="0"/>
                </a:lnTo>
                <a:lnTo>
                  <a:pt x="88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30"/>
          <p:cNvSpPr>
            <a:spLocks/>
          </p:cNvSpPr>
          <p:nvPr/>
        </p:nvSpPr>
        <p:spPr bwMode="auto">
          <a:xfrm>
            <a:off x="4008438" y="1697038"/>
            <a:ext cx="1358900" cy="3806825"/>
          </a:xfrm>
          <a:custGeom>
            <a:avLst/>
            <a:gdLst/>
            <a:ahLst/>
            <a:cxnLst>
              <a:cxn ang="0">
                <a:pos x="1322" y="6"/>
              </a:cxn>
              <a:cxn ang="0">
                <a:pos x="1422" y="27"/>
              </a:cxn>
              <a:cxn ang="0">
                <a:pos x="1526" y="67"/>
              </a:cxn>
              <a:cxn ang="0">
                <a:pos x="1616" y="121"/>
              </a:cxn>
              <a:cxn ang="0">
                <a:pos x="1676" y="181"/>
              </a:cxn>
              <a:cxn ang="0">
                <a:pos x="1704" y="246"/>
              </a:cxn>
              <a:cxn ang="0">
                <a:pos x="1708" y="294"/>
              </a:cxn>
              <a:cxn ang="0">
                <a:pos x="1702" y="317"/>
              </a:cxn>
              <a:cxn ang="0">
                <a:pos x="1691" y="352"/>
              </a:cxn>
              <a:cxn ang="0">
                <a:pos x="1672" y="403"/>
              </a:cxn>
              <a:cxn ang="0">
                <a:pos x="1654" y="494"/>
              </a:cxn>
              <a:cxn ang="0">
                <a:pos x="1645" y="609"/>
              </a:cxn>
              <a:cxn ang="0">
                <a:pos x="1641" y="751"/>
              </a:cxn>
              <a:cxn ang="0">
                <a:pos x="1629" y="1223"/>
              </a:cxn>
              <a:cxn ang="0">
                <a:pos x="1612" y="1649"/>
              </a:cxn>
              <a:cxn ang="0">
                <a:pos x="1589" y="2029"/>
              </a:cxn>
              <a:cxn ang="0">
                <a:pos x="1564" y="2365"/>
              </a:cxn>
              <a:cxn ang="0">
                <a:pos x="1534" y="2655"/>
              </a:cxn>
              <a:cxn ang="0">
                <a:pos x="1497" y="2899"/>
              </a:cxn>
              <a:cxn ang="0">
                <a:pos x="1432" y="3198"/>
              </a:cxn>
              <a:cxn ang="0">
                <a:pos x="1326" y="3525"/>
              </a:cxn>
              <a:cxn ang="0">
                <a:pos x="1201" y="3820"/>
              </a:cxn>
              <a:cxn ang="0">
                <a:pos x="1069" y="4068"/>
              </a:cxn>
              <a:cxn ang="0">
                <a:pos x="923" y="4271"/>
              </a:cxn>
              <a:cxn ang="0">
                <a:pos x="752" y="4452"/>
              </a:cxn>
              <a:cxn ang="0">
                <a:pos x="558" y="4605"/>
              </a:cxn>
              <a:cxn ang="0">
                <a:pos x="378" y="4711"/>
              </a:cxn>
              <a:cxn ang="0">
                <a:pos x="215" y="4776"/>
              </a:cxn>
              <a:cxn ang="0">
                <a:pos x="69" y="4797"/>
              </a:cxn>
              <a:cxn ang="0">
                <a:pos x="32" y="4794"/>
              </a:cxn>
              <a:cxn ang="0">
                <a:pos x="9" y="4782"/>
              </a:cxn>
              <a:cxn ang="0">
                <a:pos x="0" y="4767"/>
              </a:cxn>
              <a:cxn ang="0">
                <a:pos x="213" y="4582"/>
              </a:cxn>
              <a:cxn ang="0">
                <a:pos x="443" y="4362"/>
              </a:cxn>
              <a:cxn ang="0">
                <a:pos x="633" y="4143"/>
              </a:cxn>
              <a:cxn ang="0">
                <a:pos x="752" y="3985"/>
              </a:cxn>
              <a:cxn ang="0">
                <a:pos x="839" y="3853"/>
              </a:cxn>
              <a:cxn ang="0">
                <a:pos x="917" y="3699"/>
              </a:cxn>
              <a:cxn ang="0">
                <a:pos x="992" y="3527"/>
              </a:cxn>
              <a:cxn ang="0">
                <a:pos x="1059" y="3331"/>
              </a:cxn>
              <a:cxn ang="0">
                <a:pos x="1121" y="3114"/>
              </a:cxn>
              <a:cxn ang="0">
                <a:pos x="1178" y="2843"/>
              </a:cxn>
              <a:cxn ang="0">
                <a:pos x="1230" y="2388"/>
              </a:cxn>
              <a:cxn ang="0">
                <a:pos x="1263" y="1849"/>
              </a:cxn>
              <a:cxn ang="0">
                <a:pos x="1272" y="1227"/>
              </a:cxn>
              <a:cxn ang="0">
                <a:pos x="1271" y="1012"/>
              </a:cxn>
              <a:cxn ang="0">
                <a:pos x="1263" y="822"/>
              </a:cxn>
              <a:cxn ang="0">
                <a:pos x="1249" y="653"/>
              </a:cxn>
              <a:cxn ang="0">
                <a:pos x="1234" y="509"/>
              </a:cxn>
              <a:cxn ang="0">
                <a:pos x="1213" y="386"/>
              </a:cxn>
              <a:cxn ang="0">
                <a:pos x="1186" y="286"/>
              </a:cxn>
              <a:cxn ang="0">
                <a:pos x="1150" y="188"/>
              </a:cxn>
              <a:cxn ang="0">
                <a:pos x="1130" y="96"/>
              </a:cxn>
              <a:cxn ang="0">
                <a:pos x="1142" y="46"/>
              </a:cxn>
              <a:cxn ang="0">
                <a:pos x="1175" y="16"/>
              </a:cxn>
              <a:cxn ang="0">
                <a:pos x="1230" y="0"/>
              </a:cxn>
            </a:cxnLst>
            <a:rect l="0" t="0" r="r" b="b"/>
            <a:pathLst>
              <a:path w="1710" h="4797">
                <a:moveTo>
                  <a:pt x="1244" y="0"/>
                </a:moveTo>
                <a:lnTo>
                  <a:pt x="1263" y="0"/>
                </a:lnTo>
                <a:lnTo>
                  <a:pt x="1282" y="2"/>
                </a:lnTo>
                <a:lnTo>
                  <a:pt x="1301" y="4"/>
                </a:lnTo>
                <a:lnTo>
                  <a:pt x="1322" y="6"/>
                </a:lnTo>
                <a:lnTo>
                  <a:pt x="1342" y="8"/>
                </a:lnTo>
                <a:lnTo>
                  <a:pt x="1361" y="12"/>
                </a:lnTo>
                <a:lnTo>
                  <a:pt x="1382" y="18"/>
                </a:lnTo>
                <a:lnTo>
                  <a:pt x="1401" y="21"/>
                </a:lnTo>
                <a:lnTo>
                  <a:pt x="1422" y="27"/>
                </a:lnTo>
                <a:lnTo>
                  <a:pt x="1443" y="35"/>
                </a:lnTo>
                <a:lnTo>
                  <a:pt x="1462" y="41"/>
                </a:lnTo>
                <a:lnTo>
                  <a:pt x="1484" y="50"/>
                </a:lnTo>
                <a:lnTo>
                  <a:pt x="1505" y="58"/>
                </a:lnTo>
                <a:lnTo>
                  <a:pt x="1526" y="67"/>
                </a:lnTo>
                <a:lnTo>
                  <a:pt x="1547" y="79"/>
                </a:lnTo>
                <a:lnTo>
                  <a:pt x="1568" y="90"/>
                </a:lnTo>
                <a:lnTo>
                  <a:pt x="1585" y="100"/>
                </a:lnTo>
                <a:lnTo>
                  <a:pt x="1601" y="112"/>
                </a:lnTo>
                <a:lnTo>
                  <a:pt x="1616" y="121"/>
                </a:lnTo>
                <a:lnTo>
                  <a:pt x="1629" y="133"/>
                </a:lnTo>
                <a:lnTo>
                  <a:pt x="1643" y="144"/>
                </a:lnTo>
                <a:lnTo>
                  <a:pt x="1654" y="156"/>
                </a:lnTo>
                <a:lnTo>
                  <a:pt x="1666" y="169"/>
                </a:lnTo>
                <a:lnTo>
                  <a:pt x="1676" y="181"/>
                </a:lnTo>
                <a:lnTo>
                  <a:pt x="1683" y="194"/>
                </a:lnTo>
                <a:lnTo>
                  <a:pt x="1691" y="206"/>
                </a:lnTo>
                <a:lnTo>
                  <a:pt x="1697" y="219"/>
                </a:lnTo>
                <a:lnTo>
                  <a:pt x="1701" y="233"/>
                </a:lnTo>
                <a:lnTo>
                  <a:pt x="1704" y="246"/>
                </a:lnTo>
                <a:lnTo>
                  <a:pt x="1708" y="259"/>
                </a:lnTo>
                <a:lnTo>
                  <a:pt x="1708" y="273"/>
                </a:lnTo>
                <a:lnTo>
                  <a:pt x="1710" y="288"/>
                </a:lnTo>
                <a:lnTo>
                  <a:pt x="1710" y="290"/>
                </a:lnTo>
                <a:lnTo>
                  <a:pt x="1708" y="294"/>
                </a:lnTo>
                <a:lnTo>
                  <a:pt x="1708" y="298"/>
                </a:lnTo>
                <a:lnTo>
                  <a:pt x="1708" y="302"/>
                </a:lnTo>
                <a:lnTo>
                  <a:pt x="1706" y="305"/>
                </a:lnTo>
                <a:lnTo>
                  <a:pt x="1704" y="311"/>
                </a:lnTo>
                <a:lnTo>
                  <a:pt x="1702" y="317"/>
                </a:lnTo>
                <a:lnTo>
                  <a:pt x="1701" y="323"/>
                </a:lnTo>
                <a:lnTo>
                  <a:pt x="1699" y="330"/>
                </a:lnTo>
                <a:lnTo>
                  <a:pt x="1697" y="336"/>
                </a:lnTo>
                <a:lnTo>
                  <a:pt x="1693" y="344"/>
                </a:lnTo>
                <a:lnTo>
                  <a:pt x="1691" y="352"/>
                </a:lnTo>
                <a:lnTo>
                  <a:pt x="1687" y="361"/>
                </a:lnTo>
                <a:lnTo>
                  <a:pt x="1683" y="371"/>
                </a:lnTo>
                <a:lnTo>
                  <a:pt x="1679" y="380"/>
                </a:lnTo>
                <a:lnTo>
                  <a:pt x="1676" y="390"/>
                </a:lnTo>
                <a:lnTo>
                  <a:pt x="1672" y="403"/>
                </a:lnTo>
                <a:lnTo>
                  <a:pt x="1668" y="421"/>
                </a:lnTo>
                <a:lnTo>
                  <a:pt x="1664" y="436"/>
                </a:lnTo>
                <a:lnTo>
                  <a:pt x="1660" y="455"/>
                </a:lnTo>
                <a:lnTo>
                  <a:pt x="1658" y="472"/>
                </a:lnTo>
                <a:lnTo>
                  <a:pt x="1654" y="494"/>
                </a:lnTo>
                <a:lnTo>
                  <a:pt x="1653" y="515"/>
                </a:lnTo>
                <a:lnTo>
                  <a:pt x="1651" y="536"/>
                </a:lnTo>
                <a:lnTo>
                  <a:pt x="1649" y="559"/>
                </a:lnTo>
                <a:lnTo>
                  <a:pt x="1647" y="584"/>
                </a:lnTo>
                <a:lnTo>
                  <a:pt x="1645" y="609"/>
                </a:lnTo>
                <a:lnTo>
                  <a:pt x="1643" y="636"/>
                </a:lnTo>
                <a:lnTo>
                  <a:pt x="1643" y="663"/>
                </a:lnTo>
                <a:lnTo>
                  <a:pt x="1643" y="691"/>
                </a:lnTo>
                <a:lnTo>
                  <a:pt x="1641" y="720"/>
                </a:lnTo>
                <a:lnTo>
                  <a:pt x="1641" y="751"/>
                </a:lnTo>
                <a:lnTo>
                  <a:pt x="1639" y="849"/>
                </a:lnTo>
                <a:lnTo>
                  <a:pt x="1637" y="945"/>
                </a:lnTo>
                <a:lnTo>
                  <a:pt x="1635" y="1039"/>
                </a:lnTo>
                <a:lnTo>
                  <a:pt x="1631" y="1131"/>
                </a:lnTo>
                <a:lnTo>
                  <a:pt x="1629" y="1223"/>
                </a:lnTo>
                <a:lnTo>
                  <a:pt x="1626" y="1311"/>
                </a:lnTo>
                <a:lnTo>
                  <a:pt x="1622" y="1398"/>
                </a:lnTo>
                <a:lnTo>
                  <a:pt x="1620" y="1484"/>
                </a:lnTo>
                <a:lnTo>
                  <a:pt x="1616" y="1567"/>
                </a:lnTo>
                <a:lnTo>
                  <a:pt x="1612" y="1649"/>
                </a:lnTo>
                <a:lnTo>
                  <a:pt x="1608" y="1728"/>
                </a:lnTo>
                <a:lnTo>
                  <a:pt x="1605" y="1807"/>
                </a:lnTo>
                <a:lnTo>
                  <a:pt x="1599" y="1883"/>
                </a:lnTo>
                <a:lnTo>
                  <a:pt x="1595" y="1956"/>
                </a:lnTo>
                <a:lnTo>
                  <a:pt x="1589" y="2029"/>
                </a:lnTo>
                <a:lnTo>
                  <a:pt x="1585" y="2100"/>
                </a:lnTo>
                <a:lnTo>
                  <a:pt x="1580" y="2169"/>
                </a:lnTo>
                <a:lnTo>
                  <a:pt x="1576" y="2237"/>
                </a:lnTo>
                <a:lnTo>
                  <a:pt x="1570" y="2302"/>
                </a:lnTo>
                <a:lnTo>
                  <a:pt x="1564" y="2365"/>
                </a:lnTo>
                <a:lnTo>
                  <a:pt x="1558" y="2427"/>
                </a:lnTo>
                <a:lnTo>
                  <a:pt x="1553" y="2486"/>
                </a:lnTo>
                <a:lnTo>
                  <a:pt x="1545" y="2544"/>
                </a:lnTo>
                <a:lnTo>
                  <a:pt x="1539" y="2599"/>
                </a:lnTo>
                <a:lnTo>
                  <a:pt x="1534" y="2655"/>
                </a:lnTo>
                <a:lnTo>
                  <a:pt x="1526" y="2707"/>
                </a:lnTo>
                <a:lnTo>
                  <a:pt x="1520" y="2759"/>
                </a:lnTo>
                <a:lnTo>
                  <a:pt x="1512" y="2807"/>
                </a:lnTo>
                <a:lnTo>
                  <a:pt x="1505" y="2855"/>
                </a:lnTo>
                <a:lnTo>
                  <a:pt x="1497" y="2899"/>
                </a:lnTo>
                <a:lnTo>
                  <a:pt x="1491" y="2943"/>
                </a:lnTo>
                <a:lnTo>
                  <a:pt x="1484" y="2985"/>
                </a:lnTo>
                <a:lnTo>
                  <a:pt x="1466" y="3056"/>
                </a:lnTo>
                <a:lnTo>
                  <a:pt x="1449" y="3127"/>
                </a:lnTo>
                <a:lnTo>
                  <a:pt x="1432" y="3198"/>
                </a:lnTo>
                <a:lnTo>
                  <a:pt x="1413" y="3266"/>
                </a:lnTo>
                <a:lnTo>
                  <a:pt x="1391" y="3333"/>
                </a:lnTo>
                <a:lnTo>
                  <a:pt x="1370" y="3398"/>
                </a:lnTo>
                <a:lnTo>
                  <a:pt x="1349" y="3463"/>
                </a:lnTo>
                <a:lnTo>
                  <a:pt x="1326" y="3525"/>
                </a:lnTo>
                <a:lnTo>
                  <a:pt x="1303" y="3586"/>
                </a:lnTo>
                <a:lnTo>
                  <a:pt x="1278" y="3648"/>
                </a:lnTo>
                <a:lnTo>
                  <a:pt x="1253" y="3705"/>
                </a:lnTo>
                <a:lnTo>
                  <a:pt x="1228" y="3763"/>
                </a:lnTo>
                <a:lnTo>
                  <a:pt x="1201" y="3820"/>
                </a:lnTo>
                <a:lnTo>
                  <a:pt x="1175" y="3874"/>
                </a:lnTo>
                <a:lnTo>
                  <a:pt x="1148" y="3928"/>
                </a:lnTo>
                <a:lnTo>
                  <a:pt x="1119" y="3980"/>
                </a:lnTo>
                <a:lnTo>
                  <a:pt x="1094" y="4024"/>
                </a:lnTo>
                <a:lnTo>
                  <a:pt x="1069" y="4068"/>
                </a:lnTo>
                <a:lnTo>
                  <a:pt x="1042" y="4110"/>
                </a:lnTo>
                <a:lnTo>
                  <a:pt x="1013" y="4152"/>
                </a:lnTo>
                <a:lnTo>
                  <a:pt x="984" y="4193"/>
                </a:lnTo>
                <a:lnTo>
                  <a:pt x="956" y="4233"/>
                </a:lnTo>
                <a:lnTo>
                  <a:pt x="923" y="4271"/>
                </a:lnTo>
                <a:lnTo>
                  <a:pt x="892" y="4310"/>
                </a:lnTo>
                <a:lnTo>
                  <a:pt x="858" y="4346"/>
                </a:lnTo>
                <a:lnTo>
                  <a:pt x="825" y="4383"/>
                </a:lnTo>
                <a:lnTo>
                  <a:pt x="789" y="4417"/>
                </a:lnTo>
                <a:lnTo>
                  <a:pt x="752" y="4452"/>
                </a:lnTo>
                <a:lnTo>
                  <a:pt x="716" y="4485"/>
                </a:lnTo>
                <a:lnTo>
                  <a:pt x="677" y="4517"/>
                </a:lnTo>
                <a:lnTo>
                  <a:pt x="637" y="4548"/>
                </a:lnTo>
                <a:lnTo>
                  <a:pt x="597" y="4579"/>
                </a:lnTo>
                <a:lnTo>
                  <a:pt x="558" y="4605"/>
                </a:lnTo>
                <a:lnTo>
                  <a:pt x="522" y="4630"/>
                </a:lnTo>
                <a:lnTo>
                  <a:pt x="485" y="4653"/>
                </a:lnTo>
                <a:lnTo>
                  <a:pt x="449" y="4675"/>
                </a:lnTo>
                <a:lnTo>
                  <a:pt x="412" y="4694"/>
                </a:lnTo>
                <a:lnTo>
                  <a:pt x="378" y="4711"/>
                </a:lnTo>
                <a:lnTo>
                  <a:pt x="345" y="4728"/>
                </a:lnTo>
                <a:lnTo>
                  <a:pt x="311" y="4742"/>
                </a:lnTo>
                <a:lnTo>
                  <a:pt x="278" y="4755"/>
                </a:lnTo>
                <a:lnTo>
                  <a:pt x="245" y="4767"/>
                </a:lnTo>
                <a:lnTo>
                  <a:pt x="215" y="4776"/>
                </a:lnTo>
                <a:lnTo>
                  <a:pt x="184" y="4784"/>
                </a:lnTo>
                <a:lnTo>
                  <a:pt x="153" y="4790"/>
                </a:lnTo>
                <a:lnTo>
                  <a:pt x="124" y="4794"/>
                </a:lnTo>
                <a:lnTo>
                  <a:pt x="96" y="4795"/>
                </a:lnTo>
                <a:lnTo>
                  <a:pt x="69" y="4797"/>
                </a:lnTo>
                <a:lnTo>
                  <a:pt x="59" y="4797"/>
                </a:lnTo>
                <a:lnTo>
                  <a:pt x="52" y="4795"/>
                </a:lnTo>
                <a:lnTo>
                  <a:pt x="44" y="4795"/>
                </a:lnTo>
                <a:lnTo>
                  <a:pt x="38" y="4795"/>
                </a:lnTo>
                <a:lnTo>
                  <a:pt x="32" y="4794"/>
                </a:lnTo>
                <a:lnTo>
                  <a:pt x="27" y="4792"/>
                </a:lnTo>
                <a:lnTo>
                  <a:pt x="21" y="4790"/>
                </a:lnTo>
                <a:lnTo>
                  <a:pt x="17" y="4788"/>
                </a:lnTo>
                <a:lnTo>
                  <a:pt x="13" y="4786"/>
                </a:lnTo>
                <a:lnTo>
                  <a:pt x="9" y="4782"/>
                </a:lnTo>
                <a:lnTo>
                  <a:pt x="5" y="4780"/>
                </a:lnTo>
                <a:lnTo>
                  <a:pt x="4" y="4776"/>
                </a:lnTo>
                <a:lnTo>
                  <a:pt x="2" y="4774"/>
                </a:lnTo>
                <a:lnTo>
                  <a:pt x="2" y="4771"/>
                </a:lnTo>
                <a:lnTo>
                  <a:pt x="0" y="4767"/>
                </a:lnTo>
                <a:lnTo>
                  <a:pt x="0" y="4763"/>
                </a:lnTo>
                <a:lnTo>
                  <a:pt x="55" y="4717"/>
                </a:lnTo>
                <a:lnTo>
                  <a:pt x="109" y="4673"/>
                </a:lnTo>
                <a:lnTo>
                  <a:pt x="161" y="4628"/>
                </a:lnTo>
                <a:lnTo>
                  <a:pt x="213" y="4582"/>
                </a:lnTo>
                <a:lnTo>
                  <a:pt x="261" y="4538"/>
                </a:lnTo>
                <a:lnTo>
                  <a:pt x="309" y="4494"/>
                </a:lnTo>
                <a:lnTo>
                  <a:pt x="355" y="4450"/>
                </a:lnTo>
                <a:lnTo>
                  <a:pt x="401" y="4406"/>
                </a:lnTo>
                <a:lnTo>
                  <a:pt x="443" y="4362"/>
                </a:lnTo>
                <a:lnTo>
                  <a:pt x="485" y="4318"/>
                </a:lnTo>
                <a:lnTo>
                  <a:pt x="524" y="4273"/>
                </a:lnTo>
                <a:lnTo>
                  <a:pt x="562" y="4229"/>
                </a:lnTo>
                <a:lnTo>
                  <a:pt x="599" y="4185"/>
                </a:lnTo>
                <a:lnTo>
                  <a:pt x="633" y="4143"/>
                </a:lnTo>
                <a:lnTo>
                  <a:pt x="668" y="4099"/>
                </a:lnTo>
                <a:lnTo>
                  <a:pt x="698" y="4055"/>
                </a:lnTo>
                <a:lnTo>
                  <a:pt x="718" y="4031"/>
                </a:lnTo>
                <a:lnTo>
                  <a:pt x="735" y="4008"/>
                </a:lnTo>
                <a:lnTo>
                  <a:pt x="752" y="3985"/>
                </a:lnTo>
                <a:lnTo>
                  <a:pt x="769" y="3960"/>
                </a:lnTo>
                <a:lnTo>
                  <a:pt x="787" y="3936"/>
                </a:lnTo>
                <a:lnTo>
                  <a:pt x="804" y="3909"/>
                </a:lnTo>
                <a:lnTo>
                  <a:pt x="821" y="3882"/>
                </a:lnTo>
                <a:lnTo>
                  <a:pt x="839" y="3853"/>
                </a:lnTo>
                <a:lnTo>
                  <a:pt x="854" y="3824"/>
                </a:lnTo>
                <a:lnTo>
                  <a:pt x="871" y="3793"/>
                </a:lnTo>
                <a:lnTo>
                  <a:pt x="887" y="3765"/>
                </a:lnTo>
                <a:lnTo>
                  <a:pt x="902" y="3732"/>
                </a:lnTo>
                <a:lnTo>
                  <a:pt x="917" y="3699"/>
                </a:lnTo>
                <a:lnTo>
                  <a:pt x="933" y="3667"/>
                </a:lnTo>
                <a:lnTo>
                  <a:pt x="948" y="3632"/>
                </a:lnTo>
                <a:lnTo>
                  <a:pt x="963" y="3598"/>
                </a:lnTo>
                <a:lnTo>
                  <a:pt x="977" y="3563"/>
                </a:lnTo>
                <a:lnTo>
                  <a:pt x="992" y="3527"/>
                </a:lnTo>
                <a:lnTo>
                  <a:pt x="1006" y="3488"/>
                </a:lnTo>
                <a:lnTo>
                  <a:pt x="1019" y="3450"/>
                </a:lnTo>
                <a:lnTo>
                  <a:pt x="1032" y="3411"/>
                </a:lnTo>
                <a:lnTo>
                  <a:pt x="1046" y="3371"/>
                </a:lnTo>
                <a:lnTo>
                  <a:pt x="1059" y="3331"/>
                </a:lnTo>
                <a:lnTo>
                  <a:pt x="1073" y="3289"/>
                </a:lnTo>
                <a:lnTo>
                  <a:pt x="1084" y="3246"/>
                </a:lnTo>
                <a:lnTo>
                  <a:pt x="1098" y="3202"/>
                </a:lnTo>
                <a:lnTo>
                  <a:pt x="1109" y="3158"/>
                </a:lnTo>
                <a:lnTo>
                  <a:pt x="1121" y="3114"/>
                </a:lnTo>
                <a:lnTo>
                  <a:pt x="1132" y="3068"/>
                </a:lnTo>
                <a:lnTo>
                  <a:pt x="1144" y="3020"/>
                </a:lnTo>
                <a:lnTo>
                  <a:pt x="1153" y="2972"/>
                </a:lnTo>
                <a:lnTo>
                  <a:pt x="1165" y="2924"/>
                </a:lnTo>
                <a:lnTo>
                  <a:pt x="1178" y="2843"/>
                </a:lnTo>
                <a:lnTo>
                  <a:pt x="1190" y="2759"/>
                </a:lnTo>
                <a:lnTo>
                  <a:pt x="1201" y="2670"/>
                </a:lnTo>
                <a:lnTo>
                  <a:pt x="1211" y="2580"/>
                </a:lnTo>
                <a:lnTo>
                  <a:pt x="1223" y="2486"/>
                </a:lnTo>
                <a:lnTo>
                  <a:pt x="1230" y="2388"/>
                </a:lnTo>
                <a:lnTo>
                  <a:pt x="1238" y="2287"/>
                </a:lnTo>
                <a:lnTo>
                  <a:pt x="1246" y="2183"/>
                </a:lnTo>
                <a:lnTo>
                  <a:pt x="1251" y="2075"/>
                </a:lnTo>
                <a:lnTo>
                  <a:pt x="1257" y="1964"/>
                </a:lnTo>
                <a:lnTo>
                  <a:pt x="1263" y="1849"/>
                </a:lnTo>
                <a:lnTo>
                  <a:pt x="1267" y="1732"/>
                </a:lnTo>
                <a:lnTo>
                  <a:pt x="1269" y="1611"/>
                </a:lnTo>
                <a:lnTo>
                  <a:pt x="1271" y="1486"/>
                </a:lnTo>
                <a:lnTo>
                  <a:pt x="1272" y="1359"/>
                </a:lnTo>
                <a:lnTo>
                  <a:pt x="1272" y="1227"/>
                </a:lnTo>
                <a:lnTo>
                  <a:pt x="1272" y="1183"/>
                </a:lnTo>
                <a:lnTo>
                  <a:pt x="1272" y="1139"/>
                </a:lnTo>
                <a:lnTo>
                  <a:pt x="1272" y="1096"/>
                </a:lnTo>
                <a:lnTo>
                  <a:pt x="1271" y="1054"/>
                </a:lnTo>
                <a:lnTo>
                  <a:pt x="1271" y="1012"/>
                </a:lnTo>
                <a:lnTo>
                  <a:pt x="1269" y="972"/>
                </a:lnTo>
                <a:lnTo>
                  <a:pt x="1267" y="933"/>
                </a:lnTo>
                <a:lnTo>
                  <a:pt x="1267" y="895"/>
                </a:lnTo>
                <a:lnTo>
                  <a:pt x="1265" y="858"/>
                </a:lnTo>
                <a:lnTo>
                  <a:pt x="1263" y="822"/>
                </a:lnTo>
                <a:lnTo>
                  <a:pt x="1261" y="785"/>
                </a:lnTo>
                <a:lnTo>
                  <a:pt x="1257" y="751"/>
                </a:lnTo>
                <a:lnTo>
                  <a:pt x="1255" y="718"/>
                </a:lnTo>
                <a:lnTo>
                  <a:pt x="1253" y="686"/>
                </a:lnTo>
                <a:lnTo>
                  <a:pt x="1249" y="653"/>
                </a:lnTo>
                <a:lnTo>
                  <a:pt x="1247" y="622"/>
                </a:lnTo>
                <a:lnTo>
                  <a:pt x="1244" y="593"/>
                </a:lnTo>
                <a:lnTo>
                  <a:pt x="1240" y="565"/>
                </a:lnTo>
                <a:lnTo>
                  <a:pt x="1238" y="536"/>
                </a:lnTo>
                <a:lnTo>
                  <a:pt x="1234" y="509"/>
                </a:lnTo>
                <a:lnTo>
                  <a:pt x="1230" y="482"/>
                </a:lnTo>
                <a:lnTo>
                  <a:pt x="1224" y="457"/>
                </a:lnTo>
                <a:lnTo>
                  <a:pt x="1221" y="432"/>
                </a:lnTo>
                <a:lnTo>
                  <a:pt x="1217" y="409"/>
                </a:lnTo>
                <a:lnTo>
                  <a:pt x="1213" y="386"/>
                </a:lnTo>
                <a:lnTo>
                  <a:pt x="1207" y="365"/>
                </a:lnTo>
                <a:lnTo>
                  <a:pt x="1203" y="344"/>
                </a:lnTo>
                <a:lnTo>
                  <a:pt x="1198" y="325"/>
                </a:lnTo>
                <a:lnTo>
                  <a:pt x="1192" y="305"/>
                </a:lnTo>
                <a:lnTo>
                  <a:pt x="1186" y="286"/>
                </a:lnTo>
                <a:lnTo>
                  <a:pt x="1180" y="269"/>
                </a:lnTo>
                <a:lnTo>
                  <a:pt x="1176" y="254"/>
                </a:lnTo>
                <a:lnTo>
                  <a:pt x="1165" y="231"/>
                </a:lnTo>
                <a:lnTo>
                  <a:pt x="1157" y="209"/>
                </a:lnTo>
                <a:lnTo>
                  <a:pt x="1150" y="188"/>
                </a:lnTo>
                <a:lnTo>
                  <a:pt x="1142" y="169"/>
                </a:lnTo>
                <a:lnTo>
                  <a:pt x="1138" y="150"/>
                </a:lnTo>
                <a:lnTo>
                  <a:pt x="1134" y="133"/>
                </a:lnTo>
                <a:lnTo>
                  <a:pt x="1130" y="114"/>
                </a:lnTo>
                <a:lnTo>
                  <a:pt x="1130" y="96"/>
                </a:lnTo>
                <a:lnTo>
                  <a:pt x="1130" y="85"/>
                </a:lnTo>
                <a:lnTo>
                  <a:pt x="1132" y="75"/>
                </a:lnTo>
                <a:lnTo>
                  <a:pt x="1134" y="66"/>
                </a:lnTo>
                <a:lnTo>
                  <a:pt x="1138" y="56"/>
                </a:lnTo>
                <a:lnTo>
                  <a:pt x="1142" y="46"/>
                </a:lnTo>
                <a:lnTo>
                  <a:pt x="1148" y="39"/>
                </a:lnTo>
                <a:lnTo>
                  <a:pt x="1153" y="33"/>
                </a:lnTo>
                <a:lnTo>
                  <a:pt x="1159" y="25"/>
                </a:lnTo>
                <a:lnTo>
                  <a:pt x="1167" y="19"/>
                </a:lnTo>
                <a:lnTo>
                  <a:pt x="1175" y="16"/>
                </a:lnTo>
                <a:lnTo>
                  <a:pt x="1184" y="10"/>
                </a:lnTo>
                <a:lnTo>
                  <a:pt x="1196" y="8"/>
                </a:lnTo>
                <a:lnTo>
                  <a:pt x="1205" y="4"/>
                </a:lnTo>
                <a:lnTo>
                  <a:pt x="1217" y="2"/>
                </a:lnTo>
                <a:lnTo>
                  <a:pt x="1230" y="0"/>
                </a:lnTo>
                <a:lnTo>
                  <a:pt x="1244" y="0"/>
                </a:lnTo>
                <a:lnTo>
                  <a:pt x="124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1"/>
          <p:cNvSpPr>
            <a:spLocks/>
          </p:cNvSpPr>
          <p:nvPr/>
        </p:nvSpPr>
        <p:spPr bwMode="auto">
          <a:xfrm>
            <a:off x="5073650" y="3552825"/>
            <a:ext cx="1660525" cy="2016125"/>
          </a:xfrm>
          <a:custGeom>
            <a:avLst/>
            <a:gdLst/>
            <a:ahLst/>
            <a:cxnLst>
              <a:cxn ang="0">
                <a:pos x="105" y="10"/>
              </a:cxn>
              <a:cxn ang="0">
                <a:pos x="136" y="43"/>
              </a:cxn>
              <a:cxn ang="0">
                <a:pos x="167" y="96"/>
              </a:cxn>
              <a:cxn ang="0">
                <a:pos x="195" y="169"/>
              </a:cxn>
              <a:cxn ang="0">
                <a:pos x="387" y="559"/>
              </a:cxn>
              <a:cxn ang="0">
                <a:pos x="631" y="983"/>
              </a:cxn>
              <a:cxn ang="0">
                <a:pos x="871" y="1338"/>
              </a:cxn>
              <a:cxn ang="0">
                <a:pos x="1101" y="1622"/>
              </a:cxn>
              <a:cxn ang="0">
                <a:pos x="1236" y="1765"/>
              </a:cxn>
              <a:cxn ang="0">
                <a:pos x="1343" y="1864"/>
              </a:cxn>
              <a:cxn ang="0">
                <a:pos x="1453" y="1955"/>
              </a:cxn>
              <a:cxn ang="0">
                <a:pos x="1595" y="2056"/>
              </a:cxn>
              <a:cxn ang="0">
                <a:pos x="1602" y="2062"/>
              </a:cxn>
              <a:cxn ang="0">
                <a:pos x="1622" y="2074"/>
              </a:cxn>
              <a:cxn ang="0">
                <a:pos x="1649" y="2093"/>
              </a:cxn>
              <a:cxn ang="0">
                <a:pos x="1687" y="2118"/>
              </a:cxn>
              <a:cxn ang="0">
                <a:pos x="1735" y="2150"/>
              </a:cxn>
              <a:cxn ang="0">
                <a:pos x="1792" y="2191"/>
              </a:cxn>
              <a:cxn ang="0">
                <a:pos x="1862" y="2237"/>
              </a:cxn>
              <a:cxn ang="0">
                <a:pos x="1938" y="2285"/>
              </a:cxn>
              <a:cxn ang="0">
                <a:pos x="2009" y="2323"/>
              </a:cxn>
              <a:cxn ang="0">
                <a:pos x="2057" y="2356"/>
              </a:cxn>
              <a:cxn ang="0">
                <a:pos x="2084" y="2385"/>
              </a:cxn>
              <a:cxn ang="0">
                <a:pos x="2090" y="2411"/>
              </a:cxn>
              <a:cxn ang="0">
                <a:pos x="2080" y="2436"/>
              </a:cxn>
              <a:cxn ang="0">
                <a:pos x="2063" y="2456"/>
              </a:cxn>
              <a:cxn ang="0">
                <a:pos x="2032" y="2467"/>
              </a:cxn>
              <a:cxn ang="0">
                <a:pos x="1979" y="2481"/>
              </a:cxn>
              <a:cxn ang="0">
                <a:pos x="1862" y="2509"/>
              </a:cxn>
              <a:cxn ang="0">
                <a:pos x="1720" y="2529"/>
              </a:cxn>
              <a:cxn ang="0">
                <a:pos x="1551" y="2538"/>
              </a:cxn>
              <a:cxn ang="0">
                <a:pos x="1378" y="2540"/>
              </a:cxn>
              <a:cxn ang="0">
                <a:pos x="1268" y="2525"/>
              </a:cxn>
              <a:cxn ang="0">
                <a:pos x="1176" y="2490"/>
              </a:cxn>
              <a:cxn ang="0">
                <a:pos x="1103" y="2436"/>
              </a:cxn>
              <a:cxn ang="0">
                <a:pos x="1040" y="2350"/>
              </a:cxn>
              <a:cxn ang="0">
                <a:pos x="956" y="2210"/>
              </a:cxn>
              <a:cxn ang="0">
                <a:pos x="867" y="2058"/>
              </a:cxn>
              <a:cxn ang="0">
                <a:pos x="781" y="1895"/>
              </a:cxn>
              <a:cxn ang="0">
                <a:pos x="683" y="1705"/>
              </a:cxn>
              <a:cxn ang="0">
                <a:pos x="562" y="1459"/>
              </a:cxn>
              <a:cxn ang="0">
                <a:pos x="441" y="1194"/>
              </a:cxn>
              <a:cxn ang="0">
                <a:pos x="324" y="908"/>
              </a:cxn>
              <a:cxn ang="0">
                <a:pos x="230" y="659"/>
              </a:cxn>
              <a:cxn ang="0">
                <a:pos x="199" y="574"/>
              </a:cxn>
              <a:cxn ang="0">
                <a:pos x="170" y="499"/>
              </a:cxn>
              <a:cxn ang="0">
                <a:pos x="144" y="430"/>
              </a:cxn>
              <a:cxn ang="0">
                <a:pos x="117" y="371"/>
              </a:cxn>
              <a:cxn ang="0">
                <a:pos x="90" y="306"/>
              </a:cxn>
              <a:cxn ang="0">
                <a:pos x="51" y="227"/>
              </a:cxn>
              <a:cxn ang="0">
                <a:pos x="28" y="179"/>
              </a:cxn>
              <a:cxn ang="0">
                <a:pos x="13" y="142"/>
              </a:cxn>
              <a:cxn ang="0">
                <a:pos x="1" y="108"/>
              </a:cxn>
              <a:cxn ang="0">
                <a:pos x="1" y="68"/>
              </a:cxn>
              <a:cxn ang="0">
                <a:pos x="15" y="33"/>
              </a:cxn>
              <a:cxn ang="0">
                <a:pos x="36" y="12"/>
              </a:cxn>
              <a:cxn ang="0">
                <a:pos x="65" y="0"/>
              </a:cxn>
            </a:cxnLst>
            <a:rect l="0" t="0" r="r" b="b"/>
            <a:pathLst>
              <a:path w="2090" h="2540">
                <a:moveTo>
                  <a:pt x="84" y="0"/>
                </a:moveTo>
                <a:lnTo>
                  <a:pt x="92" y="2"/>
                </a:lnTo>
                <a:lnTo>
                  <a:pt x="99" y="4"/>
                </a:lnTo>
                <a:lnTo>
                  <a:pt x="105" y="10"/>
                </a:lnTo>
                <a:lnTo>
                  <a:pt x="113" y="16"/>
                </a:lnTo>
                <a:lnTo>
                  <a:pt x="120" y="23"/>
                </a:lnTo>
                <a:lnTo>
                  <a:pt x="128" y="33"/>
                </a:lnTo>
                <a:lnTo>
                  <a:pt x="136" y="43"/>
                </a:lnTo>
                <a:lnTo>
                  <a:pt x="144" y="54"/>
                </a:lnTo>
                <a:lnTo>
                  <a:pt x="151" y="68"/>
                </a:lnTo>
                <a:lnTo>
                  <a:pt x="159" y="81"/>
                </a:lnTo>
                <a:lnTo>
                  <a:pt x="167" y="96"/>
                </a:lnTo>
                <a:lnTo>
                  <a:pt x="174" y="112"/>
                </a:lnTo>
                <a:lnTo>
                  <a:pt x="180" y="131"/>
                </a:lnTo>
                <a:lnTo>
                  <a:pt x="188" y="150"/>
                </a:lnTo>
                <a:lnTo>
                  <a:pt x="195" y="169"/>
                </a:lnTo>
                <a:lnTo>
                  <a:pt x="203" y="190"/>
                </a:lnTo>
                <a:lnTo>
                  <a:pt x="264" y="317"/>
                </a:lnTo>
                <a:lnTo>
                  <a:pt x="326" y="440"/>
                </a:lnTo>
                <a:lnTo>
                  <a:pt x="387" y="559"/>
                </a:lnTo>
                <a:lnTo>
                  <a:pt x="449" y="672"/>
                </a:lnTo>
                <a:lnTo>
                  <a:pt x="510" y="780"/>
                </a:lnTo>
                <a:lnTo>
                  <a:pt x="572" y="885"/>
                </a:lnTo>
                <a:lnTo>
                  <a:pt x="631" y="983"/>
                </a:lnTo>
                <a:lnTo>
                  <a:pt x="693" y="1079"/>
                </a:lnTo>
                <a:lnTo>
                  <a:pt x="752" y="1169"/>
                </a:lnTo>
                <a:lnTo>
                  <a:pt x="812" y="1256"/>
                </a:lnTo>
                <a:lnTo>
                  <a:pt x="871" y="1338"/>
                </a:lnTo>
                <a:lnTo>
                  <a:pt x="929" y="1415"/>
                </a:lnTo>
                <a:lnTo>
                  <a:pt x="986" y="1488"/>
                </a:lnTo>
                <a:lnTo>
                  <a:pt x="1044" y="1557"/>
                </a:lnTo>
                <a:lnTo>
                  <a:pt x="1101" y="1622"/>
                </a:lnTo>
                <a:lnTo>
                  <a:pt x="1157" y="1682"/>
                </a:lnTo>
                <a:lnTo>
                  <a:pt x="1184" y="1711"/>
                </a:lnTo>
                <a:lnTo>
                  <a:pt x="1209" y="1738"/>
                </a:lnTo>
                <a:lnTo>
                  <a:pt x="1236" y="1765"/>
                </a:lnTo>
                <a:lnTo>
                  <a:pt x="1261" y="1789"/>
                </a:lnTo>
                <a:lnTo>
                  <a:pt x="1288" y="1816"/>
                </a:lnTo>
                <a:lnTo>
                  <a:pt x="1315" y="1839"/>
                </a:lnTo>
                <a:lnTo>
                  <a:pt x="1343" y="1864"/>
                </a:lnTo>
                <a:lnTo>
                  <a:pt x="1370" y="1887"/>
                </a:lnTo>
                <a:lnTo>
                  <a:pt x="1397" y="1910"/>
                </a:lnTo>
                <a:lnTo>
                  <a:pt x="1426" y="1933"/>
                </a:lnTo>
                <a:lnTo>
                  <a:pt x="1453" y="1955"/>
                </a:lnTo>
                <a:lnTo>
                  <a:pt x="1482" y="1976"/>
                </a:lnTo>
                <a:lnTo>
                  <a:pt x="1539" y="2018"/>
                </a:lnTo>
                <a:lnTo>
                  <a:pt x="1595" y="2056"/>
                </a:lnTo>
                <a:lnTo>
                  <a:pt x="1595" y="2056"/>
                </a:lnTo>
                <a:lnTo>
                  <a:pt x="1597" y="2058"/>
                </a:lnTo>
                <a:lnTo>
                  <a:pt x="1599" y="2058"/>
                </a:lnTo>
                <a:lnTo>
                  <a:pt x="1601" y="2060"/>
                </a:lnTo>
                <a:lnTo>
                  <a:pt x="1602" y="2062"/>
                </a:lnTo>
                <a:lnTo>
                  <a:pt x="1606" y="2064"/>
                </a:lnTo>
                <a:lnTo>
                  <a:pt x="1610" y="2068"/>
                </a:lnTo>
                <a:lnTo>
                  <a:pt x="1616" y="2070"/>
                </a:lnTo>
                <a:lnTo>
                  <a:pt x="1622" y="2074"/>
                </a:lnTo>
                <a:lnTo>
                  <a:pt x="1627" y="2077"/>
                </a:lnTo>
                <a:lnTo>
                  <a:pt x="1633" y="2083"/>
                </a:lnTo>
                <a:lnTo>
                  <a:pt x="1641" y="2087"/>
                </a:lnTo>
                <a:lnTo>
                  <a:pt x="1649" y="2093"/>
                </a:lnTo>
                <a:lnTo>
                  <a:pt x="1658" y="2099"/>
                </a:lnTo>
                <a:lnTo>
                  <a:pt x="1666" y="2104"/>
                </a:lnTo>
                <a:lnTo>
                  <a:pt x="1677" y="2112"/>
                </a:lnTo>
                <a:lnTo>
                  <a:pt x="1687" y="2118"/>
                </a:lnTo>
                <a:lnTo>
                  <a:pt x="1698" y="2125"/>
                </a:lnTo>
                <a:lnTo>
                  <a:pt x="1710" y="2133"/>
                </a:lnTo>
                <a:lnTo>
                  <a:pt x="1721" y="2143"/>
                </a:lnTo>
                <a:lnTo>
                  <a:pt x="1735" y="2150"/>
                </a:lnTo>
                <a:lnTo>
                  <a:pt x="1748" y="2160"/>
                </a:lnTo>
                <a:lnTo>
                  <a:pt x="1764" y="2170"/>
                </a:lnTo>
                <a:lnTo>
                  <a:pt x="1777" y="2179"/>
                </a:lnTo>
                <a:lnTo>
                  <a:pt x="1792" y="2191"/>
                </a:lnTo>
                <a:lnTo>
                  <a:pt x="1810" y="2200"/>
                </a:lnTo>
                <a:lnTo>
                  <a:pt x="1825" y="2212"/>
                </a:lnTo>
                <a:lnTo>
                  <a:pt x="1842" y="2223"/>
                </a:lnTo>
                <a:lnTo>
                  <a:pt x="1862" y="2237"/>
                </a:lnTo>
                <a:lnTo>
                  <a:pt x="1879" y="2248"/>
                </a:lnTo>
                <a:lnTo>
                  <a:pt x="1898" y="2262"/>
                </a:lnTo>
                <a:lnTo>
                  <a:pt x="1919" y="2275"/>
                </a:lnTo>
                <a:lnTo>
                  <a:pt x="1938" y="2285"/>
                </a:lnTo>
                <a:lnTo>
                  <a:pt x="1960" y="2294"/>
                </a:lnTo>
                <a:lnTo>
                  <a:pt x="1977" y="2304"/>
                </a:lnTo>
                <a:lnTo>
                  <a:pt x="1994" y="2314"/>
                </a:lnTo>
                <a:lnTo>
                  <a:pt x="2009" y="2323"/>
                </a:lnTo>
                <a:lnTo>
                  <a:pt x="2023" y="2331"/>
                </a:lnTo>
                <a:lnTo>
                  <a:pt x="2034" y="2340"/>
                </a:lnTo>
                <a:lnTo>
                  <a:pt x="2046" y="2348"/>
                </a:lnTo>
                <a:lnTo>
                  <a:pt x="2057" y="2356"/>
                </a:lnTo>
                <a:lnTo>
                  <a:pt x="2065" y="2363"/>
                </a:lnTo>
                <a:lnTo>
                  <a:pt x="2073" y="2371"/>
                </a:lnTo>
                <a:lnTo>
                  <a:pt x="2079" y="2377"/>
                </a:lnTo>
                <a:lnTo>
                  <a:pt x="2084" y="2385"/>
                </a:lnTo>
                <a:lnTo>
                  <a:pt x="2086" y="2390"/>
                </a:lnTo>
                <a:lnTo>
                  <a:pt x="2088" y="2398"/>
                </a:lnTo>
                <a:lnTo>
                  <a:pt x="2090" y="2404"/>
                </a:lnTo>
                <a:lnTo>
                  <a:pt x="2090" y="2411"/>
                </a:lnTo>
                <a:lnTo>
                  <a:pt x="2088" y="2419"/>
                </a:lnTo>
                <a:lnTo>
                  <a:pt x="2086" y="2425"/>
                </a:lnTo>
                <a:lnTo>
                  <a:pt x="2084" y="2431"/>
                </a:lnTo>
                <a:lnTo>
                  <a:pt x="2080" y="2436"/>
                </a:lnTo>
                <a:lnTo>
                  <a:pt x="2077" y="2442"/>
                </a:lnTo>
                <a:lnTo>
                  <a:pt x="2073" y="2448"/>
                </a:lnTo>
                <a:lnTo>
                  <a:pt x="2069" y="2452"/>
                </a:lnTo>
                <a:lnTo>
                  <a:pt x="2063" y="2456"/>
                </a:lnTo>
                <a:lnTo>
                  <a:pt x="2055" y="2459"/>
                </a:lnTo>
                <a:lnTo>
                  <a:pt x="2050" y="2461"/>
                </a:lnTo>
                <a:lnTo>
                  <a:pt x="2042" y="2465"/>
                </a:lnTo>
                <a:lnTo>
                  <a:pt x="2032" y="2467"/>
                </a:lnTo>
                <a:lnTo>
                  <a:pt x="2025" y="2469"/>
                </a:lnTo>
                <a:lnTo>
                  <a:pt x="2015" y="2471"/>
                </a:lnTo>
                <a:lnTo>
                  <a:pt x="2004" y="2473"/>
                </a:lnTo>
                <a:lnTo>
                  <a:pt x="1979" y="2481"/>
                </a:lnTo>
                <a:lnTo>
                  <a:pt x="1952" y="2490"/>
                </a:lnTo>
                <a:lnTo>
                  <a:pt x="1923" y="2496"/>
                </a:lnTo>
                <a:lnTo>
                  <a:pt x="1894" y="2504"/>
                </a:lnTo>
                <a:lnTo>
                  <a:pt x="1862" y="2509"/>
                </a:lnTo>
                <a:lnTo>
                  <a:pt x="1829" y="2515"/>
                </a:lnTo>
                <a:lnTo>
                  <a:pt x="1794" y="2521"/>
                </a:lnTo>
                <a:lnTo>
                  <a:pt x="1758" y="2525"/>
                </a:lnTo>
                <a:lnTo>
                  <a:pt x="1720" y="2529"/>
                </a:lnTo>
                <a:lnTo>
                  <a:pt x="1679" y="2532"/>
                </a:lnTo>
                <a:lnTo>
                  <a:pt x="1637" y="2534"/>
                </a:lnTo>
                <a:lnTo>
                  <a:pt x="1595" y="2536"/>
                </a:lnTo>
                <a:lnTo>
                  <a:pt x="1551" y="2538"/>
                </a:lnTo>
                <a:lnTo>
                  <a:pt x="1505" y="2540"/>
                </a:lnTo>
                <a:lnTo>
                  <a:pt x="1457" y="2540"/>
                </a:lnTo>
                <a:lnTo>
                  <a:pt x="1409" y="2540"/>
                </a:lnTo>
                <a:lnTo>
                  <a:pt x="1378" y="2540"/>
                </a:lnTo>
                <a:lnTo>
                  <a:pt x="1349" y="2538"/>
                </a:lnTo>
                <a:lnTo>
                  <a:pt x="1320" y="2534"/>
                </a:lnTo>
                <a:lnTo>
                  <a:pt x="1293" y="2530"/>
                </a:lnTo>
                <a:lnTo>
                  <a:pt x="1268" y="2525"/>
                </a:lnTo>
                <a:lnTo>
                  <a:pt x="1243" y="2519"/>
                </a:lnTo>
                <a:lnTo>
                  <a:pt x="1220" y="2509"/>
                </a:lnTo>
                <a:lnTo>
                  <a:pt x="1197" y="2502"/>
                </a:lnTo>
                <a:lnTo>
                  <a:pt x="1176" y="2490"/>
                </a:lnTo>
                <a:lnTo>
                  <a:pt x="1157" y="2479"/>
                </a:lnTo>
                <a:lnTo>
                  <a:pt x="1138" y="2465"/>
                </a:lnTo>
                <a:lnTo>
                  <a:pt x="1121" y="2452"/>
                </a:lnTo>
                <a:lnTo>
                  <a:pt x="1103" y="2436"/>
                </a:lnTo>
                <a:lnTo>
                  <a:pt x="1088" y="2421"/>
                </a:lnTo>
                <a:lnTo>
                  <a:pt x="1075" y="2404"/>
                </a:lnTo>
                <a:lnTo>
                  <a:pt x="1061" y="2385"/>
                </a:lnTo>
                <a:lnTo>
                  <a:pt x="1040" y="2350"/>
                </a:lnTo>
                <a:lnTo>
                  <a:pt x="1019" y="2315"/>
                </a:lnTo>
                <a:lnTo>
                  <a:pt x="998" y="2281"/>
                </a:lnTo>
                <a:lnTo>
                  <a:pt x="977" y="2246"/>
                </a:lnTo>
                <a:lnTo>
                  <a:pt x="956" y="2210"/>
                </a:lnTo>
                <a:lnTo>
                  <a:pt x="932" y="2173"/>
                </a:lnTo>
                <a:lnTo>
                  <a:pt x="911" y="2135"/>
                </a:lnTo>
                <a:lnTo>
                  <a:pt x="890" y="2097"/>
                </a:lnTo>
                <a:lnTo>
                  <a:pt x="867" y="2058"/>
                </a:lnTo>
                <a:lnTo>
                  <a:pt x="846" y="2018"/>
                </a:lnTo>
                <a:lnTo>
                  <a:pt x="825" y="1978"/>
                </a:lnTo>
                <a:lnTo>
                  <a:pt x="802" y="1937"/>
                </a:lnTo>
                <a:lnTo>
                  <a:pt x="781" y="1895"/>
                </a:lnTo>
                <a:lnTo>
                  <a:pt x="758" y="1853"/>
                </a:lnTo>
                <a:lnTo>
                  <a:pt x="737" y="1809"/>
                </a:lnTo>
                <a:lnTo>
                  <a:pt x="714" y="1765"/>
                </a:lnTo>
                <a:lnTo>
                  <a:pt x="683" y="1705"/>
                </a:lnTo>
                <a:lnTo>
                  <a:pt x="654" y="1645"/>
                </a:lnTo>
                <a:lnTo>
                  <a:pt x="623" y="1586"/>
                </a:lnTo>
                <a:lnTo>
                  <a:pt x="593" y="1523"/>
                </a:lnTo>
                <a:lnTo>
                  <a:pt x="562" y="1459"/>
                </a:lnTo>
                <a:lnTo>
                  <a:pt x="531" y="1396"/>
                </a:lnTo>
                <a:lnTo>
                  <a:pt x="502" y="1331"/>
                </a:lnTo>
                <a:lnTo>
                  <a:pt x="472" y="1263"/>
                </a:lnTo>
                <a:lnTo>
                  <a:pt x="441" y="1194"/>
                </a:lnTo>
                <a:lnTo>
                  <a:pt x="412" y="1125"/>
                </a:lnTo>
                <a:lnTo>
                  <a:pt x="382" y="1054"/>
                </a:lnTo>
                <a:lnTo>
                  <a:pt x="353" y="983"/>
                </a:lnTo>
                <a:lnTo>
                  <a:pt x="324" y="908"/>
                </a:lnTo>
                <a:lnTo>
                  <a:pt x="295" y="833"/>
                </a:lnTo>
                <a:lnTo>
                  <a:pt x="266" y="759"/>
                </a:lnTo>
                <a:lnTo>
                  <a:pt x="238" y="682"/>
                </a:lnTo>
                <a:lnTo>
                  <a:pt x="230" y="659"/>
                </a:lnTo>
                <a:lnTo>
                  <a:pt x="222" y="638"/>
                </a:lnTo>
                <a:lnTo>
                  <a:pt x="215" y="617"/>
                </a:lnTo>
                <a:lnTo>
                  <a:pt x="207" y="595"/>
                </a:lnTo>
                <a:lnTo>
                  <a:pt x="199" y="574"/>
                </a:lnTo>
                <a:lnTo>
                  <a:pt x="192" y="555"/>
                </a:lnTo>
                <a:lnTo>
                  <a:pt x="184" y="536"/>
                </a:lnTo>
                <a:lnTo>
                  <a:pt x="176" y="517"/>
                </a:lnTo>
                <a:lnTo>
                  <a:pt x="170" y="499"/>
                </a:lnTo>
                <a:lnTo>
                  <a:pt x="163" y="480"/>
                </a:lnTo>
                <a:lnTo>
                  <a:pt x="157" y="463"/>
                </a:lnTo>
                <a:lnTo>
                  <a:pt x="149" y="448"/>
                </a:lnTo>
                <a:lnTo>
                  <a:pt x="144" y="430"/>
                </a:lnTo>
                <a:lnTo>
                  <a:pt x="136" y="415"/>
                </a:lnTo>
                <a:lnTo>
                  <a:pt x="130" y="400"/>
                </a:lnTo>
                <a:lnTo>
                  <a:pt x="124" y="384"/>
                </a:lnTo>
                <a:lnTo>
                  <a:pt x="117" y="371"/>
                </a:lnTo>
                <a:lnTo>
                  <a:pt x="111" y="355"/>
                </a:lnTo>
                <a:lnTo>
                  <a:pt x="105" y="342"/>
                </a:lnTo>
                <a:lnTo>
                  <a:pt x="99" y="331"/>
                </a:lnTo>
                <a:lnTo>
                  <a:pt x="90" y="306"/>
                </a:lnTo>
                <a:lnTo>
                  <a:pt x="78" y="283"/>
                </a:lnTo>
                <a:lnTo>
                  <a:pt x="69" y="261"/>
                </a:lnTo>
                <a:lnTo>
                  <a:pt x="59" y="242"/>
                </a:lnTo>
                <a:lnTo>
                  <a:pt x="51" y="227"/>
                </a:lnTo>
                <a:lnTo>
                  <a:pt x="44" y="212"/>
                </a:lnTo>
                <a:lnTo>
                  <a:pt x="38" y="200"/>
                </a:lnTo>
                <a:lnTo>
                  <a:pt x="34" y="188"/>
                </a:lnTo>
                <a:lnTo>
                  <a:pt x="28" y="179"/>
                </a:lnTo>
                <a:lnTo>
                  <a:pt x="24" y="169"/>
                </a:lnTo>
                <a:lnTo>
                  <a:pt x="21" y="160"/>
                </a:lnTo>
                <a:lnTo>
                  <a:pt x="17" y="150"/>
                </a:lnTo>
                <a:lnTo>
                  <a:pt x="13" y="142"/>
                </a:lnTo>
                <a:lnTo>
                  <a:pt x="11" y="135"/>
                </a:lnTo>
                <a:lnTo>
                  <a:pt x="7" y="127"/>
                </a:lnTo>
                <a:lnTo>
                  <a:pt x="5" y="119"/>
                </a:lnTo>
                <a:lnTo>
                  <a:pt x="1" y="108"/>
                </a:lnTo>
                <a:lnTo>
                  <a:pt x="0" y="96"/>
                </a:lnTo>
                <a:lnTo>
                  <a:pt x="0" y="89"/>
                </a:lnTo>
                <a:lnTo>
                  <a:pt x="0" y="77"/>
                </a:lnTo>
                <a:lnTo>
                  <a:pt x="1" y="68"/>
                </a:lnTo>
                <a:lnTo>
                  <a:pt x="3" y="58"/>
                </a:lnTo>
                <a:lnTo>
                  <a:pt x="7" y="48"/>
                </a:lnTo>
                <a:lnTo>
                  <a:pt x="11" y="41"/>
                </a:lnTo>
                <a:lnTo>
                  <a:pt x="15" y="33"/>
                </a:lnTo>
                <a:lnTo>
                  <a:pt x="19" y="27"/>
                </a:lnTo>
                <a:lnTo>
                  <a:pt x="24" y="21"/>
                </a:lnTo>
                <a:lnTo>
                  <a:pt x="30" y="16"/>
                </a:lnTo>
                <a:lnTo>
                  <a:pt x="36" y="12"/>
                </a:lnTo>
                <a:lnTo>
                  <a:pt x="42" y="8"/>
                </a:lnTo>
                <a:lnTo>
                  <a:pt x="49" y="4"/>
                </a:lnTo>
                <a:lnTo>
                  <a:pt x="57" y="2"/>
                </a:lnTo>
                <a:lnTo>
                  <a:pt x="65" y="0"/>
                </a:lnTo>
                <a:lnTo>
                  <a:pt x="74" y="0"/>
                </a:lnTo>
                <a:lnTo>
                  <a:pt x="84" y="0"/>
                </a:lnTo>
                <a:lnTo>
                  <a:pt x="8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/>
          <p:cNvSpPr>
            <a:spLocks/>
          </p:cNvSpPr>
          <p:nvPr/>
        </p:nvSpPr>
        <p:spPr bwMode="auto">
          <a:xfrm>
            <a:off x="2819400" y="1611313"/>
            <a:ext cx="1524000" cy="1016000"/>
          </a:xfrm>
          <a:custGeom>
            <a:avLst/>
            <a:gdLst/>
            <a:ahLst/>
            <a:cxnLst>
              <a:cxn ang="0">
                <a:pos x="1517" y="2"/>
              </a:cxn>
              <a:cxn ang="0">
                <a:pos x="1563" y="17"/>
              </a:cxn>
              <a:cxn ang="0">
                <a:pos x="1613" y="44"/>
              </a:cxn>
              <a:cxn ang="0">
                <a:pos x="1667" y="82"/>
              </a:cxn>
              <a:cxn ang="0">
                <a:pos x="1726" y="134"/>
              </a:cxn>
              <a:cxn ang="0">
                <a:pos x="1786" y="192"/>
              </a:cxn>
              <a:cxn ang="0">
                <a:pos x="1834" y="234"/>
              </a:cxn>
              <a:cxn ang="0">
                <a:pos x="1870" y="272"/>
              </a:cxn>
              <a:cxn ang="0">
                <a:pos x="1899" y="307"/>
              </a:cxn>
              <a:cxn ang="0">
                <a:pos x="1914" y="340"/>
              </a:cxn>
              <a:cxn ang="0">
                <a:pos x="1920" y="366"/>
              </a:cxn>
              <a:cxn ang="0">
                <a:pos x="1914" y="414"/>
              </a:cxn>
              <a:cxn ang="0">
                <a:pos x="1897" y="460"/>
              </a:cxn>
              <a:cxn ang="0">
                <a:pos x="1866" y="501"/>
              </a:cxn>
              <a:cxn ang="0">
                <a:pos x="1826" y="537"/>
              </a:cxn>
              <a:cxn ang="0">
                <a:pos x="1774" y="568"/>
              </a:cxn>
              <a:cxn ang="0">
                <a:pos x="1717" y="589"/>
              </a:cxn>
              <a:cxn ang="0">
                <a:pos x="1653" y="612"/>
              </a:cxn>
              <a:cxn ang="0">
                <a:pos x="1582" y="639"/>
              </a:cxn>
              <a:cxn ang="0">
                <a:pos x="1504" y="670"/>
              </a:cxn>
              <a:cxn ang="0">
                <a:pos x="1419" y="708"/>
              </a:cxn>
              <a:cxn ang="0">
                <a:pos x="1327" y="752"/>
              </a:cxn>
              <a:cxn ang="0">
                <a:pos x="1229" y="800"/>
              </a:cxn>
              <a:cxn ang="0">
                <a:pos x="1123" y="856"/>
              </a:cxn>
              <a:cxn ang="0">
                <a:pos x="1010" y="915"/>
              </a:cxn>
              <a:cxn ang="0">
                <a:pos x="891" y="983"/>
              </a:cxn>
              <a:cxn ang="0">
                <a:pos x="766" y="1056"/>
              </a:cxn>
              <a:cxn ang="0">
                <a:pos x="613" y="1132"/>
              </a:cxn>
              <a:cxn ang="0">
                <a:pos x="475" y="1194"/>
              </a:cxn>
              <a:cxn ang="0">
                <a:pos x="354" y="1238"/>
              </a:cxn>
              <a:cxn ang="0">
                <a:pos x="248" y="1267"/>
              </a:cxn>
              <a:cxn ang="0">
                <a:pos x="162" y="1278"/>
              </a:cxn>
              <a:cxn ang="0">
                <a:pos x="104" y="1278"/>
              </a:cxn>
              <a:cxn ang="0">
                <a:pos x="64" y="1276"/>
              </a:cxn>
              <a:cxn ang="0">
                <a:pos x="33" y="1269"/>
              </a:cxn>
              <a:cxn ang="0">
                <a:pos x="12" y="1259"/>
              </a:cxn>
              <a:cxn ang="0">
                <a:pos x="2" y="1244"/>
              </a:cxn>
              <a:cxn ang="0">
                <a:pos x="0" y="1228"/>
              </a:cxn>
              <a:cxn ang="0">
                <a:pos x="6" y="1215"/>
              </a:cxn>
              <a:cxn ang="0">
                <a:pos x="22" y="1200"/>
              </a:cxn>
              <a:cxn ang="0">
                <a:pos x="47" y="1180"/>
              </a:cxn>
              <a:cxn ang="0">
                <a:pos x="79" y="1163"/>
              </a:cxn>
              <a:cxn ang="0">
                <a:pos x="119" y="1144"/>
              </a:cxn>
              <a:cxn ang="0">
                <a:pos x="229" y="1079"/>
              </a:cxn>
              <a:cxn ang="0">
                <a:pos x="352" y="1002"/>
              </a:cxn>
              <a:cxn ang="0">
                <a:pos x="484" y="912"/>
              </a:cxn>
              <a:cxn ang="0">
                <a:pos x="626" y="808"/>
              </a:cxn>
              <a:cxn ang="0">
                <a:pos x="776" y="689"/>
              </a:cxn>
              <a:cxn ang="0">
                <a:pos x="918" y="570"/>
              </a:cxn>
              <a:cxn ang="0">
                <a:pos x="1041" y="457"/>
              </a:cxn>
              <a:cxn ang="0">
                <a:pos x="1154" y="343"/>
              </a:cxn>
              <a:cxn ang="0">
                <a:pos x="1254" y="234"/>
              </a:cxn>
              <a:cxn ang="0">
                <a:pos x="1344" y="126"/>
              </a:cxn>
              <a:cxn ang="0">
                <a:pos x="1413" y="42"/>
              </a:cxn>
              <a:cxn ang="0">
                <a:pos x="1454" y="13"/>
              </a:cxn>
              <a:cxn ang="0">
                <a:pos x="1480" y="0"/>
              </a:cxn>
            </a:cxnLst>
            <a:rect l="0" t="0" r="r" b="b"/>
            <a:pathLst>
              <a:path w="1920" h="1280">
                <a:moveTo>
                  <a:pt x="1488" y="0"/>
                </a:moveTo>
                <a:lnTo>
                  <a:pt x="1502" y="0"/>
                </a:lnTo>
                <a:lnTo>
                  <a:pt x="1517" y="2"/>
                </a:lnTo>
                <a:lnTo>
                  <a:pt x="1532" y="6"/>
                </a:lnTo>
                <a:lnTo>
                  <a:pt x="1548" y="9"/>
                </a:lnTo>
                <a:lnTo>
                  <a:pt x="1563" y="17"/>
                </a:lnTo>
                <a:lnTo>
                  <a:pt x="1578" y="25"/>
                </a:lnTo>
                <a:lnTo>
                  <a:pt x="1596" y="32"/>
                </a:lnTo>
                <a:lnTo>
                  <a:pt x="1613" y="44"/>
                </a:lnTo>
                <a:lnTo>
                  <a:pt x="1630" y="55"/>
                </a:lnTo>
                <a:lnTo>
                  <a:pt x="1649" y="69"/>
                </a:lnTo>
                <a:lnTo>
                  <a:pt x="1667" y="82"/>
                </a:lnTo>
                <a:lnTo>
                  <a:pt x="1686" y="100"/>
                </a:lnTo>
                <a:lnTo>
                  <a:pt x="1705" y="117"/>
                </a:lnTo>
                <a:lnTo>
                  <a:pt x="1726" y="134"/>
                </a:lnTo>
                <a:lnTo>
                  <a:pt x="1745" y="155"/>
                </a:lnTo>
                <a:lnTo>
                  <a:pt x="1767" y="176"/>
                </a:lnTo>
                <a:lnTo>
                  <a:pt x="1786" y="192"/>
                </a:lnTo>
                <a:lnTo>
                  <a:pt x="1803" y="205"/>
                </a:lnTo>
                <a:lnTo>
                  <a:pt x="1818" y="221"/>
                </a:lnTo>
                <a:lnTo>
                  <a:pt x="1834" y="234"/>
                </a:lnTo>
                <a:lnTo>
                  <a:pt x="1847" y="247"/>
                </a:lnTo>
                <a:lnTo>
                  <a:pt x="1861" y="261"/>
                </a:lnTo>
                <a:lnTo>
                  <a:pt x="1870" y="272"/>
                </a:lnTo>
                <a:lnTo>
                  <a:pt x="1882" y="284"/>
                </a:lnTo>
                <a:lnTo>
                  <a:pt x="1891" y="295"/>
                </a:lnTo>
                <a:lnTo>
                  <a:pt x="1899" y="307"/>
                </a:lnTo>
                <a:lnTo>
                  <a:pt x="1905" y="318"/>
                </a:lnTo>
                <a:lnTo>
                  <a:pt x="1911" y="328"/>
                </a:lnTo>
                <a:lnTo>
                  <a:pt x="1914" y="340"/>
                </a:lnTo>
                <a:lnTo>
                  <a:pt x="1918" y="349"/>
                </a:lnTo>
                <a:lnTo>
                  <a:pt x="1920" y="359"/>
                </a:lnTo>
                <a:lnTo>
                  <a:pt x="1920" y="366"/>
                </a:lnTo>
                <a:lnTo>
                  <a:pt x="1920" y="384"/>
                </a:lnTo>
                <a:lnTo>
                  <a:pt x="1918" y="399"/>
                </a:lnTo>
                <a:lnTo>
                  <a:pt x="1914" y="414"/>
                </a:lnTo>
                <a:lnTo>
                  <a:pt x="1909" y="430"/>
                </a:lnTo>
                <a:lnTo>
                  <a:pt x="1903" y="445"/>
                </a:lnTo>
                <a:lnTo>
                  <a:pt x="1897" y="460"/>
                </a:lnTo>
                <a:lnTo>
                  <a:pt x="1887" y="474"/>
                </a:lnTo>
                <a:lnTo>
                  <a:pt x="1878" y="487"/>
                </a:lnTo>
                <a:lnTo>
                  <a:pt x="1866" y="501"/>
                </a:lnTo>
                <a:lnTo>
                  <a:pt x="1855" y="514"/>
                </a:lnTo>
                <a:lnTo>
                  <a:pt x="1841" y="526"/>
                </a:lnTo>
                <a:lnTo>
                  <a:pt x="1826" y="537"/>
                </a:lnTo>
                <a:lnTo>
                  <a:pt x="1811" y="549"/>
                </a:lnTo>
                <a:lnTo>
                  <a:pt x="1793" y="558"/>
                </a:lnTo>
                <a:lnTo>
                  <a:pt x="1774" y="568"/>
                </a:lnTo>
                <a:lnTo>
                  <a:pt x="1755" y="578"/>
                </a:lnTo>
                <a:lnTo>
                  <a:pt x="1736" y="583"/>
                </a:lnTo>
                <a:lnTo>
                  <a:pt x="1717" y="589"/>
                </a:lnTo>
                <a:lnTo>
                  <a:pt x="1695" y="597"/>
                </a:lnTo>
                <a:lnTo>
                  <a:pt x="1674" y="604"/>
                </a:lnTo>
                <a:lnTo>
                  <a:pt x="1653" y="612"/>
                </a:lnTo>
                <a:lnTo>
                  <a:pt x="1630" y="620"/>
                </a:lnTo>
                <a:lnTo>
                  <a:pt x="1605" y="629"/>
                </a:lnTo>
                <a:lnTo>
                  <a:pt x="1582" y="639"/>
                </a:lnTo>
                <a:lnTo>
                  <a:pt x="1555" y="649"/>
                </a:lnTo>
                <a:lnTo>
                  <a:pt x="1530" y="658"/>
                </a:lnTo>
                <a:lnTo>
                  <a:pt x="1504" y="670"/>
                </a:lnTo>
                <a:lnTo>
                  <a:pt x="1477" y="683"/>
                </a:lnTo>
                <a:lnTo>
                  <a:pt x="1448" y="695"/>
                </a:lnTo>
                <a:lnTo>
                  <a:pt x="1419" y="708"/>
                </a:lnTo>
                <a:lnTo>
                  <a:pt x="1388" y="722"/>
                </a:lnTo>
                <a:lnTo>
                  <a:pt x="1358" y="737"/>
                </a:lnTo>
                <a:lnTo>
                  <a:pt x="1327" y="752"/>
                </a:lnTo>
                <a:lnTo>
                  <a:pt x="1294" y="768"/>
                </a:lnTo>
                <a:lnTo>
                  <a:pt x="1262" y="783"/>
                </a:lnTo>
                <a:lnTo>
                  <a:pt x="1229" y="800"/>
                </a:lnTo>
                <a:lnTo>
                  <a:pt x="1194" y="818"/>
                </a:lnTo>
                <a:lnTo>
                  <a:pt x="1158" y="837"/>
                </a:lnTo>
                <a:lnTo>
                  <a:pt x="1123" y="856"/>
                </a:lnTo>
                <a:lnTo>
                  <a:pt x="1087" y="875"/>
                </a:lnTo>
                <a:lnTo>
                  <a:pt x="1049" y="894"/>
                </a:lnTo>
                <a:lnTo>
                  <a:pt x="1010" y="915"/>
                </a:lnTo>
                <a:lnTo>
                  <a:pt x="972" y="937"/>
                </a:lnTo>
                <a:lnTo>
                  <a:pt x="931" y="960"/>
                </a:lnTo>
                <a:lnTo>
                  <a:pt x="891" y="983"/>
                </a:lnTo>
                <a:lnTo>
                  <a:pt x="851" y="1006"/>
                </a:lnTo>
                <a:lnTo>
                  <a:pt x="809" y="1031"/>
                </a:lnTo>
                <a:lnTo>
                  <a:pt x="766" y="1056"/>
                </a:lnTo>
                <a:lnTo>
                  <a:pt x="713" y="1082"/>
                </a:lnTo>
                <a:lnTo>
                  <a:pt x="663" y="1109"/>
                </a:lnTo>
                <a:lnTo>
                  <a:pt x="613" y="1132"/>
                </a:lnTo>
                <a:lnTo>
                  <a:pt x="565" y="1153"/>
                </a:lnTo>
                <a:lnTo>
                  <a:pt x="519" y="1175"/>
                </a:lnTo>
                <a:lnTo>
                  <a:pt x="475" y="1194"/>
                </a:lnTo>
                <a:lnTo>
                  <a:pt x="432" y="1209"/>
                </a:lnTo>
                <a:lnTo>
                  <a:pt x="392" y="1224"/>
                </a:lnTo>
                <a:lnTo>
                  <a:pt x="354" y="1238"/>
                </a:lnTo>
                <a:lnTo>
                  <a:pt x="317" y="1249"/>
                </a:lnTo>
                <a:lnTo>
                  <a:pt x="283" y="1259"/>
                </a:lnTo>
                <a:lnTo>
                  <a:pt x="248" y="1267"/>
                </a:lnTo>
                <a:lnTo>
                  <a:pt x="217" y="1272"/>
                </a:lnTo>
                <a:lnTo>
                  <a:pt x="189" y="1276"/>
                </a:lnTo>
                <a:lnTo>
                  <a:pt x="162" y="1278"/>
                </a:lnTo>
                <a:lnTo>
                  <a:pt x="137" y="1280"/>
                </a:lnTo>
                <a:lnTo>
                  <a:pt x="119" y="1280"/>
                </a:lnTo>
                <a:lnTo>
                  <a:pt x="104" y="1278"/>
                </a:lnTo>
                <a:lnTo>
                  <a:pt x="89" y="1278"/>
                </a:lnTo>
                <a:lnTo>
                  <a:pt x="75" y="1276"/>
                </a:lnTo>
                <a:lnTo>
                  <a:pt x="64" y="1276"/>
                </a:lnTo>
                <a:lnTo>
                  <a:pt x="52" y="1274"/>
                </a:lnTo>
                <a:lnTo>
                  <a:pt x="43" y="1271"/>
                </a:lnTo>
                <a:lnTo>
                  <a:pt x="33" y="1269"/>
                </a:lnTo>
                <a:lnTo>
                  <a:pt x="25" y="1265"/>
                </a:lnTo>
                <a:lnTo>
                  <a:pt x="20" y="1263"/>
                </a:lnTo>
                <a:lnTo>
                  <a:pt x="12" y="1259"/>
                </a:lnTo>
                <a:lnTo>
                  <a:pt x="8" y="1253"/>
                </a:lnTo>
                <a:lnTo>
                  <a:pt x="4" y="1249"/>
                </a:lnTo>
                <a:lnTo>
                  <a:pt x="2" y="1244"/>
                </a:lnTo>
                <a:lnTo>
                  <a:pt x="0" y="1238"/>
                </a:lnTo>
                <a:lnTo>
                  <a:pt x="0" y="1232"/>
                </a:lnTo>
                <a:lnTo>
                  <a:pt x="0" y="1228"/>
                </a:lnTo>
                <a:lnTo>
                  <a:pt x="0" y="1224"/>
                </a:lnTo>
                <a:lnTo>
                  <a:pt x="4" y="1219"/>
                </a:lnTo>
                <a:lnTo>
                  <a:pt x="6" y="1215"/>
                </a:lnTo>
                <a:lnTo>
                  <a:pt x="12" y="1209"/>
                </a:lnTo>
                <a:lnTo>
                  <a:pt x="16" y="1203"/>
                </a:lnTo>
                <a:lnTo>
                  <a:pt x="22" y="1200"/>
                </a:lnTo>
                <a:lnTo>
                  <a:pt x="29" y="1194"/>
                </a:lnTo>
                <a:lnTo>
                  <a:pt x="37" y="1188"/>
                </a:lnTo>
                <a:lnTo>
                  <a:pt x="47" y="1180"/>
                </a:lnTo>
                <a:lnTo>
                  <a:pt x="56" y="1175"/>
                </a:lnTo>
                <a:lnTo>
                  <a:pt x="68" y="1169"/>
                </a:lnTo>
                <a:lnTo>
                  <a:pt x="79" y="1163"/>
                </a:lnTo>
                <a:lnTo>
                  <a:pt x="91" y="1155"/>
                </a:lnTo>
                <a:lnTo>
                  <a:pt x="104" y="1150"/>
                </a:lnTo>
                <a:lnTo>
                  <a:pt x="119" y="1144"/>
                </a:lnTo>
                <a:lnTo>
                  <a:pt x="154" y="1123"/>
                </a:lnTo>
                <a:lnTo>
                  <a:pt x="190" y="1102"/>
                </a:lnTo>
                <a:lnTo>
                  <a:pt x="229" y="1079"/>
                </a:lnTo>
                <a:lnTo>
                  <a:pt x="269" y="1056"/>
                </a:lnTo>
                <a:lnTo>
                  <a:pt x="310" y="1029"/>
                </a:lnTo>
                <a:lnTo>
                  <a:pt x="352" y="1002"/>
                </a:lnTo>
                <a:lnTo>
                  <a:pt x="394" y="973"/>
                </a:lnTo>
                <a:lnTo>
                  <a:pt x="438" y="944"/>
                </a:lnTo>
                <a:lnTo>
                  <a:pt x="484" y="912"/>
                </a:lnTo>
                <a:lnTo>
                  <a:pt x="530" y="879"/>
                </a:lnTo>
                <a:lnTo>
                  <a:pt x="576" y="844"/>
                </a:lnTo>
                <a:lnTo>
                  <a:pt x="626" y="808"/>
                </a:lnTo>
                <a:lnTo>
                  <a:pt x="674" y="770"/>
                </a:lnTo>
                <a:lnTo>
                  <a:pt x="726" y="731"/>
                </a:lnTo>
                <a:lnTo>
                  <a:pt x="776" y="689"/>
                </a:lnTo>
                <a:lnTo>
                  <a:pt x="830" y="647"/>
                </a:lnTo>
                <a:lnTo>
                  <a:pt x="874" y="608"/>
                </a:lnTo>
                <a:lnTo>
                  <a:pt x="918" y="570"/>
                </a:lnTo>
                <a:lnTo>
                  <a:pt x="960" y="531"/>
                </a:lnTo>
                <a:lnTo>
                  <a:pt x="1001" y="493"/>
                </a:lnTo>
                <a:lnTo>
                  <a:pt x="1041" y="457"/>
                </a:lnTo>
                <a:lnTo>
                  <a:pt x="1079" y="418"/>
                </a:lnTo>
                <a:lnTo>
                  <a:pt x="1118" y="382"/>
                </a:lnTo>
                <a:lnTo>
                  <a:pt x="1154" y="343"/>
                </a:lnTo>
                <a:lnTo>
                  <a:pt x="1189" y="307"/>
                </a:lnTo>
                <a:lnTo>
                  <a:pt x="1221" y="270"/>
                </a:lnTo>
                <a:lnTo>
                  <a:pt x="1254" y="234"/>
                </a:lnTo>
                <a:lnTo>
                  <a:pt x="1285" y="197"/>
                </a:lnTo>
                <a:lnTo>
                  <a:pt x="1315" y="161"/>
                </a:lnTo>
                <a:lnTo>
                  <a:pt x="1344" y="126"/>
                </a:lnTo>
                <a:lnTo>
                  <a:pt x="1371" y="90"/>
                </a:lnTo>
                <a:lnTo>
                  <a:pt x="1398" y="54"/>
                </a:lnTo>
                <a:lnTo>
                  <a:pt x="1413" y="42"/>
                </a:lnTo>
                <a:lnTo>
                  <a:pt x="1429" y="30"/>
                </a:lnTo>
                <a:lnTo>
                  <a:pt x="1442" y="21"/>
                </a:lnTo>
                <a:lnTo>
                  <a:pt x="1454" y="13"/>
                </a:lnTo>
                <a:lnTo>
                  <a:pt x="1463" y="7"/>
                </a:lnTo>
                <a:lnTo>
                  <a:pt x="1473" y="2"/>
                </a:lnTo>
                <a:lnTo>
                  <a:pt x="1480" y="0"/>
                </a:lnTo>
                <a:lnTo>
                  <a:pt x="1488" y="0"/>
                </a:lnTo>
                <a:lnTo>
                  <a:pt x="148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ropbox\meizhouhuayu\pics\32.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4671" r="73333"/>
          <a:stretch>
            <a:fillRect/>
          </a:stretch>
        </p:blipFill>
        <p:spPr bwMode="auto">
          <a:xfrm>
            <a:off x="381000" y="1143000"/>
            <a:ext cx="1813182" cy="1726288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32.1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4698" r="50604" b="51698"/>
          <a:stretch>
            <a:fillRect/>
          </a:stretch>
        </p:blipFill>
        <p:spPr bwMode="auto">
          <a:xfrm>
            <a:off x="630010" y="4060686"/>
            <a:ext cx="3582989" cy="24925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335314" y="3075057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晚上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41" name="Picture 1" descr="C:\Users\Meishing\Dropbox\meizhouhuayu\pics\32.1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783" t="1195" r="25593" b="50503"/>
          <a:stretch>
            <a:fillRect/>
          </a:stretch>
        </p:blipFill>
        <p:spPr bwMode="auto">
          <a:xfrm>
            <a:off x="5105400" y="4010200"/>
            <a:ext cx="3496625" cy="2543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5617029" y="2869288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晚安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1143000"/>
            <a:ext cx="182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8200" y="83820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免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8534400" y="5334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 descr="C:\Users\Meishing\Dropbox\meizhouhuayu\課本故事圖檔\L3-2 (1)\L3-2\Slide2.JPG"/>
          <p:cNvPicPr>
            <a:picLocks noChangeAspect="1" noChangeArrowheads="1"/>
          </p:cNvPicPr>
          <p:nvPr/>
        </p:nvPicPr>
        <p:blipFill>
          <a:blip r:embed="rId6" cstate="print"/>
          <a:srcRect l="18303" t="952" r="60982" b="72381"/>
          <a:stretch>
            <a:fillRect/>
          </a:stretch>
        </p:blipFill>
        <p:spPr bwMode="auto">
          <a:xfrm>
            <a:off x="-1295400" y="5607269"/>
            <a:ext cx="1295400" cy="1250731"/>
          </a:xfrm>
          <a:prstGeom prst="ellipse">
            <a:avLst/>
          </a:prstGeom>
          <a:noFill/>
        </p:spPr>
      </p:pic>
      <p:sp>
        <p:nvSpPr>
          <p:cNvPr id="30" name="5-Point Star 29"/>
          <p:cNvSpPr/>
          <p:nvPr/>
        </p:nvSpPr>
        <p:spPr>
          <a:xfrm>
            <a:off x="2819400" y="11430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3429000" y="2286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6934200" y="11430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6477000" y="2286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4953000" y="3810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3886200" y="11430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7543800" y="4572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1996 -0.10811 0.03941 -0.21621 0.07361 -0.30533 C 0.10746 -0.39399 0.14305 -0.47107 0.20486 -0.53287 C 0.26649 -0.59468 0.35955 -0.64653 0.44392 -0.67686 C 0.52812 -0.70718 0.63802 -0.7301 0.71146 -0.71551 C 0.78472 -0.7007 0.83385 -0.64491 0.88333 -0.58889 " pathEditMode="relative" rAng="0" ptsTypes="aaaaaA">
                                      <p:cBhvr>
                                        <p:cTn id="3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00" y="-3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79514 C 0.34045 0.79514 0.34688 0.79514 0.35347 0.79514 " pathEditMode="relative" ptsTypes="aA"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/>
      <p:bldP spid="16" grpId="1"/>
      <p:bldP spid="17" grpId="0"/>
      <p:bldP spid="17" grpId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513012" y="1765300"/>
            <a:ext cx="4343400" cy="4300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270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晚</a:t>
            </a:r>
            <a:endParaRPr lang="en-US" sz="3600" kern="10"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1"/>
          <p:cNvSpPr>
            <a:spLocks/>
          </p:cNvSpPr>
          <p:nvPr/>
        </p:nvSpPr>
        <p:spPr bwMode="auto">
          <a:xfrm>
            <a:off x="2519362" y="2611437"/>
            <a:ext cx="349250" cy="2590800"/>
          </a:xfrm>
          <a:custGeom>
            <a:avLst/>
            <a:gdLst/>
            <a:ahLst/>
            <a:cxnLst>
              <a:cxn ang="0">
                <a:pos x="115" y="4"/>
              </a:cxn>
              <a:cxn ang="0">
                <a:pos x="172" y="16"/>
              </a:cxn>
              <a:cxn ang="0">
                <a:pos x="226" y="35"/>
              </a:cxn>
              <a:cxn ang="0">
                <a:pos x="280" y="64"/>
              </a:cxn>
              <a:cxn ang="0">
                <a:pos x="341" y="98"/>
              </a:cxn>
              <a:cxn ang="0">
                <a:pos x="391" y="137"/>
              </a:cxn>
              <a:cxn ang="0">
                <a:pos x="424" y="179"/>
              </a:cxn>
              <a:cxn ang="0">
                <a:pos x="437" y="227"/>
              </a:cxn>
              <a:cxn ang="0">
                <a:pos x="428" y="473"/>
              </a:cxn>
              <a:cxn ang="0">
                <a:pos x="420" y="760"/>
              </a:cxn>
              <a:cxn ang="0">
                <a:pos x="418" y="1208"/>
              </a:cxn>
              <a:cxn ang="0">
                <a:pos x="412" y="1686"/>
              </a:cxn>
              <a:cxn ang="0">
                <a:pos x="399" y="2133"/>
              </a:cxn>
              <a:cxn ang="0">
                <a:pos x="380" y="2550"/>
              </a:cxn>
              <a:cxn ang="0">
                <a:pos x="374" y="2763"/>
              </a:cxn>
              <a:cxn ang="0">
                <a:pos x="366" y="2895"/>
              </a:cxn>
              <a:cxn ang="0">
                <a:pos x="355" y="3006"/>
              </a:cxn>
              <a:cxn ang="0">
                <a:pos x="336" y="3097"/>
              </a:cxn>
              <a:cxn ang="0">
                <a:pos x="307" y="3166"/>
              </a:cxn>
              <a:cxn ang="0">
                <a:pos x="276" y="3216"/>
              </a:cxn>
              <a:cxn ang="0">
                <a:pos x="247" y="3248"/>
              </a:cxn>
              <a:cxn ang="0">
                <a:pos x="222" y="3264"/>
              </a:cxn>
              <a:cxn ang="0">
                <a:pos x="193" y="3258"/>
              </a:cxn>
              <a:cxn ang="0">
                <a:pos x="163" y="3235"/>
              </a:cxn>
              <a:cxn ang="0">
                <a:pos x="130" y="3193"/>
              </a:cxn>
              <a:cxn ang="0">
                <a:pos x="98" y="3133"/>
              </a:cxn>
              <a:cxn ang="0">
                <a:pos x="59" y="3037"/>
              </a:cxn>
              <a:cxn ang="0">
                <a:pos x="30" y="2947"/>
              </a:cxn>
              <a:cxn ang="0">
                <a:pos x="9" y="2868"/>
              </a:cxn>
              <a:cxn ang="0">
                <a:pos x="0" y="2805"/>
              </a:cxn>
              <a:cxn ang="0">
                <a:pos x="2" y="2772"/>
              </a:cxn>
              <a:cxn ang="0">
                <a:pos x="7" y="2736"/>
              </a:cxn>
              <a:cxn ang="0">
                <a:pos x="17" y="2682"/>
              </a:cxn>
              <a:cxn ang="0">
                <a:pos x="28" y="2617"/>
              </a:cxn>
              <a:cxn ang="0">
                <a:pos x="69" y="2315"/>
              </a:cxn>
              <a:cxn ang="0">
                <a:pos x="103" y="1941"/>
              </a:cxn>
              <a:cxn ang="0">
                <a:pos x="111" y="1663"/>
              </a:cxn>
              <a:cxn ang="0">
                <a:pos x="117" y="1405"/>
              </a:cxn>
              <a:cxn ang="0">
                <a:pos x="119" y="1133"/>
              </a:cxn>
              <a:cxn ang="0">
                <a:pos x="121" y="841"/>
              </a:cxn>
              <a:cxn ang="0">
                <a:pos x="119" y="630"/>
              </a:cxn>
              <a:cxn ang="0">
                <a:pos x="107" y="471"/>
              </a:cxn>
              <a:cxn ang="0">
                <a:pos x="86" y="336"/>
              </a:cxn>
              <a:cxn ang="0">
                <a:pos x="59" y="225"/>
              </a:cxn>
              <a:cxn ang="0">
                <a:pos x="23" y="148"/>
              </a:cxn>
              <a:cxn ang="0">
                <a:pos x="7" y="100"/>
              </a:cxn>
              <a:cxn ang="0">
                <a:pos x="9" y="62"/>
              </a:cxn>
              <a:cxn ang="0">
                <a:pos x="19" y="33"/>
              </a:cxn>
              <a:cxn ang="0">
                <a:pos x="36" y="14"/>
              </a:cxn>
              <a:cxn ang="0">
                <a:pos x="61" y="2"/>
              </a:cxn>
            </a:cxnLst>
            <a:rect l="0" t="0" r="r" b="b"/>
            <a:pathLst>
              <a:path w="439" h="3264">
                <a:moveTo>
                  <a:pt x="71" y="0"/>
                </a:moveTo>
                <a:lnTo>
                  <a:pt x="86" y="0"/>
                </a:lnTo>
                <a:lnTo>
                  <a:pt x="99" y="2"/>
                </a:lnTo>
                <a:lnTo>
                  <a:pt x="115" y="4"/>
                </a:lnTo>
                <a:lnTo>
                  <a:pt x="130" y="6"/>
                </a:lnTo>
                <a:lnTo>
                  <a:pt x="144" y="8"/>
                </a:lnTo>
                <a:lnTo>
                  <a:pt x="159" y="12"/>
                </a:lnTo>
                <a:lnTo>
                  <a:pt x="172" y="16"/>
                </a:lnTo>
                <a:lnTo>
                  <a:pt x="186" y="19"/>
                </a:lnTo>
                <a:lnTo>
                  <a:pt x="199" y="23"/>
                </a:lnTo>
                <a:lnTo>
                  <a:pt x="213" y="29"/>
                </a:lnTo>
                <a:lnTo>
                  <a:pt x="226" y="35"/>
                </a:lnTo>
                <a:lnTo>
                  <a:pt x="240" y="41"/>
                </a:lnTo>
                <a:lnTo>
                  <a:pt x="253" y="48"/>
                </a:lnTo>
                <a:lnTo>
                  <a:pt x="266" y="56"/>
                </a:lnTo>
                <a:lnTo>
                  <a:pt x="280" y="64"/>
                </a:lnTo>
                <a:lnTo>
                  <a:pt x="293" y="71"/>
                </a:lnTo>
                <a:lnTo>
                  <a:pt x="311" y="81"/>
                </a:lnTo>
                <a:lnTo>
                  <a:pt x="326" y="89"/>
                </a:lnTo>
                <a:lnTo>
                  <a:pt x="341" y="98"/>
                </a:lnTo>
                <a:lnTo>
                  <a:pt x="355" y="108"/>
                </a:lnTo>
                <a:lnTo>
                  <a:pt x="368" y="117"/>
                </a:lnTo>
                <a:lnTo>
                  <a:pt x="380" y="127"/>
                </a:lnTo>
                <a:lnTo>
                  <a:pt x="391" y="137"/>
                </a:lnTo>
                <a:lnTo>
                  <a:pt x="401" y="146"/>
                </a:lnTo>
                <a:lnTo>
                  <a:pt x="410" y="158"/>
                </a:lnTo>
                <a:lnTo>
                  <a:pt x="418" y="167"/>
                </a:lnTo>
                <a:lnTo>
                  <a:pt x="424" y="179"/>
                </a:lnTo>
                <a:lnTo>
                  <a:pt x="430" y="190"/>
                </a:lnTo>
                <a:lnTo>
                  <a:pt x="433" y="202"/>
                </a:lnTo>
                <a:lnTo>
                  <a:pt x="435" y="215"/>
                </a:lnTo>
                <a:lnTo>
                  <a:pt x="437" y="227"/>
                </a:lnTo>
                <a:lnTo>
                  <a:pt x="439" y="240"/>
                </a:lnTo>
                <a:lnTo>
                  <a:pt x="433" y="319"/>
                </a:lnTo>
                <a:lnTo>
                  <a:pt x="430" y="398"/>
                </a:lnTo>
                <a:lnTo>
                  <a:pt x="428" y="473"/>
                </a:lnTo>
                <a:lnTo>
                  <a:pt x="424" y="547"/>
                </a:lnTo>
                <a:lnTo>
                  <a:pt x="422" y="620"/>
                </a:lnTo>
                <a:lnTo>
                  <a:pt x="420" y="691"/>
                </a:lnTo>
                <a:lnTo>
                  <a:pt x="420" y="760"/>
                </a:lnTo>
                <a:lnTo>
                  <a:pt x="420" y="830"/>
                </a:lnTo>
                <a:lnTo>
                  <a:pt x="420" y="958"/>
                </a:lnTo>
                <a:lnTo>
                  <a:pt x="418" y="1083"/>
                </a:lnTo>
                <a:lnTo>
                  <a:pt x="418" y="1208"/>
                </a:lnTo>
                <a:lnTo>
                  <a:pt x="416" y="1331"/>
                </a:lnTo>
                <a:lnTo>
                  <a:pt x="416" y="1450"/>
                </a:lnTo>
                <a:lnTo>
                  <a:pt x="414" y="1569"/>
                </a:lnTo>
                <a:lnTo>
                  <a:pt x="412" y="1686"/>
                </a:lnTo>
                <a:lnTo>
                  <a:pt x="408" y="1799"/>
                </a:lnTo>
                <a:lnTo>
                  <a:pt x="407" y="1912"/>
                </a:lnTo>
                <a:lnTo>
                  <a:pt x="403" y="2024"/>
                </a:lnTo>
                <a:lnTo>
                  <a:pt x="399" y="2133"/>
                </a:lnTo>
                <a:lnTo>
                  <a:pt x="395" y="2240"/>
                </a:lnTo>
                <a:lnTo>
                  <a:pt x="391" y="2344"/>
                </a:lnTo>
                <a:lnTo>
                  <a:pt x="385" y="2448"/>
                </a:lnTo>
                <a:lnTo>
                  <a:pt x="380" y="2550"/>
                </a:lnTo>
                <a:lnTo>
                  <a:pt x="376" y="2649"/>
                </a:lnTo>
                <a:lnTo>
                  <a:pt x="374" y="2688"/>
                </a:lnTo>
                <a:lnTo>
                  <a:pt x="374" y="2726"/>
                </a:lnTo>
                <a:lnTo>
                  <a:pt x="374" y="2763"/>
                </a:lnTo>
                <a:lnTo>
                  <a:pt x="372" y="2797"/>
                </a:lnTo>
                <a:lnTo>
                  <a:pt x="370" y="2832"/>
                </a:lnTo>
                <a:lnTo>
                  <a:pt x="368" y="2864"/>
                </a:lnTo>
                <a:lnTo>
                  <a:pt x="366" y="2895"/>
                </a:lnTo>
                <a:lnTo>
                  <a:pt x="364" y="2926"/>
                </a:lnTo>
                <a:lnTo>
                  <a:pt x="360" y="2955"/>
                </a:lnTo>
                <a:lnTo>
                  <a:pt x="359" y="2981"/>
                </a:lnTo>
                <a:lnTo>
                  <a:pt x="355" y="3006"/>
                </a:lnTo>
                <a:lnTo>
                  <a:pt x="351" y="3031"/>
                </a:lnTo>
                <a:lnTo>
                  <a:pt x="345" y="3054"/>
                </a:lnTo>
                <a:lnTo>
                  <a:pt x="341" y="3076"/>
                </a:lnTo>
                <a:lnTo>
                  <a:pt x="336" y="3097"/>
                </a:lnTo>
                <a:lnTo>
                  <a:pt x="330" y="3116"/>
                </a:lnTo>
                <a:lnTo>
                  <a:pt x="322" y="3133"/>
                </a:lnTo>
                <a:lnTo>
                  <a:pt x="314" y="3148"/>
                </a:lnTo>
                <a:lnTo>
                  <a:pt x="307" y="3166"/>
                </a:lnTo>
                <a:lnTo>
                  <a:pt x="299" y="3179"/>
                </a:lnTo>
                <a:lnTo>
                  <a:pt x="291" y="3193"/>
                </a:lnTo>
                <a:lnTo>
                  <a:pt x="284" y="3204"/>
                </a:lnTo>
                <a:lnTo>
                  <a:pt x="276" y="3216"/>
                </a:lnTo>
                <a:lnTo>
                  <a:pt x="268" y="3225"/>
                </a:lnTo>
                <a:lnTo>
                  <a:pt x="261" y="3235"/>
                </a:lnTo>
                <a:lnTo>
                  <a:pt x="255" y="3243"/>
                </a:lnTo>
                <a:lnTo>
                  <a:pt x="247" y="3248"/>
                </a:lnTo>
                <a:lnTo>
                  <a:pt x="241" y="3254"/>
                </a:lnTo>
                <a:lnTo>
                  <a:pt x="234" y="3258"/>
                </a:lnTo>
                <a:lnTo>
                  <a:pt x="228" y="3262"/>
                </a:lnTo>
                <a:lnTo>
                  <a:pt x="222" y="3264"/>
                </a:lnTo>
                <a:lnTo>
                  <a:pt x="217" y="3264"/>
                </a:lnTo>
                <a:lnTo>
                  <a:pt x="209" y="3264"/>
                </a:lnTo>
                <a:lnTo>
                  <a:pt x="201" y="3262"/>
                </a:lnTo>
                <a:lnTo>
                  <a:pt x="193" y="3258"/>
                </a:lnTo>
                <a:lnTo>
                  <a:pt x="186" y="3254"/>
                </a:lnTo>
                <a:lnTo>
                  <a:pt x="178" y="3248"/>
                </a:lnTo>
                <a:lnTo>
                  <a:pt x="170" y="3243"/>
                </a:lnTo>
                <a:lnTo>
                  <a:pt x="163" y="3235"/>
                </a:lnTo>
                <a:lnTo>
                  <a:pt x="155" y="3225"/>
                </a:lnTo>
                <a:lnTo>
                  <a:pt x="146" y="3216"/>
                </a:lnTo>
                <a:lnTo>
                  <a:pt x="138" y="3204"/>
                </a:lnTo>
                <a:lnTo>
                  <a:pt x="130" y="3193"/>
                </a:lnTo>
                <a:lnTo>
                  <a:pt x="122" y="3179"/>
                </a:lnTo>
                <a:lnTo>
                  <a:pt x="113" y="3166"/>
                </a:lnTo>
                <a:lnTo>
                  <a:pt x="105" y="3148"/>
                </a:lnTo>
                <a:lnTo>
                  <a:pt x="98" y="3133"/>
                </a:lnTo>
                <a:lnTo>
                  <a:pt x="90" y="3116"/>
                </a:lnTo>
                <a:lnTo>
                  <a:pt x="78" y="3089"/>
                </a:lnTo>
                <a:lnTo>
                  <a:pt x="69" y="3062"/>
                </a:lnTo>
                <a:lnTo>
                  <a:pt x="59" y="3037"/>
                </a:lnTo>
                <a:lnTo>
                  <a:pt x="51" y="3014"/>
                </a:lnTo>
                <a:lnTo>
                  <a:pt x="44" y="2991"/>
                </a:lnTo>
                <a:lnTo>
                  <a:pt x="36" y="2968"/>
                </a:lnTo>
                <a:lnTo>
                  <a:pt x="30" y="2947"/>
                </a:lnTo>
                <a:lnTo>
                  <a:pt x="23" y="2926"/>
                </a:lnTo>
                <a:lnTo>
                  <a:pt x="19" y="2907"/>
                </a:lnTo>
                <a:lnTo>
                  <a:pt x="13" y="2887"/>
                </a:lnTo>
                <a:lnTo>
                  <a:pt x="9" y="2868"/>
                </a:lnTo>
                <a:lnTo>
                  <a:pt x="5" y="2851"/>
                </a:lnTo>
                <a:lnTo>
                  <a:pt x="4" y="2836"/>
                </a:lnTo>
                <a:lnTo>
                  <a:pt x="2" y="2820"/>
                </a:lnTo>
                <a:lnTo>
                  <a:pt x="0" y="2805"/>
                </a:lnTo>
                <a:lnTo>
                  <a:pt x="0" y="2791"/>
                </a:lnTo>
                <a:lnTo>
                  <a:pt x="0" y="2786"/>
                </a:lnTo>
                <a:lnTo>
                  <a:pt x="2" y="2780"/>
                </a:lnTo>
                <a:lnTo>
                  <a:pt x="2" y="2772"/>
                </a:lnTo>
                <a:lnTo>
                  <a:pt x="2" y="2765"/>
                </a:lnTo>
                <a:lnTo>
                  <a:pt x="4" y="2755"/>
                </a:lnTo>
                <a:lnTo>
                  <a:pt x="5" y="2745"/>
                </a:lnTo>
                <a:lnTo>
                  <a:pt x="7" y="2736"/>
                </a:lnTo>
                <a:lnTo>
                  <a:pt x="9" y="2724"/>
                </a:lnTo>
                <a:lnTo>
                  <a:pt x="11" y="2711"/>
                </a:lnTo>
                <a:lnTo>
                  <a:pt x="13" y="2697"/>
                </a:lnTo>
                <a:lnTo>
                  <a:pt x="17" y="2682"/>
                </a:lnTo>
                <a:lnTo>
                  <a:pt x="19" y="2667"/>
                </a:lnTo>
                <a:lnTo>
                  <a:pt x="23" y="2651"/>
                </a:lnTo>
                <a:lnTo>
                  <a:pt x="25" y="2634"/>
                </a:lnTo>
                <a:lnTo>
                  <a:pt x="28" y="2617"/>
                </a:lnTo>
                <a:lnTo>
                  <a:pt x="32" y="2598"/>
                </a:lnTo>
                <a:lnTo>
                  <a:pt x="46" y="2503"/>
                </a:lnTo>
                <a:lnTo>
                  <a:pt x="57" y="2409"/>
                </a:lnTo>
                <a:lnTo>
                  <a:pt x="69" y="2315"/>
                </a:lnTo>
                <a:lnTo>
                  <a:pt x="80" y="2221"/>
                </a:lnTo>
                <a:lnTo>
                  <a:pt x="88" y="2127"/>
                </a:lnTo>
                <a:lnTo>
                  <a:pt x="96" y="2035"/>
                </a:lnTo>
                <a:lnTo>
                  <a:pt x="103" y="1941"/>
                </a:lnTo>
                <a:lnTo>
                  <a:pt x="109" y="1847"/>
                </a:lnTo>
                <a:lnTo>
                  <a:pt x="109" y="1786"/>
                </a:lnTo>
                <a:lnTo>
                  <a:pt x="111" y="1726"/>
                </a:lnTo>
                <a:lnTo>
                  <a:pt x="111" y="1663"/>
                </a:lnTo>
                <a:lnTo>
                  <a:pt x="113" y="1601"/>
                </a:lnTo>
                <a:lnTo>
                  <a:pt x="113" y="1536"/>
                </a:lnTo>
                <a:lnTo>
                  <a:pt x="115" y="1473"/>
                </a:lnTo>
                <a:lnTo>
                  <a:pt x="117" y="1405"/>
                </a:lnTo>
                <a:lnTo>
                  <a:pt x="117" y="1340"/>
                </a:lnTo>
                <a:lnTo>
                  <a:pt x="117" y="1271"/>
                </a:lnTo>
                <a:lnTo>
                  <a:pt x="119" y="1202"/>
                </a:lnTo>
                <a:lnTo>
                  <a:pt x="119" y="1133"/>
                </a:lnTo>
                <a:lnTo>
                  <a:pt x="119" y="1062"/>
                </a:lnTo>
                <a:lnTo>
                  <a:pt x="121" y="989"/>
                </a:lnTo>
                <a:lnTo>
                  <a:pt x="121" y="916"/>
                </a:lnTo>
                <a:lnTo>
                  <a:pt x="121" y="841"/>
                </a:lnTo>
                <a:lnTo>
                  <a:pt x="121" y="764"/>
                </a:lnTo>
                <a:lnTo>
                  <a:pt x="121" y="718"/>
                </a:lnTo>
                <a:lnTo>
                  <a:pt x="119" y="674"/>
                </a:lnTo>
                <a:lnTo>
                  <a:pt x="119" y="630"/>
                </a:lnTo>
                <a:lnTo>
                  <a:pt x="117" y="588"/>
                </a:lnTo>
                <a:lnTo>
                  <a:pt x="113" y="547"/>
                </a:lnTo>
                <a:lnTo>
                  <a:pt x="111" y="509"/>
                </a:lnTo>
                <a:lnTo>
                  <a:pt x="107" y="471"/>
                </a:lnTo>
                <a:lnTo>
                  <a:pt x="101" y="434"/>
                </a:lnTo>
                <a:lnTo>
                  <a:pt x="98" y="400"/>
                </a:lnTo>
                <a:lnTo>
                  <a:pt x="92" y="367"/>
                </a:lnTo>
                <a:lnTo>
                  <a:pt x="86" y="336"/>
                </a:lnTo>
                <a:lnTo>
                  <a:pt x="80" y="305"/>
                </a:lnTo>
                <a:lnTo>
                  <a:pt x="75" y="277"/>
                </a:lnTo>
                <a:lnTo>
                  <a:pt x="67" y="250"/>
                </a:lnTo>
                <a:lnTo>
                  <a:pt x="59" y="225"/>
                </a:lnTo>
                <a:lnTo>
                  <a:pt x="51" y="202"/>
                </a:lnTo>
                <a:lnTo>
                  <a:pt x="40" y="183"/>
                </a:lnTo>
                <a:lnTo>
                  <a:pt x="30" y="165"/>
                </a:lnTo>
                <a:lnTo>
                  <a:pt x="23" y="148"/>
                </a:lnTo>
                <a:lnTo>
                  <a:pt x="17" y="135"/>
                </a:lnTo>
                <a:lnTo>
                  <a:pt x="13" y="121"/>
                </a:lnTo>
                <a:lnTo>
                  <a:pt x="9" y="110"/>
                </a:lnTo>
                <a:lnTo>
                  <a:pt x="7" y="100"/>
                </a:lnTo>
                <a:lnTo>
                  <a:pt x="7" y="92"/>
                </a:lnTo>
                <a:lnTo>
                  <a:pt x="7" y="81"/>
                </a:lnTo>
                <a:lnTo>
                  <a:pt x="7" y="71"/>
                </a:lnTo>
                <a:lnTo>
                  <a:pt x="9" y="62"/>
                </a:lnTo>
                <a:lnTo>
                  <a:pt x="9" y="54"/>
                </a:lnTo>
                <a:lnTo>
                  <a:pt x="13" y="46"/>
                </a:lnTo>
                <a:lnTo>
                  <a:pt x="15" y="39"/>
                </a:lnTo>
                <a:lnTo>
                  <a:pt x="19" y="33"/>
                </a:lnTo>
                <a:lnTo>
                  <a:pt x="21" y="27"/>
                </a:lnTo>
                <a:lnTo>
                  <a:pt x="27" y="21"/>
                </a:lnTo>
                <a:lnTo>
                  <a:pt x="30" y="18"/>
                </a:lnTo>
                <a:lnTo>
                  <a:pt x="36" y="14"/>
                </a:lnTo>
                <a:lnTo>
                  <a:pt x="42" y="10"/>
                </a:lnTo>
                <a:lnTo>
                  <a:pt x="48" y="6"/>
                </a:lnTo>
                <a:lnTo>
                  <a:pt x="53" y="4"/>
                </a:lnTo>
                <a:lnTo>
                  <a:pt x="61" y="2"/>
                </a:lnTo>
                <a:lnTo>
                  <a:pt x="71" y="0"/>
                </a:lnTo>
                <a:lnTo>
                  <a:pt x="71" y="0"/>
                </a:lnTo>
                <a:lnTo>
                  <a:pt x="7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2"/>
          <p:cNvSpPr>
            <a:spLocks/>
          </p:cNvSpPr>
          <p:nvPr/>
        </p:nvSpPr>
        <p:spPr bwMode="auto">
          <a:xfrm>
            <a:off x="2681287" y="2463800"/>
            <a:ext cx="1079500" cy="2841625"/>
          </a:xfrm>
          <a:custGeom>
            <a:avLst/>
            <a:gdLst/>
            <a:ahLst/>
            <a:cxnLst>
              <a:cxn ang="0">
                <a:pos x="986" y="8"/>
              </a:cxn>
              <a:cxn ang="0">
                <a:pos x="1056" y="44"/>
              </a:cxn>
              <a:cxn ang="0">
                <a:pos x="1159" y="111"/>
              </a:cxn>
              <a:cxn ang="0">
                <a:pos x="1288" y="198"/>
              </a:cxn>
              <a:cxn ang="0">
                <a:pos x="1351" y="282"/>
              </a:cxn>
              <a:cxn ang="0">
                <a:pos x="1357" y="344"/>
              </a:cxn>
              <a:cxn ang="0">
                <a:pos x="1343" y="403"/>
              </a:cxn>
              <a:cxn ang="0">
                <a:pos x="1315" y="488"/>
              </a:cxn>
              <a:cxn ang="0">
                <a:pos x="1301" y="572"/>
              </a:cxn>
              <a:cxn ang="0">
                <a:pos x="1292" y="714"/>
              </a:cxn>
              <a:cxn ang="0">
                <a:pos x="1284" y="923"/>
              </a:cxn>
              <a:cxn ang="0">
                <a:pos x="1278" y="1200"/>
              </a:cxn>
              <a:cxn ang="0">
                <a:pos x="1272" y="1543"/>
              </a:cxn>
              <a:cxn ang="0">
                <a:pos x="1270" y="1797"/>
              </a:cxn>
              <a:cxn ang="0">
                <a:pos x="1274" y="1945"/>
              </a:cxn>
              <a:cxn ang="0">
                <a:pos x="1280" y="2144"/>
              </a:cxn>
              <a:cxn ang="0">
                <a:pos x="1290" y="2396"/>
              </a:cxn>
              <a:cxn ang="0">
                <a:pos x="1301" y="2699"/>
              </a:cxn>
              <a:cxn ang="0">
                <a:pos x="1315" y="3018"/>
              </a:cxn>
              <a:cxn ang="0">
                <a:pos x="1292" y="3179"/>
              </a:cxn>
              <a:cxn ang="0">
                <a:pos x="1236" y="3334"/>
              </a:cxn>
              <a:cxn ang="0">
                <a:pos x="1150" y="3469"/>
              </a:cxn>
              <a:cxn ang="0">
                <a:pos x="1067" y="3548"/>
              </a:cxn>
              <a:cxn ang="0">
                <a:pos x="996" y="3578"/>
              </a:cxn>
              <a:cxn ang="0">
                <a:pos x="841" y="3029"/>
              </a:cxn>
              <a:cxn ang="0">
                <a:pos x="883" y="2991"/>
              </a:cxn>
              <a:cxn ang="0">
                <a:pos x="915" y="2897"/>
              </a:cxn>
              <a:cxn ang="0">
                <a:pos x="937" y="2784"/>
              </a:cxn>
              <a:cxn ang="0">
                <a:pos x="950" y="2663"/>
              </a:cxn>
              <a:cxn ang="0">
                <a:pos x="960" y="2503"/>
              </a:cxn>
              <a:cxn ang="0">
                <a:pos x="967" y="2306"/>
              </a:cxn>
              <a:cxn ang="0">
                <a:pos x="971" y="2068"/>
              </a:cxn>
              <a:cxn ang="0">
                <a:pos x="971" y="1716"/>
              </a:cxn>
              <a:cxn ang="0">
                <a:pos x="969" y="1092"/>
              </a:cxn>
              <a:cxn ang="0">
                <a:pos x="963" y="647"/>
              </a:cxn>
              <a:cxn ang="0">
                <a:pos x="956" y="442"/>
              </a:cxn>
              <a:cxn ang="0">
                <a:pos x="925" y="371"/>
              </a:cxn>
              <a:cxn ang="0">
                <a:pos x="864" y="338"/>
              </a:cxn>
              <a:cxn ang="0">
                <a:pos x="814" y="330"/>
              </a:cxn>
              <a:cxn ang="0">
                <a:pos x="752" y="324"/>
              </a:cxn>
              <a:cxn ang="0">
                <a:pos x="653" y="324"/>
              </a:cxn>
              <a:cxn ang="0">
                <a:pos x="535" y="348"/>
              </a:cxn>
              <a:cxn ang="0">
                <a:pos x="390" y="401"/>
              </a:cxn>
              <a:cxn ang="0">
                <a:pos x="282" y="455"/>
              </a:cxn>
              <a:cxn ang="0">
                <a:pos x="219" y="465"/>
              </a:cxn>
              <a:cxn ang="0">
                <a:pos x="144" y="455"/>
              </a:cxn>
              <a:cxn ang="0">
                <a:pos x="98" y="432"/>
              </a:cxn>
              <a:cxn ang="0">
                <a:pos x="52" y="396"/>
              </a:cxn>
              <a:cxn ang="0">
                <a:pos x="14" y="363"/>
              </a:cxn>
              <a:cxn ang="0">
                <a:pos x="0" y="330"/>
              </a:cxn>
              <a:cxn ang="0">
                <a:pos x="10" y="313"/>
              </a:cxn>
              <a:cxn ang="0">
                <a:pos x="40" y="301"/>
              </a:cxn>
              <a:cxn ang="0">
                <a:pos x="180" y="275"/>
              </a:cxn>
              <a:cxn ang="0">
                <a:pos x="422" y="211"/>
              </a:cxn>
              <a:cxn ang="0">
                <a:pos x="689" y="115"/>
              </a:cxn>
              <a:cxn ang="0">
                <a:pos x="831" y="44"/>
              </a:cxn>
              <a:cxn ang="0">
                <a:pos x="910" y="8"/>
              </a:cxn>
              <a:cxn ang="0">
                <a:pos x="946" y="0"/>
              </a:cxn>
            </a:cxnLst>
            <a:rect l="0" t="0" r="r" b="b"/>
            <a:pathLst>
              <a:path w="1361" h="3580">
                <a:moveTo>
                  <a:pt x="946" y="0"/>
                </a:moveTo>
                <a:lnTo>
                  <a:pt x="954" y="0"/>
                </a:lnTo>
                <a:lnTo>
                  <a:pt x="960" y="0"/>
                </a:lnTo>
                <a:lnTo>
                  <a:pt x="967" y="2"/>
                </a:lnTo>
                <a:lnTo>
                  <a:pt x="977" y="6"/>
                </a:lnTo>
                <a:lnTo>
                  <a:pt x="986" y="8"/>
                </a:lnTo>
                <a:lnTo>
                  <a:pt x="996" y="12"/>
                </a:lnTo>
                <a:lnTo>
                  <a:pt x="1006" y="17"/>
                </a:lnTo>
                <a:lnTo>
                  <a:pt x="1017" y="23"/>
                </a:lnTo>
                <a:lnTo>
                  <a:pt x="1029" y="29"/>
                </a:lnTo>
                <a:lnTo>
                  <a:pt x="1042" y="37"/>
                </a:lnTo>
                <a:lnTo>
                  <a:pt x="1056" y="44"/>
                </a:lnTo>
                <a:lnTo>
                  <a:pt x="1069" y="54"/>
                </a:lnTo>
                <a:lnTo>
                  <a:pt x="1084" y="63"/>
                </a:lnTo>
                <a:lnTo>
                  <a:pt x="1100" y="73"/>
                </a:lnTo>
                <a:lnTo>
                  <a:pt x="1115" y="85"/>
                </a:lnTo>
                <a:lnTo>
                  <a:pt x="1130" y="96"/>
                </a:lnTo>
                <a:lnTo>
                  <a:pt x="1159" y="111"/>
                </a:lnTo>
                <a:lnTo>
                  <a:pt x="1184" y="125"/>
                </a:lnTo>
                <a:lnTo>
                  <a:pt x="1209" y="140"/>
                </a:lnTo>
                <a:lnTo>
                  <a:pt x="1230" y="156"/>
                </a:lnTo>
                <a:lnTo>
                  <a:pt x="1251" y="169"/>
                </a:lnTo>
                <a:lnTo>
                  <a:pt x="1270" y="184"/>
                </a:lnTo>
                <a:lnTo>
                  <a:pt x="1288" y="198"/>
                </a:lnTo>
                <a:lnTo>
                  <a:pt x="1303" y="213"/>
                </a:lnTo>
                <a:lnTo>
                  <a:pt x="1317" y="227"/>
                </a:lnTo>
                <a:lnTo>
                  <a:pt x="1328" y="240"/>
                </a:lnTo>
                <a:lnTo>
                  <a:pt x="1338" y="255"/>
                </a:lnTo>
                <a:lnTo>
                  <a:pt x="1345" y="269"/>
                </a:lnTo>
                <a:lnTo>
                  <a:pt x="1351" y="282"/>
                </a:lnTo>
                <a:lnTo>
                  <a:pt x="1357" y="296"/>
                </a:lnTo>
                <a:lnTo>
                  <a:pt x="1359" y="309"/>
                </a:lnTo>
                <a:lnTo>
                  <a:pt x="1361" y="323"/>
                </a:lnTo>
                <a:lnTo>
                  <a:pt x="1359" y="328"/>
                </a:lnTo>
                <a:lnTo>
                  <a:pt x="1359" y="336"/>
                </a:lnTo>
                <a:lnTo>
                  <a:pt x="1357" y="344"/>
                </a:lnTo>
                <a:lnTo>
                  <a:pt x="1357" y="351"/>
                </a:lnTo>
                <a:lnTo>
                  <a:pt x="1355" y="361"/>
                </a:lnTo>
                <a:lnTo>
                  <a:pt x="1351" y="371"/>
                </a:lnTo>
                <a:lnTo>
                  <a:pt x="1349" y="380"/>
                </a:lnTo>
                <a:lnTo>
                  <a:pt x="1345" y="392"/>
                </a:lnTo>
                <a:lnTo>
                  <a:pt x="1343" y="403"/>
                </a:lnTo>
                <a:lnTo>
                  <a:pt x="1340" y="415"/>
                </a:lnTo>
                <a:lnTo>
                  <a:pt x="1334" y="428"/>
                </a:lnTo>
                <a:lnTo>
                  <a:pt x="1330" y="442"/>
                </a:lnTo>
                <a:lnTo>
                  <a:pt x="1326" y="457"/>
                </a:lnTo>
                <a:lnTo>
                  <a:pt x="1320" y="472"/>
                </a:lnTo>
                <a:lnTo>
                  <a:pt x="1315" y="488"/>
                </a:lnTo>
                <a:lnTo>
                  <a:pt x="1309" y="505"/>
                </a:lnTo>
                <a:lnTo>
                  <a:pt x="1307" y="515"/>
                </a:lnTo>
                <a:lnTo>
                  <a:pt x="1305" y="526"/>
                </a:lnTo>
                <a:lnTo>
                  <a:pt x="1303" y="539"/>
                </a:lnTo>
                <a:lnTo>
                  <a:pt x="1301" y="555"/>
                </a:lnTo>
                <a:lnTo>
                  <a:pt x="1301" y="572"/>
                </a:lnTo>
                <a:lnTo>
                  <a:pt x="1299" y="591"/>
                </a:lnTo>
                <a:lnTo>
                  <a:pt x="1297" y="612"/>
                </a:lnTo>
                <a:lnTo>
                  <a:pt x="1295" y="635"/>
                </a:lnTo>
                <a:lnTo>
                  <a:pt x="1293" y="660"/>
                </a:lnTo>
                <a:lnTo>
                  <a:pt x="1293" y="687"/>
                </a:lnTo>
                <a:lnTo>
                  <a:pt x="1292" y="714"/>
                </a:lnTo>
                <a:lnTo>
                  <a:pt x="1290" y="745"/>
                </a:lnTo>
                <a:lnTo>
                  <a:pt x="1290" y="778"/>
                </a:lnTo>
                <a:lnTo>
                  <a:pt x="1288" y="810"/>
                </a:lnTo>
                <a:lnTo>
                  <a:pt x="1286" y="847"/>
                </a:lnTo>
                <a:lnTo>
                  <a:pt x="1286" y="885"/>
                </a:lnTo>
                <a:lnTo>
                  <a:pt x="1284" y="923"/>
                </a:lnTo>
                <a:lnTo>
                  <a:pt x="1282" y="966"/>
                </a:lnTo>
                <a:lnTo>
                  <a:pt x="1282" y="1008"/>
                </a:lnTo>
                <a:lnTo>
                  <a:pt x="1280" y="1054"/>
                </a:lnTo>
                <a:lnTo>
                  <a:pt x="1280" y="1100"/>
                </a:lnTo>
                <a:lnTo>
                  <a:pt x="1278" y="1150"/>
                </a:lnTo>
                <a:lnTo>
                  <a:pt x="1278" y="1200"/>
                </a:lnTo>
                <a:lnTo>
                  <a:pt x="1276" y="1252"/>
                </a:lnTo>
                <a:lnTo>
                  <a:pt x="1276" y="1307"/>
                </a:lnTo>
                <a:lnTo>
                  <a:pt x="1274" y="1363"/>
                </a:lnTo>
                <a:lnTo>
                  <a:pt x="1274" y="1421"/>
                </a:lnTo>
                <a:lnTo>
                  <a:pt x="1272" y="1482"/>
                </a:lnTo>
                <a:lnTo>
                  <a:pt x="1272" y="1543"/>
                </a:lnTo>
                <a:lnTo>
                  <a:pt x="1272" y="1607"/>
                </a:lnTo>
                <a:lnTo>
                  <a:pt x="1270" y="1674"/>
                </a:lnTo>
                <a:lnTo>
                  <a:pt x="1270" y="1741"/>
                </a:lnTo>
                <a:lnTo>
                  <a:pt x="1270" y="1758"/>
                </a:lnTo>
                <a:lnTo>
                  <a:pt x="1270" y="1776"/>
                </a:lnTo>
                <a:lnTo>
                  <a:pt x="1270" y="1797"/>
                </a:lnTo>
                <a:lnTo>
                  <a:pt x="1270" y="1818"/>
                </a:lnTo>
                <a:lnTo>
                  <a:pt x="1272" y="1841"/>
                </a:lnTo>
                <a:lnTo>
                  <a:pt x="1272" y="1864"/>
                </a:lnTo>
                <a:lnTo>
                  <a:pt x="1272" y="1889"/>
                </a:lnTo>
                <a:lnTo>
                  <a:pt x="1272" y="1916"/>
                </a:lnTo>
                <a:lnTo>
                  <a:pt x="1274" y="1945"/>
                </a:lnTo>
                <a:lnTo>
                  <a:pt x="1274" y="1975"/>
                </a:lnTo>
                <a:lnTo>
                  <a:pt x="1276" y="2006"/>
                </a:lnTo>
                <a:lnTo>
                  <a:pt x="1276" y="2039"/>
                </a:lnTo>
                <a:lnTo>
                  <a:pt x="1278" y="2073"/>
                </a:lnTo>
                <a:lnTo>
                  <a:pt x="1278" y="2108"/>
                </a:lnTo>
                <a:lnTo>
                  <a:pt x="1280" y="2144"/>
                </a:lnTo>
                <a:lnTo>
                  <a:pt x="1282" y="2183"/>
                </a:lnTo>
                <a:lnTo>
                  <a:pt x="1282" y="2223"/>
                </a:lnTo>
                <a:lnTo>
                  <a:pt x="1284" y="2263"/>
                </a:lnTo>
                <a:lnTo>
                  <a:pt x="1286" y="2307"/>
                </a:lnTo>
                <a:lnTo>
                  <a:pt x="1288" y="2350"/>
                </a:lnTo>
                <a:lnTo>
                  <a:pt x="1290" y="2396"/>
                </a:lnTo>
                <a:lnTo>
                  <a:pt x="1292" y="2442"/>
                </a:lnTo>
                <a:lnTo>
                  <a:pt x="1293" y="2492"/>
                </a:lnTo>
                <a:lnTo>
                  <a:pt x="1295" y="2542"/>
                </a:lnTo>
                <a:lnTo>
                  <a:pt x="1297" y="2592"/>
                </a:lnTo>
                <a:lnTo>
                  <a:pt x="1299" y="2645"/>
                </a:lnTo>
                <a:lnTo>
                  <a:pt x="1301" y="2699"/>
                </a:lnTo>
                <a:lnTo>
                  <a:pt x="1305" y="2755"/>
                </a:lnTo>
                <a:lnTo>
                  <a:pt x="1307" y="2810"/>
                </a:lnTo>
                <a:lnTo>
                  <a:pt x="1309" y="2870"/>
                </a:lnTo>
                <a:lnTo>
                  <a:pt x="1313" y="2929"/>
                </a:lnTo>
                <a:lnTo>
                  <a:pt x="1315" y="2991"/>
                </a:lnTo>
                <a:lnTo>
                  <a:pt x="1315" y="3018"/>
                </a:lnTo>
                <a:lnTo>
                  <a:pt x="1313" y="3045"/>
                </a:lnTo>
                <a:lnTo>
                  <a:pt x="1311" y="3073"/>
                </a:lnTo>
                <a:lnTo>
                  <a:pt x="1307" y="3100"/>
                </a:lnTo>
                <a:lnTo>
                  <a:pt x="1303" y="3127"/>
                </a:lnTo>
                <a:lnTo>
                  <a:pt x="1299" y="3152"/>
                </a:lnTo>
                <a:lnTo>
                  <a:pt x="1292" y="3179"/>
                </a:lnTo>
                <a:lnTo>
                  <a:pt x="1286" y="3206"/>
                </a:lnTo>
                <a:lnTo>
                  <a:pt x="1278" y="3231"/>
                </a:lnTo>
                <a:lnTo>
                  <a:pt x="1269" y="3258"/>
                </a:lnTo>
                <a:lnTo>
                  <a:pt x="1259" y="3283"/>
                </a:lnTo>
                <a:lnTo>
                  <a:pt x="1247" y="3310"/>
                </a:lnTo>
                <a:lnTo>
                  <a:pt x="1236" y="3334"/>
                </a:lnTo>
                <a:lnTo>
                  <a:pt x="1222" y="3359"/>
                </a:lnTo>
                <a:lnTo>
                  <a:pt x="1209" y="3386"/>
                </a:lnTo>
                <a:lnTo>
                  <a:pt x="1196" y="3411"/>
                </a:lnTo>
                <a:lnTo>
                  <a:pt x="1180" y="3432"/>
                </a:lnTo>
                <a:lnTo>
                  <a:pt x="1165" y="3450"/>
                </a:lnTo>
                <a:lnTo>
                  <a:pt x="1150" y="3469"/>
                </a:lnTo>
                <a:lnTo>
                  <a:pt x="1136" y="3484"/>
                </a:lnTo>
                <a:lnTo>
                  <a:pt x="1121" y="3500"/>
                </a:lnTo>
                <a:lnTo>
                  <a:pt x="1107" y="3513"/>
                </a:lnTo>
                <a:lnTo>
                  <a:pt x="1094" y="3526"/>
                </a:lnTo>
                <a:lnTo>
                  <a:pt x="1080" y="3536"/>
                </a:lnTo>
                <a:lnTo>
                  <a:pt x="1067" y="3548"/>
                </a:lnTo>
                <a:lnTo>
                  <a:pt x="1056" y="3555"/>
                </a:lnTo>
                <a:lnTo>
                  <a:pt x="1042" y="3563"/>
                </a:lnTo>
                <a:lnTo>
                  <a:pt x="1031" y="3569"/>
                </a:lnTo>
                <a:lnTo>
                  <a:pt x="1019" y="3573"/>
                </a:lnTo>
                <a:lnTo>
                  <a:pt x="1008" y="3576"/>
                </a:lnTo>
                <a:lnTo>
                  <a:pt x="996" y="3578"/>
                </a:lnTo>
                <a:lnTo>
                  <a:pt x="985" y="3580"/>
                </a:lnTo>
                <a:lnTo>
                  <a:pt x="948" y="3442"/>
                </a:lnTo>
                <a:lnTo>
                  <a:pt x="910" y="3304"/>
                </a:lnTo>
                <a:lnTo>
                  <a:pt x="871" y="3167"/>
                </a:lnTo>
                <a:lnTo>
                  <a:pt x="833" y="3029"/>
                </a:lnTo>
                <a:lnTo>
                  <a:pt x="841" y="3029"/>
                </a:lnTo>
                <a:lnTo>
                  <a:pt x="848" y="3025"/>
                </a:lnTo>
                <a:lnTo>
                  <a:pt x="856" y="3022"/>
                </a:lnTo>
                <a:lnTo>
                  <a:pt x="864" y="3018"/>
                </a:lnTo>
                <a:lnTo>
                  <a:pt x="871" y="3010"/>
                </a:lnTo>
                <a:lnTo>
                  <a:pt x="877" y="3002"/>
                </a:lnTo>
                <a:lnTo>
                  <a:pt x="883" y="2991"/>
                </a:lnTo>
                <a:lnTo>
                  <a:pt x="891" y="2979"/>
                </a:lnTo>
                <a:lnTo>
                  <a:pt x="896" y="2966"/>
                </a:lnTo>
                <a:lnTo>
                  <a:pt x="902" y="2952"/>
                </a:lnTo>
                <a:lnTo>
                  <a:pt x="906" y="2935"/>
                </a:lnTo>
                <a:lnTo>
                  <a:pt x="912" y="2918"/>
                </a:lnTo>
                <a:lnTo>
                  <a:pt x="915" y="2897"/>
                </a:lnTo>
                <a:lnTo>
                  <a:pt x="919" y="2876"/>
                </a:lnTo>
                <a:lnTo>
                  <a:pt x="923" y="2853"/>
                </a:lnTo>
                <a:lnTo>
                  <a:pt x="927" y="2828"/>
                </a:lnTo>
                <a:lnTo>
                  <a:pt x="931" y="2814"/>
                </a:lnTo>
                <a:lnTo>
                  <a:pt x="933" y="2799"/>
                </a:lnTo>
                <a:lnTo>
                  <a:pt x="937" y="2784"/>
                </a:lnTo>
                <a:lnTo>
                  <a:pt x="938" y="2766"/>
                </a:lnTo>
                <a:lnTo>
                  <a:pt x="940" y="2747"/>
                </a:lnTo>
                <a:lnTo>
                  <a:pt x="942" y="2728"/>
                </a:lnTo>
                <a:lnTo>
                  <a:pt x="946" y="2709"/>
                </a:lnTo>
                <a:lnTo>
                  <a:pt x="948" y="2686"/>
                </a:lnTo>
                <a:lnTo>
                  <a:pt x="950" y="2663"/>
                </a:lnTo>
                <a:lnTo>
                  <a:pt x="952" y="2640"/>
                </a:lnTo>
                <a:lnTo>
                  <a:pt x="954" y="2615"/>
                </a:lnTo>
                <a:lnTo>
                  <a:pt x="956" y="2590"/>
                </a:lnTo>
                <a:lnTo>
                  <a:pt x="958" y="2561"/>
                </a:lnTo>
                <a:lnTo>
                  <a:pt x="958" y="2534"/>
                </a:lnTo>
                <a:lnTo>
                  <a:pt x="960" y="2503"/>
                </a:lnTo>
                <a:lnTo>
                  <a:pt x="962" y="2474"/>
                </a:lnTo>
                <a:lnTo>
                  <a:pt x="963" y="2442"/>
                </a:lnTo>
                <a:lnTo>
                  <a:pt x="963" y="2409"/>
                </a:lnTo>
                <a:lnTo>
                  <a:pt x="965" y="2377"/>
                </a:lnTo>
                <a:lnTo>
                  <a:pt x="965" y="2342"/>
                </a:lnTo>
                <a:lnTo>
                  <a:pt x="967" y="2306"/>
                </a:lnTo>
                <a:lnTo>
                  <a:pt x="967" y="2269"/>
                </a:lnTo>
                <a:lnTo>
                  <a:pt x="969" y="2231"/>
                </a:lnTo>
                <a:lnTo>
                  <a:pt x="969" y="2190"/>
                </a:lnTo>
                <a:lnTo>
                  <a:pt x="969" y="2150"/>
                </a:lnTo>
                <a:lnTo>
                  <a:pt x="971" y="2110"/>
                </a:lnTo>
                <a:lnTo>
                  <a:pt x="971" y="2068"/>
                </a:lnTo>
                <a:lnTo>
                  <a:pt x="971" y="2023"/>
                </a:lnTo>
                <a:lnTo>
                  <a:pt x="971" y="1979"/>
                </a:lnTo>
                <a:lnTo>
                  <a:pt x="971" y="1933"/>
                </a:lnTo>
                <a:lnTo>
                  <a:pt x="971" y="1885"/>
                </a:lnTo>
                <a:lnTo>
                  <a:pt x="973" y="1837"/>
                </a:lnTo>
                <a:lnTo>
                  <a:pt x="971" y="1716"/>
                </a:lnTo>
                <a:lnTo>
                  <a:pt x="971" y="1599"/>
                </a:lnTo>
                <a:lnTo>
                  <a:pt x="971" y="1488"/>
                </a:lnTo>
                <a:lnTo>
                  <a:pt x="971" y="1382"/>
                </a:lnTo>
                <a:lnTo>
                  <a:pt x="971" y="1280"/>
                </a:lnTo>
                <a:lnTo>
                  <a:pt x="969" y="1184"/>
                </a:lnTo>
                <a:lnTo>
                  <a:pt x="969" y="1092"/>
                </a:lnTo>
                <a:lnTo>
                  <a:pt x="967" y="1006"/>
                </a:lnTo>
                <a:lnTo>
                  <a:pt x="967" y="925"/>
                </a:lnTo>
                <a:lnTo>
                  <a:pt x="967" y="849"/>
                </a:lnTo>
                <a:lnTo>
                  <a:pt x="965" y="776"/>
                </a:lnTo>
                <a:lnTo>
                  <a:pt x="963" y="710"/>
                </a:lnTo>
                <a:lnTo>
                  <a:pt x="963" y="647"/>
                </a:lnTo>
                <a:lnTo>
                  <a:pt x="962" y="591"/>
                </a:lnTo>
                <a:lnTo>
                  <a:pt x="962" y="538"/>
                </a:lnTo>
                <a:lnTo>
                  <a:pt x="960" y="491"/>
                </a:lnTo>
                <a:lnTo>
                  <a:pt x="960" y="474"/>
                </a:lnTo>
                <a:lnTo>
                  <a:pt x="958" y="457"/>
                </a:lnTo>
                <a:lnTo>
                  <a:pt x="956" y="442"/>
                </a:lnTo>
                <a:lnTo>
                  <a:pt x="952" y="426"/>
                </a:lnTo>
                <a:lnTo>
                  <a:pt x="948" y="413"/>
                </a:lnTo>
                <a:lnTo>
                  <a:pt x="944" y="401"/>
                </a:lnTo>
                <a:lnTo>
                  <a:pt x="938" y="390"/>
                </a:lnTo>
                <a:lnTo>
                  <a:pt x="931" y="380"/>
                </a:lnTo>
                <a:lnTo>
                  <a:pt x="925" y="371"/>
                </a:lnTo>
                <a:lnTo>
                  <a:pt x="915" y="363"/>
                </a:lnTo>
                <a:lnTo>
                  <a:pt x="908" y="355"/>
                </a:lnTo>
                <a:lnTo>
                  <a:pt x="898" y="349"/>
                </a:lnTo>
                <a:lnTo>
                  <a:pt x="887" y="344"/>
                </a:lnTo>
                <a:lnTo>
                  <a:pt x="877" y="340"/>
                </a:lnTo>
                <a:lnTo>
                  <a:pt x="864" y="338"/>
                </a:lnTo>
                <a:lnTo>
                  <a:pt x="852" y="336"/>
                </a:lnTo>
                <a:lnTo>
                  <a:pt x="846" y="334"/>
                </a:lnTo>
                <a:lnTo>
                  <a:pt x="839" y="332"/>
                </a:lnTo>
                <a:lnTo>
                  <a:pt x="831" y="332"/>
                </a:lnTo>
                <a:lnTo>
                  <a:pt x="823" y="330"/>
                </a:lnTo>
                <a:lnTo>
                  <a:pt x="814" y="330"/>
                </a:lnTo>
                <a:lnTo>
                  <a:pt x="806" y="328"/>
                </a:lnTo>
                <a:lnTo>
                  <a:pt x="796" y="328"/>
                </a:lnTo>
                <a:lnTo>
                  <a:pt x="785" y="326"/>
                </a:lnTo>
                <a:lnTo>
                  <a:pt x="775" y="326"/>
                </a:lnTo>
                <a:lnTo>
                  <a:pt x="764" y="324"/>
                </a:lnTo>
                <a:lnTo>
                  <a:pt x="752" y="324"/>
                </a:lnTo>
                <a:lnTo>
                  <a:pt x="739" y="324"/>
                </a:lnTo>
                <a:lnTo>
                  <a:pt x="727" y="323"/>
                </a:lnTo>
                <a:lnTo>
                  <a:pt x="714" y="323"/>
                </a:lnTo>
                <a:lnTo>
                  <a:pt x="687" y="323"/>
                </a:lnTo>
                <a:lnTo>
                  <a:pt x="670" y="323"/>
                </a:lnTo>
                <a:lnTo>
                  <a:pt x="653" y="324"/>
                </a:lnTo>
                <a:lnTo>
                  <a:pt x="635" y="326"/>
                </a:lnTo>
                <a:lnTo>
                  <a:pt x="618" y="328"/>
                </a:lnTo>
                <a:lnTo>
                  <a:pt x="599" y="332"/>
                </a:lnTo>
                <a:lnTo>
                  <a:pt x="578" y="336"/>
                </a:lnTo>
                <a:lnTo>
                  <a:pt x="557" y="342"/>
                </a:lnTo>
                <a:lnTo>
                  <a:pt x="535" y="348"/>
                </a:lnTo>
                <a:lnTo>
                  <a:pt x="512" y="353"/>
                </a:lnTo>
                <a:lnTo>
                  <a:pt x="489" y="361"/>
                </a:lnTo>
                <a:lnTo>
                  <a:pt x="466" y="371"/>
                </a:lnTo>
                <a:lnTo>
                  <a:pt x="441" y="380"/>
                </a:lnTo>
                <a:lnTo>
                  <a:pt x="417" y="390"/>
                </a:lnTo>
                <a:lnTo>
                  <a:pt x="390" y="401"/>
                </a:lnTo>
                <a:lnTo>
                  <a:pt x="365" y="413"/>
                </a:lnTo>
                <a:lnTo>
                  <a:pt x="338" y="426"/>
                </a:lnTo>
                <a:lnTo>
                  <a:pt x="321" y="436"/>
                </a:lnTo>
                <a:lnTo>
                  <a:pt x="307" y="444"/>
                </a:lnTo>
                <a:lnTo>
                  <a:pt x="294" y="449"/>
                </a:lnTo>
                <a:lnTo>
                  <a:pt x="282" y="455"/>
                </a:lnTo>
                <a:lnTo>
                  <a:pt x="273" y="459"/>
                </a:lnTo>
                <a:lnTo>
                  <a:pt x="263" y="463"/>
                </a:lnTo>
                <a:lnTo>
                  <a:pt x="255" y="465"/>
                </a:lnTo>
                <a:lnTo>
                  <a:pt x="248" y="465"/>
                </a:lnTo>
                <a:lnTo>
                  <a:pt x="232" y="465"/>
                </a:lnTo>
                <a:lnTo>
                  <a:pt x="219" y="465"/>
                </a:lnTo>
                <a:lnTo>
                  <a:pt x="205" y="465"/>
                </a:lnTo>
                <a:lnTo>
                  <a:pt x="192" y="463"/>
                </a:lnTo>
                <a:lnTo>
                  <a:pt x="179" y="461"/>
                </a:lnTo>
                <a:lnTo>
                  <a:pt x="167" y="459"/>
                </a:lnTo>
                <a:lnTo>
                  <a:pt x="156" y="457"/>
                </a:lnTo>
                <a:lnTo>
                  <a:pt x="144" y="455"/>
                </a:lnTo>
                <a:lnTo>
                  <a:pt x="134" y="451"/>
                </a:lnTo>
                <a:lnTo>
                  <a:pt x="127" y="449"/>
                </a:lnTo>
                <a:lnTo>
                  <a:pt x="117" y="445"/>
                </a:lnTo>
                <a:lnTo>
                  <a:pt x="111" y="442"/>
                </a:lnTo>
                <a:lnTo>
                  <a:pt x="104" y="436"/>
                </a:lnTo>
                <a:lnTo>
                  <a:pt x="98" y="432"/>
                </a:lnTo>
                <a:lnTo>
                  <a:pt x="94" y="426"/>
                </a:lnTo>
                <a:lnTo>
                  <a:pt x="90" y="420"/>
                </a:lnTo>
                <a:lnTo>
                  <a:pt x="79" y="415"/>
                </a:lnTo>
                <a:lnTo>
                  <a:pt x="69" y="407"/>
                </a:lnTo>
                <a:lnTo>
                  <a:pt x="60" y="401"/>
                </a:lnTo>
                <a:lnTo>
                  <a:pt x="52" y="396"/>
                </a:lnTo>
                <a:lnTo>
                  <a:pt x="44" y="392"/>
                </a:lnTo>
                <a:lnTo>
                  <a:pt x="37" y="386"/>
                </a:lnTo>
                <a:lnTo>
                  <a:pt x="29" y="380"/>
                </a:lnTo>
                <a:lnTo>
                  <a:pt x="23" y="374"/>
                </a:lnTo>
                <a:lnTo>
                  <a:pt x="17" y="369"/>
                </a:lnTo>
                <a:lnTo>
                  <a:pt x="14" y="363"/>
                </a:lnTo>
                <a:lnTo>
                  <a:pt x="10" y="357"/>
                </a:lnTo>
                <a:lnTo>
                  <a:pt x="6" y="353"/>
                </a:lnTo>
                <a:lnTo>
                  <a:pt x="4" y="348"/>
                </a:lnTo>
                <a:lnTo>
                  <a:pt x="2" y="342"/>
                </a:lnTo>
                <a:lnTo>
                  <a:pt x="0" y="336"/>
                </a:lnTo>
                <a:lnTo>
                  <a:pt x="0" y="330"/>
                </a:lnTo>
                <a:lnTo>
                  <a:pt x="0" y="326"/>
                </a:lnTo>
                <a:lnTo>
                  <a:pt x="2" y="323"/>
                </a:lnTo>
                <a:lnTo>
                  <a:pt x="2" y="319"/>
                </a:lnTo>
                <a:lnTo>
                  <a:pt x="4" y="317"/>
                </a:lnTo>
                <a:lnTo>
                  <a:pt x="8" y="315"/>
                </a:lnTo>
                <a:lnTo>
                  <a:pt x="10" y="313"/>
                </a:lnTo>
                <a:lnTo>
                  <a:pt x="14" y="309"/>
                </a:lnTo>
                <a:lnTo>
                  <a:pt x="19" y="307"/>
                </a:lnTo>
                <a:lnTo>
                  <a:pt x="23" y="307"/>
                </a:lnTo>
                <a:lnTo>
                  <a:pt x="29" y="305"/>
                </a:lnTo>
                <a:lnTo>
                  <a:pt x="35" y="303"/>
                </a:lnTo>
                <a:lnTo>
                  <a:pt x="40" y="301"/>
                </a:lnTo>
                <a:lnTo>
                  <a:pt x="48" y="301"/>
                </a:lnTo>
                <a:lnTo>
                  <a:pt x="54" y="300"/>
                </a:lnTo>
                <a:lnTo>
                  <a:pt x="71" y="298"/>
                </a:lnTo>
                <a:lnTo>
                  <a:pt x="106" y="290"/>
                </a:lnTo>
                <a:lnTo>
                  <a:pt x="144" y="282"/>
                </a:lnTo>
                <a:lnTo>
                  <a:pt x="180" y="275"/>
                </a:lnTo>
                <a:lnTo>
                  <a:pt x="219" y="267"/>
                </a:lnTo>
                <a:lnTo>
                  <a:pt x="259" y="257"/>
                </a:lnTo>
                <a:lnTo>
                  <a:pt x="298" y="246"/>
                </a:lnTo>
                <a:lnTo>
                  <a:pt x="338" y="236"/>
                </a:lnTo>
                <a:lnTo>
                  <a:pt x="380" y="223"/>
                </a:lnTo>
                <a:lnTo>
                  <a:pt x="422" y="211"/>
                </a:lnTo>
                <a:lnTo>
                  <a:pt x="464" y="198"/>
                </a:lnTo>
                <a:lnTo>
                  <a:pt x="509" y="182"/>
                </a:lnTo>
                <a:lnTo>
                  <a:pt x="553" y="167"/>
                </a:lnTo>
                <a:lnTo>
                  <a:pt x="597" y="152"/>
                </a:lnTo>
                <a:lnTo>
                  <a:pt x="643" y="134"/>
                </a:lnTo>
                <a:lnTo>
                  <a:pt x="689" y="115"/>
                </a:lnTo>
                <a:lnTo>
                  <a:pt x="737" y="96"/>
                </a:lnTo>
                <a:lnTo>
                  <a:pt x="758" y="85"/>
                </a:lnTo>
                <a:lnTo>
                  <a:pt x="777" y="73"/>
                </a:lnTo>
                <a:lnTo>
                  <a:pt x="796" y="63"/>
                </a:lnTo>
                <a:lnTo>
                  <a:pt x="814" y="54"/>
                </a:lnTo>
                <a:lnTo>
                  <a:pt x="831" y="44"/>
                </a:lnTo>
                <a:lnTo>
                  <a:pt x="846" y="37"/>
                </a:lnTo>
                <a:lnTo>
                  <a:pt x="862" y="29"/>
                </a:lnTo>
                <a:lnTo>
                  <a:pt x="875" y="23"/>
                </a:lnTo>
                <a:lnTo>
                  <a:pt x="887" y="17"/>
                </a:lnTo>
                <a:lnTo>
                  <a:pt x="900" y="12"/>
                </a:lnTo>
                <a:lnTo>
                  <a:pt x="910" y="8"/>
                </a:lnTo>
                <a:lnTo>
                  <a:pt x="919" y="6"/>
                </a:lnTo>
                <a:lnTo>
                  <a:pt x="927" y="2"/>
                </a:lnTo>
                <a:lnTo>
                  <a:pt x="935" y="0"/>
                </a:lnTo>
                <a:lnTo>
                  <a:pt x="942" y="0"/>
                </a:lnTo>
                <a:lnTo>
                  <a:pt x="946" y="0"/>
                </a:lnTo>
                <a:lnTo>
                  <a:pt x="94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3"/>
          <p:cNvSpPr>
            <a:spLocks/>
          </p:cNvSpPr>
          <p:nvPr/>
        </p:nvSpPr>
        <p:spPr bwMode="auto">
          <a:xfrm>
            <a:off x="3205162" y="4832350"/>
            <a:ext cx="263525" cy="473075"/>
          </a:xfrm>
          <a:custGeom>
            <a:avLst/>
            <a:gdLst/>
            <a:ahLst/>
            <a:cxnLst>
              <a:cxn ang="0">
                <a:pos x="33" y="0"/>
              </a:cxn>
              <a:cxn ang="0">
                <a:pos x="46" y="6"/>
              </a:cxn>
              <a:cxn ang="0">
                <a:pos x="60" y="12"/>
              </a:cxn>
              <a:cxn ang="0">
                <a:pos x="73" y="17"/>
              </a:cxn>
              <a:cxn ang="0">
                <a:pos x="85" y="21"/>
              </a:cxn>
              <a:cxn ang="0">
                <a:pos x="94" y="25"/>
              </a:cxn>
              <a:cxn ang="0">
                <a:pos x="106" y="29"/>
              </a:cxn>
              <a:cxn ang="0">
                <a:pos x="115" y="33"/>
              </a:cxn>
              <a:cxn ang="0">
                <a:pos x="123" y="37"/>
              </a:cxn>
              <a:cxn ang="0">
                <a:pos x="133" y="39"/>
              </a:cxn>
              <a:cxn ang="0">
                <a:pos x="140" y="40"/>
              </a:cxn>
              <a:cxn ang="0">
                <a:pos x="146" y="42"/>
              </a:cxn>
              <a:cxn ang="0">
                <a:pos x="154" y="44"/>
              </a:cxn>
              <a:cxn ang="0">
                <a:pos x="160" y="44"/>
              </a:cxn>
              <a:cxn ang="0">
                <a:pos x="163" y="46"/>
              </a:cxn>
              <a:cxn ang="0">
                <a:pos x="169" y="46"/>
              </a:cxn>
              <a:cxn ang="0">
                <a:pos x="173" y="46"/>
              </a:cxn>
              <a:cxn ang="0">
                <a:pos x="211" y="184"/>
              </a:cxn>
              <a:cxn ang="0">
                <a:pos x="252" y="321"/>
              </a:cxn>
              <a:cxn ang="0">
                <a:pos x="292" y="459"/>
              </a:cxn>
              <a:cxn ang="0">
                <a:pos x="332" y="597"/>
              </a:cxn>
              <a:cxn ang="0">
                <a:pos x="325" y="595"/>
              </a:cxn>
              <a:cxn ang="0">
                <a:pos x="319" y="595"/>
              </a:cxn>
              <a:cxn ang="0">
                <a:pos x="313" y="593"/>
              </a:cxn>
              <a:cxn ang="0">
                <a:pos x="307" y="590"/>
              </a:cxn>
              <a:cxn ang="0">
                <a:pos x="300" y="586"/>
              </a:cxn>
              <a:cxn ang="0">
                <a:pos x="294" y="582"/>
              </a:cxn>
              <a:cxn ang="0">
                <a:pos x="286" y="578"/>
              </a:cxn>
              <a:cxn ang="0">
                <a:pos x="280" y="570"/>
              </a:cxn>
              <a:cxn ang="0">
                <a:pos x="273" y="565"/>
              </a:cxn>
              <a:cxn ang="0">
                <a:pos x="267" y="557"/>
              </a:cxn>
              <a:cxn ang="0">
                <a:pos x="261" y="549"/>
              </a:cxn>
              <a:cxn ang="0">
                <a:pos x="254" y="540"/>
              </a:cxn>
              <a:cxn ang="0">
                <a:pos x="248" y="528"/>
              </a:cxn>
              <a:cxn ang="0">
                <a:pos x="242" y="518"/>
              </a:cxn>
              <a:cxn ang="0">
                <a:pos x="236" y="505"/>
              </a:cxn>
              <a:cxn ang="0">
                <a:pos x="231" y="494"/>
              </a:cxn>
              <a:cxn ang="0">
                <a:pos x="211" y="451"/>
              </a:cxn>
              <a:cxn ang="0">
                <a:pos x="196" y="411"/>
              </a:cxn>
              <a:cxn ang="0">
                <a:pos x="179" y="373"/>
              </a:cxn>
              <a:cxn ang="0">
                <a:pos x="161" y="336"/>
              </a:cxn>
              <a:cxn ang="0">
                <a:pos x="146" y="303"/>
              </a:cxn>
              <a:cxn ang="0">
                <a:pos x="131" y="271"/>
              </a:cxn>
              <a:cxn ang="0">
                <a:pos x="115" y="240"/>
              </a:cxn>
              <a:cxn ang="0">
                <a:pos x="102" y="209"/>
              </a:cxn>
              <a:cxn ang="0">
                <a:pos x="87" y="183"/>
              </a:cxn>
              <a:cxn ang="0">
                <a:pos x="73" y="158"/>
              </a:cxn>
              <a:cxn ang="0">
                <a:pos x="60" y="133"/>
              </a:cxn>
              <a:cxn ang="0">
                <a:pos x="46" y="112"/>
              </a:cxn>
              <a:cxn ang="0">
                <a:pos x="35" y="90"/>
              </a:cxn>
              <a:cxn ang="0">
                <a:pos x="23" y="73"/>
              </a:cxn>
              <a:cxn ang="0">
                <a:pos x="12" y="56"/>
              </a:cxn>
              <a:cxn ang="0">
                <a:pos x="0" y="40"/>
              </a:cxn>
              <a:cxn ang="0">
                <a:pos x="2" y="31"/>
              </a:cxn>
              <a:cxn ang="0">
                <a:pos x="2" y="23"/>
              </a:cxn>
              <a:cxn ang="0">
                <a:pos x="6" y="16"/>
              </a:cxn>
              <a:cxn ang="0">
                <a:pos x="10" y="10"/>
              </a:cxn>
              <a:cxn ang="0">
                <a:pos x="14" y="6"/>
              </a:cxn>
              <a:cxn ang="0">
                <a:pos x="19" y="4"/>
              </a:cxn>
              <a:cxn ang="0">
                <a:pos x="25" y="2"/>
              </a:cxn>
              <a:cxn ang="0">
                <a:pos x="33" y="0"/>
              </a:cxn>
              <a:cxn ang="0">
                <a:pos x="33" y="0"/>
              </a:cxn>
            </a:cxnLst>
            <a:rect l="0" t="0" r="r" b="b"/>
            <a:pathLst>
              <a:path w="332" h="597">
                <a:moveTo>
                  <a:pt x="33" y="0"/>
                </a:moveTo>
                <a:lnTo>
                  <a:pt x="46" y="6"/>
                </a:lnTo>
                <a:lnTo>
                  <a:pt x="60" y="12"/>
                </a:lnTo>
                <a:lnTo>
                  <a:pt x="73" y="17"/>
                </a:lnTo>
                <a:lnTo>
                  <a:pt x="85" y="21"/>
                </a:lnTo>
                <a:lnTo>
                  <a:pt x="94" y="25"/>
                </a:lnTo>
                <a:lnTo>
                  <a:pt x="106" y="29"/>
                </a:lnTo>
                <a:lnTo>
                  <a:pt x="115" y="33"/>
                </a:lnTo>
                <a:lnTo>
                  <a:pt x="123" y="37"/>
                </a:lnTo>
                <a:lnTo>
                  <a:pt x="133" y="39"/>
                </a:lnTo>
                <a:lnTo>
                  <a:pt x="140" y="40"/>
                </a:lnTo>
                <a:lnTo>
                  <a:pt x="146" y="42"/>
                </a:lnTo>
                <a:lnTo>
                  <a:pt x="154" y="44"/>
                </a:lnTo>
                <a:lnTo>
                  <a:pt x="160" y="44"/>
                </a:lnTo>
                <a:lnTo>
                  <a:pt x="163" y="46"/>
                </a:lnTo>
                <a:lnTo>
                  <a:pt x="169" y="46"/>
                </a:lnTo>
                <a:lnTo>
                  <a:pt x="173" y="46"/>
                </a:lnTo>
                <a:lnTo>
                  <a:pt x="211" y="184"/>
                </a:lnTo>
                <a:lnTo>
                  <a:pt x="252" y="321"/>
                </a:lnTo>
                <a:lnTo>
                  <a:pt x="292" y="459"/>
                </a:lnTo>
                <a:lnTo>
                  <a:pt x="332" y="597"/>
                </a:lnTo>
                <a:lnTo>
                  <a:pt x="325" y="595"/>
                </a:lnTo>
                <a:lnTo>
                  <a:pt x="319" y="595"/>
                </a:lnTo>
                <a:lnTo>
                  <a:pt x="313" y="593"/>
                </a:lnTo>
                <a:lnTo>
                  <a:pt x="307" y="590"/>
                </a:lnTo>
                <a:lnTo>
                  <a:pt x="300" y="586"/>
                </a:lnTo>
                <a:lnTo>
                  <a:pt x="294" y="582"/>
                </a:lnTo>
                <a:lnTo>
                  <a:pt x="286" y="578"/>
                </a:lnTo>
                <a:lnTo>
                  <a:pt x="280" y="570"/>
                </a:lnTo>
                <a:lnTo>
                  <a:pt x="273" y="565"/>
                </a:lnTo>
                <a:lnTo>
                  <a:pt x="267" y="557"/>
                </a:lnTo>
                <a:lnTo>
                  <a:pt x="261" y="549"/>
                </a:lnTo>
                <a:lnTo>
                  <a:pt x="254" y="540"/>
                </a:lnTo>
                <a:lnTo>
                  <a:pt x="248" y="528"/>
                </a:lnTo>
                <a:lnTo>
                  <a:pt x="242" y="518"/>
                </a:lnTo>
                <a:lnTo>
                  <a:pt x="236" y="505"/>
                </a:lnTo>
                <a:lnTo>
                  <a:pt x="231" y="494"/>
                </a:lnTo>
                <a:lnTo>
                  <a:pt x="211" y="451"/>
                </a:lnTo>
                <a:lnTo>
                  <a:pt x="196" y="411"/>
                </a:lnTo>
                <a:lnTo>
                  <a:pt x="179" y="373"/>
                </a:lnTo>
                <a:lnTo>
                  <a:pt x="161" y="336"/>
                </a:lnTo>
                <a:lnTo>
                  <a:pt x="146" y="303"/>
                </a:lnTo>
                <a:lnTo>
                  <a:pt x="131" y="271"/>
                </a:lnTo>
                <a:lnTo>
                  <a:pt x="115" y="240"/>
                </a:lnTo>
                <a:lnTo>
                  <a:pt x="102" y="209"/>
                </a:lnTo>
                <a:lnTo>
                  <a:pt x="87" y="183"/>
                </a:lnTo>
                <a:lnTo>
                  <a:pt x="73" y="158"/>
                </a:lnTo>
                <a:lnTo>
                  <a:pt x="60" y="133"/>
                </a:lnTo>
                <a:lnTo>
                  <a:pt x="46" y="112"/>
                </a:lnTo>
                <a:lnTo>
                  <a:pt x="35" y="90"/>
                </a:lnTo>
                <a:lnTo>
                  <a:pt x="23" y="73"/>
                </a:lnTo>
                <a:lnTo>
                  <a:pt x="12" y="56"/>
                </a:lnTo>
                <a:lnTo>
                  <a:pt x="0" y="40"/>
                </a:lnTo>
                <a:lnTo>
                  <a:pt x="2" y="31"/>
                </a:lnTo>
                <a:lnTo>
                  <a:pt x="2" y="23"/>
                </a:lnTo>
                <a:lnTo>
                  <a:pt x="6" y="16"/>
                </a:lnTo>
                <a:lnTo>
                  <a:pt x="10" y="10"/>
                </a:lnTo>
                <a:lnTo>
                  <a:pt x="14" y="6"/>
                </a:lnTo>
                <a:lnTo>
                  <a:pt x="19" y="4"/>
                </a:lnTo>
                <a:lnTo>
                  <a:pt x="25" y="2"/>
                </a:lnTo>
                <a:lnTo>
                  <a:pt x="33" y="0"/>
                </a:lnTo>
                <a:lnTo>
                  <a:pt x="3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4"/>
          <p:cNvSpPr>
            <a:spLocks/>
          </p:cNvSpPr>
          <p:nvPr/>
        </p:nvSpPr>
        <p:spPr bwMode="auto">
          <a:xfrm>
            <a:off x="2700337" y="3659187"/>
            <a:ext cx="827088" cy="238125"/>
          </a:xfrm>
          <a:custGeom>
            <a:avLst/>
            <a:gdLst/>
            <a:ahLst/>
            <a:cxnLst>
              <a:cxn ang="0">
                <a:pos x="727" y="2"/>
              </a:cxn>
              <a:cxn ang="0">
                <a:pos x="747" y="4"/>
              </a:cxn>
              <a:cxn ang="0">
                <a:pos x="773" y="12"/>
              </a:cxn>
              <a:cxn ang="0">
                <a:pos x="808" y="21"/>
              </a:cxn>
              <a:cxn ang="0">
                <a:pos x="850" y="35"/>
              </a:cxn>
              <a:cxn ang="0">
                <a:pos x="904" y="56"/>
              </a:cxn>
              <a:cxn ang="0">
                <a:pos x="954" y="81"/>
              </a:cxn>
              <a:cxn ang="0">
                <a:pos x="992" y="106"/>
              </a:cxn>
              <a:cxn ang="0">
                <a:pos x="1021" y="129"/>
              </a:cxn>
              <a:cxn ang="0">
                <a:pos x="1036" y="154"/>
              </a:cxn>
              <a:cxn ang="0">
                <a:pos x="1042" y="175"/>
              </a:cxn>
              <a:cxn ang="0">
                <a:pos x="1038" y="190"/>
              </a:cxn>
              <a:cxn ang="0">
                <a:pos x="1023" y="202"/>
              </a:cxn>
              <a:cxn ang="0">
                <a:pos x="1000" y="213"/>
              </a:cxn>
              <a:cxn ang="0">
                <a:pos x="967" y="225"/>
              </a:cxn>
              <a:cxn ang="0">
                <a:pos x="925" y="236"/>
              </a:cxn>
              <a:cxn ang="0">
                <a:pos x="727" y="261"/>
              </a:cxn>
              <a:cxn ang="0">
                <a:pos x="593" y="278"/>
              </a:cxn>
              <a:cxn ang="0">
                <a:pos x="503" y="290"/>
              </a:cxn>
              <a:cxn ang="0">
                <a:pos x="392" y="298"/>
              </a:cxn>
              <a:cxn ang="0">
                <a:pos x="307" y="298"/>
              </a:cxn>
              <a:cxn ang="0">
                <a:pos x="215" y="290"/>
              </a:cxn>
              <a:cxn ang="0">
                <a:pos x="121" y="273"/>
              </a:cxn>
              <a:cxn ang="0">
                <a:pos x="79" y="261"/>
              </a:cxn>
              <a:cxn ang="0">
                <a:pos x="46" y="250"/>
              </a:cxn>
              <a:cxn ang="0">
                <a:pos x="23" y="240"/>
              </a:cxn>
              <a:cxn ang="0">
                <a:pos x="8" y="228"/>
              </a:cxn>
              <a:cxn ang="0">
                <a:pos x="2" y="217"/>
              </a:cxn>
              <a:cxn ang="0">
                <a:pos x="4" y="202"/>
              </a:cxn>
              <a:cxn ang="0">
                <a:pos x="15" y="186"/>
              </a:cxn>
              <a:cxn ang="0">
                <a:pos x="38" y="171"/>
              </a:cxn>
              <a:cxn ang="0">
                <a:pos x="73" y="155"/>
              </a:cxn>
              <a:cxn ang="0">
                <a:pos x="117" y="140"/>
              </a:cxn>
              <a:cxn ang="0">
                <a:pos x="177" y="125"/>
              </a:cxn>
              <a:cxn ang="0">
                <a:pos x="242" y="111"/>
              </a:cxn>
              <a:cxn ang="0">
                <a:pos x="301" y="98"/>
              </a:cxn>
              <a:cxn ang="0">
                <a:pos x="355" y="86"/>
              </a:cxn>
              <a:cxn ang="0">
                <a:pos x="405" y="75"/>
              </a:cxn>
              <a:cxn ang="0">
                <a:pos x="449" y="65"/>
              </a:cxn>
              <a:cxn ang="0">
                <a:pos x="489" y="58"/>
              </a:cxn>
              <a:cxn ang="0">
                <a:pos x="524" y="48"/>
              </a:cxn>
              <a:cxn ang="0">
                <a:pos x="555" y="40"/>
              </a:cxn>
              <a:cxn ang="0">
                <a:pos x="578" y="35"/>
              </a:cxn>
              <a:cxn ang="0">
                <a:pos x="599" y="29"/>
              </a:cxn>
              <a:cxn ang="0">
                <a:pos x="629" y="19"/>
              </a:cxn>
              <a:cxn ang="0">
                <a:pos x="660" y="12"/>
              </a:cxn>
              <a:cxn ang="0">
                <a:pos x="685" y="6"/>
              </a:cxn>
              <a:cxn ang="0">
                <a:pos x="702" y="2"/>
              </a:cxn>
              <a:cxn ang="0">
                <a:pos x="714" y="0"/>
              </a:cxn>
              <a:cxn ang="0">
                <a:pos x="720" y="0"/>
              </a:cxn>
            </a:cxnLst>
            <a:rect l="0" t="0" r="r" b="b"/>
            <a:pathLst>
              <a:path w="1042" h="299">
                <a:moveTo>
                  <a:pt x="720" y="0"/>
                </a:moveTo>
                <a:lnTo>
                  <a:pt x="723" y="0"/>
                </a:lnTo>
                <a:lnTo>
                  <a:pt x="727" y="2"/>
                </a:lnTo>
                <a:lnTo>
                  <a:pt x="733" y="2"/>
                </a:lnTo>
                <a:lnTo>
                  <a:pt x="739" y="4"/>
                </a:lnTo>
                <a:lnTo>
                  <a:pt x="747" y="4"/>
                </a:lnTo>
                <a:lnTo>
                  <a:pt x="754" y="6"/>
                </a:lnTo>
                <a:lnTo>
                  <a:pt x="764" y="8"/>
                </a:lnTo>
                <a:lnTo>
                  <a:pt x="773" y="12"/>
                </a:lnTo>
                <a:lnTo>
                  <a:pt x="783" y="13"/>
                </a:lnTo>
                <a:lnTo>
                  <a:pt x="795" y="17"/>
                </a:lnTo>
                <a:lnTo>
                  <a:pt x="808" y="21"/>
                </a:lnTo>
                <a:lnTo>
                  <a:pt x="821" y="25"/>
                </a:lnTo>
                <a:lnTo>
                  <a:pt x="835" y="29"/>
                </a:lnTo>
                <a:lnTo>
                  <a:pt x="850" y="35"/>
                </a:lnTo>
                <a:lnTo>
                  <a:pt x="867" y="40"/>
                </a:lnTo>
                <a:lnTo>
                  <a:pt x="885" y="46"/>
                </a:lnTo>
                <a:lnTo>
                  <a:pt x="904" y="56"/>
                </a:lnTo>
                <a:lnTo>
                  <a:pt x="921" y="63"/>
                </a:lnTo>
                <a:lnTo>
                  <a:pt x="938" y="71"/>
                </a:lnTo>
                <a:lnTo>
                  <a:pt x="954" y="81"/>
                </a:lnTo>
                <a:lnTo>
                  <a:pt x="969" y="88"/>
                </a:lnTo>
                <a:lnTo>
                  <a:pt x="981" y="98"/>
                </a:lnTo>
                <a:lnTo>
                  <a:pt x="992" y="106"/>
                </a:lnTo>
                <a:lnTo>
                  <a:pt x="1004" y="113"/>
                </a:lnTo>
                <a:lnTo>
                  <a:pt x="1013" y="121"/>
                </a:lnTo>
                <a:lnTo>
                  <a:pt x="1021" y="129"/>
                </a:lnTo>
                <a:lnTo>
                  <a:pt x="1027" y="138"/>
                </a:lnTo>
                <a:lnTo>
                  <a:pt x="1032" y="146"/>
                </a:lnTo>
                <a:lnTo>
                  <a:pt x="1036" y="154"/>
                </a:lnTo>
                <a:lnTo>
                  <a:pt x="1040" y="161"/>
                </a:lnTo>
                <a:lnTo>
                  <a:pt x="1042" y="167"/>
                </a:lnTo>
                <a:lnTo>
                  <a:pt x="1042" y="175"/>
                </a:lnTo>
                <a:lnTo>
                  <a:pt x="1042" y="180"/>
                </a:lnTo>
                <a:lnTo>
                  <a:pt x="1040" y="184"/>
                </a:lnTo>
                <a:lnTo>
                  <a:pt x="1038" y="190"/>
                </a:lnTo>
                <a:lnTo>
                  <a:pt x="1034" y="194"/>
                </a:lnTo>
                <a:lnTo>
                  <a:pt x="1029" y="198"/>
                </a:lnTo>
                <a:lnTo>
                  <a:pt x="1023" y="202"/>
                </a:lnTo>
                <a:lnTo>
                  <a:pt x="1017" y="205"/>
                </a:lnTo>
                <a:lnTo>
                  <a:pt x="1009" y="209"/>
                </a:lnTo>
                <a:lnTo>
                  <a:pt x="1000" y="213"/>
                </a:lnTo>
                <a:lnTo>
                  <a:pt x="990" y="217"/>
                </a:lnTo>
                <a:lnTo>
                  <a:pt x="979" y="221"/>
                </a:lnTo>
                <a:lnTo>
                  <a:pt x="967" y="225"/>
                </a:lnTo>
                <a:lnTo>
                  <a:pt x="954" y="228"/>
                </a:lnTo>
                <a:lnTo>
                  <a:pt x="940" y="232"/>
                </a:lnTo>
                <a:lnTo>
                  <a:pt x="925" y="236"/>
                </a:lnTo>
                <a:lnTo>
                  <a:pt x="910" y="240"/>
                </a:lnTo>
                <a:lnTo>
                  <a:pt x="819" y="250"/>
                </a:lnTo>
                <a:lnTo>
                  <a:pt x="727" y="261"/>
                </a:lnTo>
                <a:lnTo>
                  <a:pt x="683" y="265"/>
                </a:lnTo>
                <a:lnTo>
                  <a:pt x="637" y="273"/>
                </a:lnTo>
                <a:lnTo>
                  <a:pt x="593" y="278"/>
                </a:lnTo>
                <a:lnTo>
                  <a:pt x="547" y="286"/>
                </a:lnTo>
                <a:lnTo>
                  <a:pt x="526" y="288"/>
                </a:lnTo>
                <a:lnTo>
                  <a:pt x="503" y="290"/>
                </a:lnTo>
                <a:lnTo>
                  <a:pt x="459" y="294"/>
                </a:lnTo>
                <a:lnTo>
                  <a:pt x="413" y="298"/>
                </a:lnTo>
                <a:lnTo>
                  <a:pt x="392" y="298"/>
                </a:lnTo>
                <a:lnTo>
                  <a:pt x="368" y="299"/>
                </a:lnTo>
                <a:lnTo>
                  <a:pt x="338" y="298"/>
                </a:lnTo>
                <a:lnTo>
                  <a:pt x="307" y="298"/>
                </a:lnTo>
                <a:lnTo>
                  <a:pt x="276" y="296"/>
                </a:lnTo>
                <a:lnTo>
                  <a:pt x="246" y="294"/>
                </a:lnTo>
                <a:lnTo>
                  <a:pt x="215" y="290"/>
                </a:lnTo>
                <a:lnTo>
                  <a:pt x="184" y="284"/>
                </a:lnTo>
                <a:lnTo>
                  <a:pt x="152" y="280"/>
                </a:lnTo>
                <a:lnTo>
                  <a:pt x="121" y="273"/>
                </a:lnTo>
                <a:lnTo>
                  <a:pt x="106" y="269"/>
                </a:lnTo>
                <a:lnTo>
                  <a:pt x="92" y="265"/>
                </a:lnTo>
                <a:lnTo>
                  <a:pt x="79" y="261"/>
                </a:lnTo>
                <a:lnTo>
                  <a:pt x="67" y="257"/>
                </a:lnTo>
                <a:lnTo>
                  <a:pt x="58" y="253"/>
                </a:lnTo>
                <a:lnTo>
                  <a:pt x="46" y="250"/>
                </a:lnTo>
                <a:lnTo>
                  <a:pt x="38" y="248"/>
                </a:lnTo>
                <a:lnTo>
                  <a:pt x="31" y="244"/>
                </a:lnTo>
                <a:lnTo>
                  <a:pt x="23" y="240"/>
                </a:lnTo>
                <a:lnTo>
                  <a:pt x="17" y="236"/>
                </a:lnTo>
                <a:lnTo>
                  <a:pt x="12" y="232"/>
                </a:lnTo>
                <a:lnTo>
                  <a:pt x="8" y="228"/>
                </a:lnTo>
                <a:lnTo>
                  <a:pt x="4" y="225"/>
                </a:lnTo>
                <a:lnTo>
                  <a:pt x="2" y="221"/>
                </a:lnTo>
                <a:lnTo>
                  <a:pt x="2" y="217"/>
                </a:lnTo>
                <a:lnTo>
                  <a:pt x="0" y="215"/>
                </a:lnTo>
                <a:lnTo>
                  <a:pt x="2" y="207"/>
                </a:lnTo>
                <a:lnTo>
                  <a:pt x="4" y="202"/>
                </a:lnTo>
                <a:lnTo>
                  <a:pt x="6" y="196"/>
                </a:lnTo>
                <a:lnTo>
                  <a:pt x="10" y="192"/>
                </a:lnTo>
                <a:lnTo>
                  <a:pt x="15" y="186"/>
                </a:lnTo>
                <a:lnTo>
                  <a:pt x="23" y="180"/>
                </a:lnTo>
                <a:lnTo>
                  <a:pt x="31" y="175"/>
                </a:lnTo>
                <a:lnTo>
                  <a:pt x="38" y="171"/>
                </a:lnTo>
                <a:lnTo>
                  <a:pt x="50" y="165"/>
                </a:lnTo>
                <a:lnTo>
                  <a:pt x="60" y="159"/>
                </a:lnTo>
                <a:lnTo>
                  <a:pt x="73" y="155"/>
                </a:lnTo>
                <a:lnTo>
                  <a:pt x="86" y="150"/>
                </a:lnTo>
                <a:lnTo>
                  <a:pt x="102" y="144"/>
                </a:lnTo>
                <a:lnTo>
                  <a:pt x="117" y="140"/>
                </a:lnTo>
                <a:lnTo>
                  <a:pt x="134" y="134"/>
                </a:lnTo>
                <a:lnTo>
                  <a:pt x="154" y="131"/>
                </a:lnTo>
                <a:lnTo>
                  <a:pt x="177" y="125"/>
                </a:lnTo>
                <a:lnTo>
                  <a:pt x="198" y="121"/>
                </a:lnTo>
                <a:lnTo>
                  <a:pt x="221" y="115"/>
                </a:lnTo>
                <a:lnTo>
                  <a:pt x="242" y="111"/>
                </a:lnTo>
                <a:lnTo>
                  <a:pt x="261" y="107"/>
                </a:lnTo>
                <a:lnTo>
                  <a:pt x="282" y="102"/>
                </a:lnTo>
                <a:lnTo>
                  <a:pt x="301" y="98"/>
                </a:lnTo>
                <a:lnTo>
                  <a:pt x="321" y="94"/>
                </a:lnTo>
                <a:lnTo>
                  <a:pt x="338" y="90"/>
                </a:lnTo>
                <a:lnTo>
                  <a:pt x="355" y="86"/>
                </a:lnTo>
                <a:lnTo>
                  <a:pt x="372" y="83"/>
                </a:lnTo>
                <a:lnTo>
                  <a:pt x="390" y="79"/>
                </a:lnTo>
                <a:lnTo>
                  <a:pt x="405" y="75"/>
                </a:lnTo>
                <a:lnTo>
                  <a:pt x="420" y="73"/>
                </a:lnTo>
                <a:lnTo>
                  <a:pt x="436" y="69"/>
                </a:lnTo>
                <a:lnTo>
                  <a:pt x="449" y="65"/>
                </a:lnTo>
                <a:lnTo>
                  <a:pt x="464" y="63"/>
                </a:lnTo>
                <a:lnTo>
                  <a:pt x="476" y="59"/>
                </a:lnTo>
                <a:lnTo>
                  <a:pt x="489" y="58"/>
                </a:lnTo>
                <a:lnTo>
                  <a:pt x="501" y="54"/>
                </a:lnTo>
                <a:lnTo>
                  <a:pt x="512" y="52"/>
                </a:lnTo>
                <a:lnTo>
                  <a:pt x="524" y="48"/>
                </a:lnTo>
                <a:lnTo>
                  <a:pt x="534" y="46"/>
                </a:lnTo>
                <a:lnTo>
                  <a:pt x="545" y="44"/>
                </a:lnTo>
                <a:lnTo>
                  <a:pt x="555" y="40"/>
                </a:lnTo>
                <a:lnTo>
                  <a:pt x="562" y="38"/>
                </a:lnTo>
                <a:lnTo>
                  <a:pt x="570" y="36"/>
                </a:lnTo>
                <a:lnTo>
                  <a:pt x="578" y="35"/>
                </a:lnTo>
                <a:lnTo>
                  <a:pt x="585" y="33"/>
                </a:lnTo>
                <a:lnTo>
                  <a:pt x="593" y="31"/>
                </a:lnTo>
                <a:lnTo>
                  <a:pt x="599" y="29"/>
                </a:lnTo>
                <a:lnTo>
                  <a:pt x="605" y="27"/>
                </a:lnTo>
                <a:lnTo>
                  <a:pt x="616" y="23"/>
                </a:lnTo>
                <a:lnTo>
                  <a:pt x="629" y="19"/>
                </a:lnTo>
                <a:lnTo>
                  <a:pt x="641" y="17"/>
                </a:lnTo>
                <a:lnTo>
                  <a:pt x="651" y="13"/>
                </a:lnTo>
                <a:lnTo>
                  <a:pt x="660" y="12"/>
                </a:lnTo>
                <a:lnTo>
                  <a:pt x="670" y="10"/>
                </a:lnTo>
                <a:lnTo>
                  <a:pt x="677" y="8"/>
                </a:lnTo>
                <a:lnTo>
                  <a:pt x="685" y="6"/>
                </a:lnTo>
                <a:lnTo>
                  <a:pt x="693" y="4"/>
                </a:lnTo>
                <a:lnTo>
                  <a:pt x="699" y="4"/>
                </a:lnTo>
                <a:lnTo>
                  <a:pt x="702" y="2"/>
                </a:lnTo>
                <a:lnTo>
                  <a:pt x="708" y="2"/>
                </a:lnTo>
                <a:lnTo>
                  <a:pt x="712" y="2"/>
                </a:lnTo>
                <a:lnTo>
                  <a:pt x="714" y="0"/>
                </a:lnTo>
                <a:lnTo>
                  <a:pt x="718" y="0"/>
                </a:lnTo>
                <a:lnTo>
                  <a:pt x="720" y="0"/>
                </a:lnTo>
                <a:lnTo>
                  <a:pt x="72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5"/>
          <p:cNvSpPr>
            <a:spLocks/>
          </p:cNvSpPr>
          <p:nvPr/>
        </p:nvSpPr>
        <p:spPr bwMode="auto">
          <a:xfrm>
            <a:off x="2600325" y="4770437"/>
            <a:ext cx="908050" cy="273050"/>
          </a:xfrm>
          <a:custGeom>
            <a:avLst/>
            <a:gdLst/>
            <a:ahLst/>
            <a:cxnLst>
              <a:cxn ang="0">
                <a:pos x="822" y="0"/>
              </a:cxn>
              <a:cxn ang="0">
                <a:pos x="856" y="8"/>
              </a:cxn>
              <a:cxn ang="0">
                <a:pos x="897" y="18"/>
              </a:cxn>
              <a:cxn ang="0">
                <a:pos x="941" y="35"/>
              </a:cxn>
              <a:cxn ang="0">
                <a:pos x="989" y="54"/>
              </a:cxn>
              <a:cxn ang="0">
                <a:pos x="1039" y="81"/>
              </a:cxn>
              <a:cxn ang="0">
                <a:pos x="1077" y="110"/>
              </a:cxn>
              <a:cxn ang="0">
                <a:pos x="1106" y="137"/>
              </a:cxn>
              <a:cxn ang="0">
                <a:pos x="1127" y="162"/>
              </a:cxn>
              <a:cxn ang="0">
                <a:pos x="1140" y="185"/>
              </a:cxn>
              <a:cxn ang="0">
                <a:pos x="1144" y="208"/>
              </a:cxn>
              <a:cxn ang="0">
                <a:pos x="1138" y="225"/>
              </a:cxn>
              <a:cxn ang="0">
                <a:pos x="1119" y="237"/>
              </a:cxn>
              <a:cxn ang="0">
                <a:pos x="1060" y="240"/>
              </a:cxn>
              <a:cxn ang="0">
                <a:pos x="946" y="244"/>
              </a:cxn>
              <a:cxn ang="0">
                <a:pos x="845" y="258"/>
              </a:cxn>
              <a:cxn ang="0">
                <a:pos x="764" y="273"/>
              </a:cxn>
              <a:cxn ang="0">
                <a:pos x="695" y="283"/>
              </a:cxn>
              <a:cxn ang="0">
                <a:pos x="636" y="292"/>
              </a:cxn>
              <a:cxn ang="0">
                <a:pos x="582" y="300"/>
              </a:cxn>
              <a:cxn ang="0">
                <a:pos x="536" y="306"/>
              </a:cxn>
              <a:cxn ang="0">
                <a:pos x="495" y="311"/>
              </a:cxn>
              <a:cxn ang="0">
                <a:pos x="465" y="315"/>
              </a:cxn>
              <a:cxn ang="0">
                <a:pos x="440" y="319"/>
              </a:cxn>
              <a:cxn ang="0">
                <a:pos x="421" y="321"/>
              </a:cxn>
              <a:cxn ang="0">
                <a:pos x="411" y="323"/>
              </a:cxn>
              <a:cxn ang="0">
                <a:pos x="407" y="325"/>
              </a:cxn>
              <a:cxn ang="0">
                <a:pos x="330" y="336"/>
              </a:cxn>
              <a:cxn ang="0">
                <a:pos x="267" y="342"/>
              </a:cxn>
              <a:cxn ang="0">
                <a:pos x="219" y="342"/>
              </a:cxn>
              <a:cxn ang="0">
                <a:pos x="171" y="340"/>
              </a:cxn>
              <a:cxn ang="0">
                <a:pos x="129" y="332"/>
              </a:cxn>
              <a:cxn ang="0">
                <a:pos x="94" y="323"/>
              </a:cxn>
              <a:cxn ang="0">
                <a:pos x="66" y="308"/>
              </a:cxn>
              <a:cxn ang="0">
                <a:pos x="45" y="292"/>
              </a:cxn>
              <a:cxn ang="0">
                <a:pos x="18" y="254"/>
              </a:cxn>
              <a:cxn ang="0">
                <a:pos x="2" y="219"/>
              </a:cxn>
              <a:cxn ang="0">
                <a:pos x="0" y="187"/>
              </a:cxn>
              <a:cxn ang="0">
                <a:pos x="6" y="169"/>
              </a:cxn>
              <a:cxn ang="0">
                <a:pos x="16" y="154"/>
              </a:cxn>
              <a:cxn ang="0">
                <a:pos x="31" y="144"/>
              </a:cxn>
              <a:cxn ang="0">
                <a:pos x="50" y="139"/>
              </a:cxn>
              <a:cxn ang="0">
                <a:pos x="77" y="137"/>
              </a:cxn>
              <a:cxn ang="0">
                <a:pos x="286" y="106"/>
              </a:cxn>
              <a:cxn ang="0">
                <a:pos x="488" y="66"/>
              </a:cxn>
              <a:cxn ang="0">
                <a:pos x="634" y="29"/>
              </a:cxn>
              <a:cxn ang="0">
                <a:pos x="682" y="20"/>
              </a:cxn>
              <a:cxn ang="0">
                <a:pos x="722" y="10"/>
              </a:cxn>
              <a:cxn ang="0">
                <a:pos x="755" y="4"/>
              </a:cxn>
              <a:cxn ang="0">
                <a:pos x="781" y="0"/>
              </a:cxn>
              <a:cxn ang="0">
                <a:pos x="801" y="0"/>
              </a:cxn>
            </a:cxnLst>
            <a:rect l="0" t="0" r="r" b="b"/>
            <a:pathLst>
              <a:path w="1144" h="344">
                <a:moveTo>
                  <a:pt x="801" y="0"/>
                </a:moveTo>
                <a:lnTo>
                  <a:pt x="810" y="0"/>
                </a:lnTo>
                <a:lnTo>
                  <a:pt x="822" y="0"/>
                </a:lnTo>
                <a:lnTo>
                  <a:pt x="833" y="2"/>
                </a:lnTo>
                <a:lnTo>
                  <a:pt x="845" y="4"/>
                </a:lnTo>
                <a:lnTo>
                  <a:pt x="856" y="8"/>
                </a:lnTo>
                <a:lnTo>
                  <a:pt x="868" y="10"/>
                </a:lnTo>
                <a:lnTo>
                  <a:pt x="881" y="14"/>
                </a:lnTo>
                <a:lnTo>
                  <a:pt x="897" y="18"/>
                </a:lnTo>
                <a:lnTo>
                  <a:pt x="910" y="23"/>
                </a:lnTo>
                <a:lnTo>
                  <a:pt x="925" y="29"/>
                </a:lnTo>
                <a:lnTo>
                  <a:pt x="941" y="35"/>
                </a:lnTo>
                <a:lnTo>
                  <a:pt x="956" y="41"/>
                </a:lnTo>
                <a:lnTo>
                  <a:pt x="971" y="46"/>
                </a:lnTo>
                <a:lnTo>
                  <a:pt x="989" y="54"/>
                </a:lnTo>
                <a:lnTo>
                  <a:pt x="1006" y="62"/>
                </a:lnTo>
                <a:lnTo>
                  <a:pt x="1023" y="71"/>
                </a:lnTo>
                <a:lnTo>
                  <a:pt x="1039" y="81"/>
                </a:lnTo>
                <a:lnTo>
                  <a:pt x="1052" y="91"/>
                </a:lnTo>
                <a:lnTo>
                  <a:pt x="1065" y="100"/>
                </a:lnTo>
                <a:lnTo>
                  <a:pt x="1077" y="110"/>
                </a:lnTo>
                <a:lnTo>
                  <a:pt x="1088" y="117"/>
                </a:lnTo>
                <a:lnTo>
                  <a:pt x="1098" y="127"/>
                </a:lnTo>
                <a:lnTo>
                  <a:pt x="1106" y="137"/>
                </a:lnTo>
                <a:lnTo>
                  <a:pt x="1115" y="144"/>
                </a:lnTo>
                <a:lnTo>
                  <a:pt x="1121" y="152"/>
                </a:lnTo>
                <a:lnTo>
                  <a:pt x="1127" y="162"/>
                </a:lnTo>
                <a:lnTo>
                  <a:pt x="1133" y="169"/>
                </a:lnTo>
                <a:lnTo>
                  <a:pt x="1136" y="177"/>
                </a:lnTo>
                <a:lnTo>
                  <a:pt x="1140" y="185"/>
                </a:lnTo>
                <a:lnTo>
                  <a:pt x="1142" y="192"/>
                </a:lnTo>
                <a:lnTo>
                  <a:pt x="1144" y="200"/>
                </a:lnTo>
                <a:lnTo>
                  <a:pt x="1144" y="208"/>
                </a:lnTo>
                <a:lnTo>
                  <a:pt x="1144" y="213"/>
                </a:lnTo>
                <a:lnTo>
                  <a:pt x="1142" y="221"/>
                </a:lnTo>
                <a:lnTo>
                  <a:pt x="1138" y="225"/>
                </a:lnTo>
                <a:lnTo>
                  <a:pt x="1135" y="231"/>
                </a:lnTo>
                <a:lnTo>
                  <a:pt x="1127" y="235"/>
                </a:lnTo>
                <a:lnTo>
                  <a:pt x="1119" y="237"/>
                </a:lnTo>
                <a:lnTo>
                  <a:pt x="1111" y="238"/>
                </a:lnTo>
                <a:lnTo>
                  <a:pt x="1100" y="240"/>
                </a:lnTo>
                <a:lnTo>
                  <a:pt x="1060" y="240"/>
                </a:lnTo>
                <a:lnTo>
                  <a:pt x="1021" y="240"/>
                </a:lnTo>
                <a:lnTo>
                  <a:pt x="983" y="242"/>
                </a:lnTo>
                <a:lnTo>
                  <a:pt x="946" y="244"/>
                </a:lnTo>
                <a:lnTo>
                  <a:pt x="912" y="248"/>
                </a:lnTo>
                <a:lnTo>
                  <a:pt x="877" y="254"/>
                </a:lnTo>
                <a:lnTo>
                  <a:pt x="845" y="258"/>
                </a:lnTo>
                <a:lnTo>
                  <a:pt x="814" y="265"/>
                </a:lnTo>
                <a:lnTo>
                  <a:pt x="789" y="269"/>
                </a:lnTo>
                <a:lnTo>
                  <a:pt x="764" y="273"/>
                </a:lnTo>
                <a:lnTo>
                  <a:pt x="741" y="277"/>
                </a:lnTo>
                <a:lnTo>
                  <a:pt x="718" y="279"/>
                </a:lnTo>
                <a:lnTo>
                  <a:pt x="695" y="283"/>
                </a:lnTo>
                <a:lnTo>
                  <a:pt x="674" y="286"/>
                </a:lnTo>
                <a:lnTo>
                  <a:pt x="655" y="288"/>
                </a:lnTo>
                <a:lnTo>
                  <a:pt x="636" y="292"/>
                </a:lnTo>
                <a:lnTo>
                  <a:pt x="616" y="294"/>
                </a:lnTo>
                <a:lnTo>
                  <a:pt x="599" y="296"/>
                </a:lnTo>
                <a:lnTo>
                  <a:pt x="582" y="300"/>
                </a:lnTo>
                <a:lnTo>
                  <a:pt x="565" y="302"/>
                </a:lnTo>
                <a:lnTo>
                  <a:pt x="549" y="304"/>
                </a:lnTo>
                <a:lnTo>
                  <a:pt x="536" y="306"/>
                </a:lnTo>
                <a:lnTo>
                  <a:pt x="520" y="308"/>
                </a:lnTo>
                <a:lnTo>
                  <a:pt x="509" y="309"/>
                </a:lnTo>
                <a:lnTo>
                  <a:pt x="495" y="311"/>
                </a:lnTo>
                <a:lnTo>
                  <a:pt x="484" y="313"/>
                </a:lnTo>
                <a:lnTo>
                  <a:pt x="474" y="315"/>
                </a:lnTo>
                <a:lnTo>
                  <a:pt x="465" y="315"/>
                </a:lnTo>
                <a:lnTo>
                  <a:pt x="455" y="317"/>
                </a:lnTo>
                <a:lnTo>
                  <a:pt x="446" y="319"/>
                </a:lnTo>
                <a:lnTo>
                  <a:pt x="440" y="319"/>
                </a:lnTo>
                <a:lnTo>
                  <a:pt x="432" y="321"/>
                </a:lnTo>
                <a:lnTo>
                  <a:pt x="426" y="321"/>
                </a:lnTo>
                <a:lnTo>
                  <a:pt x="421" y="321"/>
                </a:lnTo>
                <a:lnTo>
                  <a:pt x="417" y="323"/>
                </a:lnTo>
                <a:lnTo>
                  <a:pt x="413" y="323"/>
                </a:lnTo>
                <a:lnTo>
                  <a:pt x="411" y="323"/>
                </a:lnTo>
                <a:lnTo>
                  <a:pt x="409" y="323"/>
                </a:lnTo>
                <a:lnTo>
                  <a:pt x="407" y="323"/>
                </a:lnTo>
                <a:lnTo>
                  <a:pt x="407" y="325"/>
                </a:lnTo>
                <a:lnTo>
                  <a:pt x="380" y="329"/>
                </a:lnTo>
                <a:lnTo>
                  <a:pt x="353" y="332"/>
                </a:lnTo>
                <a:lnTo>
                  <a:pt x="330" y="336"/>
                </a:lnTo>
                <a:lnTo>
                  <a:pt x="307" y="338"/>
                </a:lnTo>
                <a:lnTo>
                  <a:pt x="286" y="340"/>
                </a:lnTo>
                <a:lnTo>
                  <a:pt x="267" y="342"/>
                </a:lnTo>
                <a:lnTo>
                  <a:pt x="252" y="342"/>
                </a:lnTo>
                <a:lnTo>
                  <a:pt x="236" y="344"/>
                </a:lnTo>
                <a:lnTo>
                  <a:pt x="219" y="342"/>
                </a:lnTo>
                <a:lnTo>
                  <a:pt x="202" y="342"/>
                </a:lnTo>
                <a:lnTo>
                  <a:pt x="187" y="340"/>
                </a:lnTo>
                <a:lnTo>
                  <a:pt x="171" y="340"/>
                </a:lnTo>
                <a:lnTo>
                  <a:pt x="156" y="338"/>
                </a:lnTo>
                <a:lnTo>
                  <a:pt x="142" y="334"/>
                </a:lnTo>
                <a:lnTo>
                  <a:pt x="129" y="332"/>
                </a:lnTo>
                <a:lnTo>
                  <a:pt x="117" y="329"/>
                </a:lnTo>
                <a:lnTo>
                  <a:pt x="106" y="327"/>
                </a:lnTo>
                <a:lnTo>
                  <a:pt x="94" y="323"/>
                </a:lnTo>
                <a:lnTo>
                  <a:pt x="85" y="317"/>
                </a:lnTo>
                <a:lnTo>
                  <a:pt x="75" y="313"/>
                </a:lnTo>
                <a:lnTo>
                  <a:pt x="66" y="308"/>
                </a:lnTo>
                <a:lnTo>
                  <a:pt x="58" y="304"/>
                </a:lnTo>
                <a:lnTo>
                  <a:pt x="52" y="298"/>
                </a:lnTo>
                <a:lnTo>
                  <a:pt x="45" y="292"/>
                </a:lnTo>
                <a:lnTo>
                  <a:pt x="35" y="279"/>
                </a:lnTo>
                <a:lnTo>
                  <a:pt x="25" y="267"/>
                </a:lnTo>
                <a:lnTo>
                  <a:pt x="18" y="254"/>
                </a:lnTo>
                <a:lnTo>
                  <a:pt x="12" y="242"/>
                </a:lnTo>
                <a:lnTo>
                  <a:pt x="6" y="231"/>
                </a:lnTo>
                <a:lnTo>
                  <a:pt x="2" y="219"/>
                </a:lnTo>
                <a:lnTo>
                  <a:pt x="0" y="206"/>
                </a:lnTo>
                <a:lnTo>
                  <a:pt x="0" y="194"/>
                </a:lnTo>
                <a:lnTo>
                  <a:pt x="0" y="187"/>
                </a:lnTo>
                <a:lnTo>
                  <a:pt x="2" y="181"/>
                </a:lnTo>
                <a:lnTo>
                  <a:pt x="2" y="175"/>
                </a:lnTo>
                <a:lnTo>
                  <a:pt x="6" y="169"/>
                </a:lnTo>
                <a:lnTo>
                  <a:pt x="8" y="164"/>
                </a:lnTo>
                <a:lnTo>
                  <a:pt x="12" y="158"/>
                </a:lnTo>
                <a:lnTo>
                  <a:pt x="16" y="154"/>
                </a:lnTo>
                <a:lnTo>
                  <a:pt x="20" y="150"/>
                </a:lnTo>
                <a:lnTo>
                  <a:pt x="25" y="146"/>
                </a:lnTo>
                <a:lnTo>
                  <a:pt x="31" y="144"/>
                </a:lnTo>
                <a:lnTo>
                  <a:pt x="37" y="142"/>
                </a:lnTo>
                <a:lnTo>
                  <a:pt x="43" y="139"/>
                </a:lnTo>
                <a:lnTo>
                  <a:pt x="50" y="139"/>
                </a:lnTo>
                <a:lnTo>
                  <a:pt x="60" y="137"/>
                </a:lnTo>
                <a:lnTo>
                  <a:pt x="68" y="137"/>
                </a:lnTo>
                <a:lnTo>
                  <a:pt x="77" y="137"/>
                </a:lnTo>
                <a:lnTo>
                  <a:pt x="148" y="127"/>
                </a:lnTo>
                <a:lnTo>
                  <a:pt x="217" y="117"/>
                </a:lnTo>
                <a:lnTo>
                  <a:pt x="286" y="106"/>
                </a:lnTo>
                <a:lnTo>
                  <a:pt x="353" y="94"/>
                </a:lnTo>
                <a:lnTo>
                  <a:pt x="421" y="81"/>
                </a:lnTo>
                <a:lnTo>
                  <a:pt x="488" y="66"/>
                </a:lnTo>
                <a:lnTo>
                  <a:pt x="553" y="50"/>
                </a:lnTo>
                <a:lnTo>
                  <a:pt x="616" y="33"/>
                </a:lnTo>
                <a:lnTo>
                  <a:pt x="634" y="29"/>
                </a:lnTo>
                <a:lnTo>
                  <a:pt x="651" y="25"/>
                </a:lnTo>
                <a:lnTo>
                  <a:pt x="666" y="22"/>
                </a:lnTo>
                <a:lnTo>
                  <a:pt x="682" y="20"/>
                </a:lnTo>
                <a:lnTo>
                  <a:pt x="695" y="16"/>
                </a:lnTo>
                <a:lnTo>
                  <a:pt x="708" y="14"/>
                </a:lnTo>
                <a:lnTo>
                  <a:pt x="722" y="10"/>
                </a:lnTo>
                <a:lnTo>
                  <a:pt x="733" y="8"/>
                </a:lnTo>
                <a:lnTo>
                  <a:pt x="743" y="6"/>
                </a:lnTo>
                <a:lnTo>
                  <a:pt x="755" y="4"/>
                </a:lnTo>
                <a:lnTo>
                  <a:pt x="764" y="4"/>
                </a:lnTo>
                <a:lnTo>
                  <a:pt x="772" y="2"/>
                </a:lnTo>
                <a:lnTo>
                  <a:pt x="781" y="0"/>
                </a:lnTo>
                <a:lnTo>
                  <a:pt x="787" y="0"/>
                </a:lnTo>
                <a:lnTo>
                  <a:pt x="795" y="0"/>
                </a:lnTo>
                <a:lnTo>
                  <a:pt x="801" y="0"/>
                </a:lnTo>
                <a:lnTo>
                  <a:pt x="80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6"/>
          <p:cNvSpPr>
            <a:spLocks/>
          </p:cNvSpPr>
          <p:nvPr/>
        </p:nvSpPr>
        <p:spPr bwMode="auto">
          <a:xfrm>
            <a:off x="4022725" y="1749425"/>
            <a:ext cx="1103312" cy="1355725"/>
          </a:xfrm>
          <a:custGeom>
            <a:avLst/>
            <a:gdLst/>
            <a:ahLst/>
            <a:cxnLst>
              <a:cxn ang="0">
                <a:pos x="1053" y="2"/>
              </a:cxn>
              <a:cxn ang="0">
                <a:pos x="1109" y="21"/>
              </a:cxn>
              <a:cxn ang="0">
                <a:pos x="1180" y="57"/>
              </a:cxn>
              <a:cxn ang="0">
                <a:pos x="1251" y="111"/>
              </a:cxn>
              <a:cxn ang="0">
                <a:pos x="1308" y="159"/>
              </a:cxn>
              <a:cxn ang="0">
                <a:pos x="1349" y="205"/>
              </a:cxn>
              <a:cxn ang="0">
                <a:pos x="1378" y="249"/>
              </a:cxn>
              <a:cxn ang="0">
                <a:pos x="1389" y="290"/>
              </a:cxn>
              <a:cxn ang="0">
                <a:pos x="1387" y="318"/>
              </a:cxn>
              <a:cxn ang="0">
                <a:pos x="1368" y="343"/>
              </a:cxn>
              <a:cxn ang="0">
                <a:pos x="1333" y="374"/>
              </a:cxn>
              <a:cxn ang="0">
                <a:pos x="1295" y="424"/>
              </a:cxn>
              <a:cxn ang="0">
                <a:pos x="1253" y="482"/>
              </a:cxn>
              <a:cxn ang="0">
                <a:pos x="1195" y="576"/>
              </a:cxn>
              <a:cxn ang="0">
                <a:pos x="1101" y="723"/>
              </a:cxn>
              <a:cxn ang="0">
                <a:pos x="1007" y="860"/>
              </a:cxn>
              <a:cxn ang="0">
                <a:pos x="913" y="988"/>
              </a:cxn>
              <a:cxn ang="0">
                <a:pos x="819" y="1105"/>
              </a:cxn>
              <a:cxn ang="0">
                <a:pos x="723" y="1217"/>
              </a:cxn>
              <a:cxn ang="0">
                <a:pos x="646" y="1297"/>
              </a:cxn>
              <a:cxn ang="0">
                <a:pos x="566" y="1374"/>
              </a:cxn>
              <a:cxn ang="0">
                <a:pos x="451" y="1468"/>
              </a:cxn>
              <a:cxn ang="0">
                <a:pos x="266" y="1599"/>
              </a:cxn>
              <a:cxn ang="0">
                <a:pos x="203" y="1635"/>
              </a:cxn>
              <a:cxn ang="0">
                <a:pos x="149" y="1664"/>
              </a:cxn>
              <a:cxn ang="0">
                <a:pos x="105" y="1687"/>
              </a:cxn>
              <a:cxn ang="0">
                <a:pos x="69" y="1701"/>
              </a:cxn>
              <a:cxn ang="0">
                <a:pos x="44" y="1708"/>
              </a:cxn>
              <a:cxn ang="0">
                <a:pos x="21" y="1706"/>
              </a:cxn>
              <a:cxn ang="0">
                <a:pos x="4" y="1702"/>
              </a:cxn>
              <a:cxn ang="0">
                <a:pos x="0" y="1695"/>
              </a:cxn>
              <a:cxn ang="0">
                <a:pos x="4" y="1678"/>
              </a:cxn>
              <a:cxn ang="0">
                <a:pos x="21" y="1658"/>
              </a:cxn>
              <a:cxn ang="0">
                <a:pos x="65" y="1616"/>
              </a:cxn>
              <a:cxn ang="0">
                <a:pos x="151" y="1530"/>
              </a:cxn>
              <a:cxn ang="0">
                <a:pos x="238" y="1438"/>
              </a:cxn>
              <a:cxn ang="0">
                <a:pos x="322" y="1340"/>
              </a:cxn>
              <a:cxn ang="0">
                <a:pos x="407" y="1236"/>
              </a:cxn>
              <a:cxn ang="0">
                <a:pos x="489" y="1127"/>
              </a:cxn>
              <a:cxn ang="0">
                <a:pos x="562" y="1021"/>
              </a:cxn>
              <a:cxn ang="0">
                <a:pos x="633" y="910"/>
              </a:cxn>
              <a:cxn ang="0">
                <a:pos x="702" y="794"/>
              </a:cxn>
              <a:cxn ang="0">
                <a:pos x="769" y="674"/>
              </a:cxn>
              <a:cxn ang="0">
                <a:pos x="834" y="547"/>
              </a:cxn>
              <a:cxn ang="0">
                <a:pos x="881" y="449"/>
              </a:cxn>
              <a:cxn ang="0">
                <a:pos x="911" y="370"/>
              </a:cxn>
              <a:cxn ang="0">
                <a:pos x="932" y="293"/>
              </a:cxn>
              <a:cxn ang="0">
                <a:pos x="948" y="221"/>
              </a:cxn>
              <a:cxn ang="0">
                <a:pos x="957" y="149"/>
              </a:cxn>
              <a:cxn ang="0">
                <a:pos x="959" y="90"/>
              </a:cxn>
              <a:cxn ang="0">
                <a:pos x="961" y="55"/>
              </a:cxn>
              <a:cxn ang="0">
                <a:pos x="969" y="30"/>
              </a:cxn>
              <a:cxn ang="0">
                <a:pos x="982" y="13"/>
              </a:cxn>
              <a:cxn ang="0">
                <a:pos x="1000" y="2"/>
              </a:cxn>
              <a:cxn ang="0">
                <a:pos x="1023" y="0"/>
              </a:cxn>
            </a:cxnLst>
            <a:rect l="0" t="0" r="r" b="b"/>
            <a:pathLst>
              <a:path w="1391" h="1708">
                <a:moveTo>
                  <a:pt x="1023" y="0"/>
                </a:moveTo>
                <a:lnTo>
                  <a:pt x="1036" y="0"/>
                </a:lnTo>
                <a:lnTo>
                  <a:pt x="1053" y="2"/>
                </a:lnTo>
                <a:lnTo>
                  <a:pt x="1071" y="7"/>
                </a:lnTo>
                <a:lnTo>
                  <a:pt x="1090" y="13"/>
                </a:lnTo>
                <a:lnTo>
                  <a:pt x="1109" y="21"/>
                </a:lnTo>
                <a:lnTo>
                  <a:pt x="1132" y="32"/>
                </a:lnTo>
                <a:lnTo>
                  <a:pt x="1155" y="44"/>
                </a:lnTo>
                <a:lnTo>
                  <a:pt x="1180" y="57"/>
                </a:lnTo>
                <a:lnTo>
                  <a:pt x="1205" y="75"/>
                </a:lnTo>
                <a:lnTo>
                  <a:pt x="1230" y="94"/>
                </a:lnTo>
                <a:lnTo>
                  <a:pt x="1251" y="111"/>
                </a:lnTo>
                <a:lnTo>
                  <a:pt x="1272" y="126"/>
                </a:lnTo>
                <a:lnTo>
                  <a:pt x="1291" y="144"/>
                </a:lnTo>
                <a:lnTo>
                  <a:pt x="1308" y="159"/>
                </a:lnTo>
                <a:lnTo>
                  <a:pt x="1324" y="174"/>
                </a:lnTo>
                <a:lnTo>
                  <a:pt x="1337" y="190"/>
                </a:lnTo>
                <a:lnTo>
                  <a:pt x="1349" y="205"/>
                </a:lnTo>
                <a:lnTo>
                  <a:pt x="1360" y="221"/>
                </a:lnTo>
                <a:lnTo>
                  <a:pt x="1370" y="234"/>
                </a:lnTo>
                <a:lnTo>
                  <a:pt x="1378" y="249"/>
                </a:lnTo>
                <a:lnTo>
                  <a:pt x="1383" y="263"/>
                </a:lnTo>
                <a:lnTo>
                  <a:pt x="1387" y="276"/>
                </a:lnTo>
                <a:lnTo>
                  <a:pt x="1389" y="290"/>
                </a:lnTo>
                <a:lnTo>
                  <a:pt x="1391" y="303"/>
                </a:lnTo>
                <a:lnTo>
                  <a:pt x="1389" y="311"/>
                </a:lnTo>
                <a:lnTo>
                  <a:pt x="1387" y="318"/>
                </a:lnTo>
                <a:lnTo>
                  <a:pt x="1381" y="326"/>
                </a:lnTo>
                <a:lnTo>
                  <a:pt x="1376" y="334"/>
                </a:lnTo>
                <a:lnTo>
                  <a:pt x="1368" y="343"/>
                </a:lnTo>
                <a:lnTo>
                  <a:pt x="1358" y="353"/>
                </a:lnTo>
                <a:lnTo>
                  <a:pt x="1347" y="363"/>
                </a:lnTo>
                <a:lnTo>
                  <a:pt x="1333" y="374"/>
                </a:lnTo>
                <a:lnTo>
                  <a:pt x="1320" y="389"/>
                </a:lnTo>
                <a:lnTo>
                  <a:pt x="1308" y="407"/>
                </a:lnTo>
                <a:lnTo>
                  <a:pt x="1295" y="424"/>
                </a:lnTo>
                <a:lnTo>
                  <a:pt x="1282" y="441"/>
                </a:lnTo>
                <a:lnTo>
                  <a:pt x="1268" y="460"/>
                </a:lnTo>
                <a:lnTo>
                  <a:pt x="1253" y="482"/>
                </a:lnTo>
                <a:lnTo>
                  <a:pt x="1239" y="503"/>
                </a:lnTo>
                <a:lnTo>
                  <a:pt x="1226" y="524"/>
                </a:lnTo>
                <a:lnTo>
                  <a:pt x="1195" y="576"/>
                </a:lnTo>
                <a:lnTo>
                  <a:pt x="1165" y="626"/>
                </a:lnTo>
                <a:lnTo>
                  <a:pt x="1132" y="675"/>
                </a:lnTo>
                <a:lnTo>
                  <a:pt x="1101" y="723"/>
                </a:lnTo>
                <a:lnTo>
                  <a:pt x="1071" y="770"/>
                </a:lnTo>
                <a:lnTo>
                  <a:pt x="1040" y="816"/>
                </a:lnTo>
                <a:lnTo>
                  <a:pt x="1007" y="860"/>
                </a:lnTo>
                <a:lnTo>
                  <a:pt x="976" y="904"/>
                </a:lnTo>
                <a:lnTo>
                  <a:pt x="946" y="946"/>
                </a:lnTo>
                <a:lnTo>
                  <a:pt x="913" y="988"/>
                </a:lnTo>
                <a:lnTo>
                  <a:pt x="882" y="1029"/>
                </a:lnTo>
                <a:lnTo>
                  <a:pt x="850" y="1067"/>
                </a:lnTo>
                <a:lnTo>
                  <a:pt x="819" y="1105"/>
                </a:lnTo>
                <a:lnTo>
                  <a:pt x="787" y="1144"/>
                </a:lnTo>
                <a:lnTo>
                  <a:pt x="756" y="1180"/>
                </a:lnTo>
                <a:lnTo>
                  <a:pt x="723" y="1217"/>
                </a:lnTo>
                <a:lnTo>
                  <a:pt x="698" y="1244"/>
                </a:lnTo>
                <a:lnTo>
                  <a:pt x="673" y="1271"/>
                </a:lnTo>
                <a:lnTo>
                  <a:pt x="646" y="1297"/>
                </a:lnTo>
                <a:lnTo>
                  <a:pt x="620" y="1324"/>
                </a:lnTo>
                <a:lnTo>
                  <a:pt x="593" y="1349"/>
                </a:lnTo>
                <a:lnTo>
                  <a:pt x="566" y="1374"/>
                </a:lnTo>
                <a:lnTo>
                  <a:pt x="537" y="1397"/>
                </a:lnTo>
                <a:lnTo>
                  <a:pt x="508" y="1422"/>
                </a:lnTo>
                <a:lnTo>
                  <a:pt x="451" y="1468"/>
                </a:lnTo>
                <a:lnTo>
                  <a:pt x="391" y="1512"/>
                </a:lnTo>
                <a:lnTo>
                  <a:pt x="330" y="1557"/>
                </a:lnTo>
                <a:lnTo>
                  <a:pt x="266" y="1599"/>
                </a:lnTo>
                <a:lnTo>
                  <a:pt x="243" y="1612"/>
                </a:lnTo>
                <a:lnTo>
                  <a:pt x="222" y="1624"/>
                </a:lnTo>
                <a:lnTo>
                  <a:pt x="203" y="1635"/>
                </a:lnTo>
                <a:lnTo>
                  <a:pt x="184" y="1647"/>
                </a:lnTo>
                <a:lnTo>
                  <a:pt x="167" y="1656"/>
                </a:lnTo>
                <a:lnTo>
                  <a:pt x="149" y="1664"/>
                </a:lnTo>
                <a:lnTo>
                  <a:pt x="132" y="1674"/>
                </a:lnTo>
                <a:lnTo>
                  <a:pt x="119" y="1679"/>
                </a:lnTo>
                <a:lnTo>
                  <a:pt x="105" y="1687"/>
                </a:lnTo>
                <a:lnTo>
                  <a:pt x="92" y="1693"/>
                </a:lnTo>
                <a:lnTo>
                  <a:pt x="80" y="1697"/>
                </a:lnTo>
                <a:lnTo>
                  <a:pt x="69" y="1701"/>
                </a:lnTo>
                <a:lnTo>
                  <a:pt x="59" y="1704"/>
                </a:lnTo>
                <a:lnTo>
                  <a:pt x="52" y="1706"/>
                </a:lnTo>
                <a:lnTo>
                  <a:pt x="44" y="1708"/>
                </a:lnTo>
                <a:lnTo>
                  <a:pt x="38" y="1708"/>
                </a:lnTo>
                <a:lnTo>
                  <a:pt x="29" y="1708"/>
                </a:lnTo>
                <a:lnTo>
                  <a:pt x="21" y="1706"/>
                </a:lnTo>
                <a:lnTo>
                  <a:pt x="13" y="1706"/>
                </a:lnTo>
                <a:lnTo>
                  <a:pt x="9" y="1704"/>
                </a:lnTo>
                <a:lnTo>
                  <a:pt x="4" y="1702"/>
                </a:lnTo>
                <a:lnTo>
                  <a:pt x="2" y="1701"/>
                </a:lnTo>
                <a:lnTo>
                  <a:pt x="0" y="1699"/>
                </a:lnTo>
                <a:lnTo>
                  <a:pt x="0" y="1695"/>
                </a:lnTo>
                <a:lnTo>
                  <a:pt x="0" y="1691"/>
                </a:lnTo>
                <a:lnTo>
                  <a:pt x="2" y="1685"/>
                </a:lnTo>
                <a:lnTo>
                  <a:pt x="4" y="1678"/>
                </a:lnTo>
                <a:lnTo>
                  <a:pt x="9" y="1672"/>
                </a:lnTo>
                <a:lnTo>
                  <a:pt x="13" y="1666"/>
                </a:lnTo>
                <a:lnTo>
                  <a:pt x="21" y="1658"/>
                </a:lnTo>
                <a:lnTo>
                  <a:pt x="29" y="1651"/>
                </a:lnTo>
                <a:lnTo>
                  <a:pt x="38" y="1643"/>
                </a:lnTo>
                <a:lnTo>
                  <a:pt x="65" y="1616"/>
                </a:lnTo>
                <a:lnTo>
                  <a:pt x="94" y="1587"/>
                </a:lnTo>
                <a:lnTo>
                  <a:pt x="123" y="1560"/>
                </a:lnTo>
                <a:lnTo>
                  <a:pt x="151" y="1530"/>
                </a:lnTo>
                <a:lnTo>
                  <a:pt x="180" y="1501"/>
                </a:lnTo>
                <a:lnTo>
                  <a:pt x="209" y="1470"/>
                </a:lnTo>
                <a:lnTo>
                  <a:pt x="238" y="1438"/>
                </a:lnTo>
                <a:lnTo>
                  <a:pt x="265" y="1407"/>
                </a:lnTo>
                <a:lnTo>
                  <a:pt x="293" y="1374"/>
                </a:lnTo>
                <a:lnTo>
                  <a:pt x="322" y="1340"/>
                </a:lnTo>
                <a:lnTo>
                  <a:pt x="351" y="1307"/>
                </a:lnTo>
                <a:lnTo>
                  <a:pt x="378" y="1272"/>
                </a:lnTo>
                <a:lnTo>
                  <a:pt x="407" y="1236"/>
                </a:lnTo>
                <a:lnTo>
                  <a:pt x="433" y="1200"/>
                </a:lnTo>
                <a:lnTo>
                  <a:pt x="460" y="1163"/>
                </a:lnTo>
                <a:lnTo>
                  <a:pt x="489" y="1127"/>
                </a:lnTo>
                <a:lnTo>
                  <a:pt x="512" y="1092"/>
                </a:lnTo>
                <a:lnTo>
                  <a:pt x="537" y="1056"/>
                </a:lnTo>
                <a:lnTo>
                  <a:pt x="562" y="1021"/>
                </a:lnTo>
                <a:lnTo>
                  <a:pt x="585" y="985"/>
                </a:lnTo>
                <a:lnTo>
                  <a:pt x="610" y="948"/>
                </a:lnTo>
                <a:lnTo>
                  <a:pt x="633" y="910"/>
                </a:lnTo>
                <a:lnTo>
                  <a:pt x="656" y="873"/>
                </a:lnTo>
                <a:lnTo>
                  <a:pt x="679" y="835"/>
                </a:lnTo>
                <a:lnTo>
                  <a:pt x="702" y="794"/>
                </a:lnTo>
                <a:lnTo>
                  <a:pt x="725" y="756"/>
                </a:lnTo>
                <a:lnTo>
                  <a:pt x="748" y="716"/>
                </a:lnTo>
                <a:lnTo>
                  <a:pt x="769" y="674"/>
                </a:lnTo>
                <a:lnTo>
                  <a:pt x="792" y="633"/>
                </a:lnTo>
                <a:lnTo>
                  <a:pt x="813" y="591"/>
                </a:lnTo>
                <a:lnTo>
                  <a:pt x="834" y="547"/>
                </a:lnTo>
                <a:lnTo>
                  <a:pt x="858" y="505"/>
                </a:lnTo>
                <a:lnTo>
                  <a:pt x="869" y="476"/>
                </a:lnTo>
                <a:lnTo>
                  <a:pt x="881" y="449"/>
                </a:lnTo>
                <a:lnTo>
                  <a:pt x="892" y="422"/>
                </a:lnTo>
                <a:lnTo>
                  <a:pt x="902" y="395"/>
                </a:lnTo>
                <a:lnTo>
                  <a:pt x="911" y="370"/>
                </a:lnTo>
                <a:lnTo>
                  <a:pt x="919" y="343"/>
                </a:lnTo>
                <a:lnTo>
                  <a:pt x="927" y="318"/>
                </a:lnTo>
                <a:lnTo>
                  <a:pt x="932" y="293"/>
                </a:lnTo>
                <a:lnTo>
                  <a:pt x="940" y="269"/>
                </a:lnTo>
                <a:lnTo>
                  <a:pt x="944" y="244"/>
                </a:lnTo>
                <a:lnTo>
                  <a:pt x="948" y="221"/>
                </a:lnTo>
                <a:lnTo>
                  <a:pt x="952" y="196"/>
                </a:lnTo>
                <a:lnTo>
                  <a:pt x="955" y="173"/>
                </a:lnTo>
                <a:lnTo>
                  <a:pt x="957" y="149"/>
                </a:lnTo>
                <a:lnTo>
                  <a:pt x="957" y="126"/>
                </a:lnTo>
                <a:lnTo>
                  <a:pt x="959" y="103"/>
                </a:lnTo>
                <a:lnTo>
                  <a:pt x="959" y="90"/>
                </a:lnTo>
                <a:lnTo>
                  <a:pt x="959" y="78"/>
                </a:lnTo>
                <a:lnTo>
                  <a:pt x="961" y="67"/>
                </a:lnTo>
                <a:lnTo>
                  <a:pt x="961" y="55"/>
                </a:lnTo>
                <a:lnTo>
                  <a:pt x="963" y="48"/>
                </a:lnTo>
                <a:lnTo>
                  <a:pt x="967" y="38"/>
                </a:lnTo>
                <a:lnTo>
                  <a:pt x="969" y="30"/>
                </a:lnTo>
                <a:lnTo>
                  <a:pt x="973" y="25"/>
                </a:lnTo>
                <a:lnTo>
                  <a:pt x="976" y="19"/>
                </a:lnTo>
                <a:lnTo>
                  <a:pt x="982" y="13"/>
                </a:lnTo>
                <a:lnTo>
                  <a:pt x="988" y="9"/>
                </a:lnTo>
                <a:lnTo>
                  <a:pt x="994" y="6"/>
                </a:lnTo>
                <a:lnTo>
                  <a:pt x="1000" y="2"/>
                </a:lnTo>
                <a:lnTo>
                  <a:pt x="1005" y="0"/>
                </a:lnTo>
                <a:lnTo>
                  <a:pt x="1013" y="0"/>
                </a:lnTo>
                <a:lnTo>
                  <a:pt x="1023" y="0"/>
                </a:lnTo>
                <a:lnTo>
                  <a:pt x="102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27"/>
          <p:cNvSpPr>
            <a:spLocks/>
          </p:cNvSpPr>
          <p:nvPr/>
        </p:nvSpPr>
        <p:spPr bwMode="auto">
          <a:xfrm>
            <a:off x="4637087" y="2195512"/>
            <a:ext cx="1174750" cy="1198563"/>
          </a:xfrm>
          <a:custGeom>
            <a:avLst/>
            <a:gdLst/>
            <a:ahLst/>
            <a:cxnLst>
              <a:cxn ang="0">
                <a:pos x="1084" y="6"/>
              </a:cxn>
              <a:cxn ang="0">
                <a:pos x="1153" y="29"/>
              </a:cxn>
              <a:cxn ang="0">
                <a:pos x="1245" y="69"/>
              </a:cxn>
              <a:cxn ang="0">
                <a:pos x="1353" y="121"/>
              </a:cxn>
              <a:cxn ang="0">
                <a:pos x="1432" y="175"/>
              </a:cxn>
              <a:cxn ang="0">
                <a:pos x="1472" y="234"/>
              </a:cxn>
              <a:cxn ang="0">
                <a:pos x="1478" y="290"/>
              </a:cxn>
              <a:cxn ang="0">
                <a:pos x="1451" y="334"/>
              </a:cxn>
              <a:cxn ang="0">
                <a:pos x="1395" y="384"/>
              </a:cxn>
              <a:cxn ang="0">
                <a:pos x="1318" y="442"/>
              </a:cxn>
              <a:cxn ang="0">
                <a:pos x="1240" y="519"/>
              </a:cxn>
              <a:cxn ang="0">
                <a:pos x="1153" y="607"/>
              </a:cxn>
              <a:cxn ang="0">
                <a:pos x="1059" y="710"/>
              </a:cxn>
              <a:cxn ang="0">
                <a:pos x="958" y="826"/>
              </a:cxn>
              <a:cxn ang="0">
                <a:pos x="850" y="956"/>
              </a:cxn>
              <a:cxn ang="0">
                <a:pos x="735" y="1102"/>
              </a:cxn>
              <a:cxn ang="0">
                <a:pos x="631" y="1223"/>
              </a:cxn>
              <a:cxn ang="0">
                <a:pos x="541" y="1317"/>
              </a:cxn>
              <a:cxn ang="0">
                <a:pos x="461" y="1392"/>
              </a:cxn>
              <a:cxn ang="0">
                <a:pos x="390" y="1448"/>
              </a:cxn>
              <a:cxn ang="0">
                <a:pos x="328" y="1486"/>
              </a:cxn>
              <a:cxn ang="0">
                <a:pos x="278" y="1505"/>
              </a:cxn>
              <a:cxn ang="0">
                <a:pos x="228" y="1507"/>
              </a:cxn>
              <a:cxn ang="0">
                <a:pos x="196" y="1474"/>
              </a:cxn>
              <a:cxn ang="0">
                <a:pos x="286" y="1311"/>
              </a:cxn>
              <a:cxn ang="0">
                <a:pos x="391" y="1133"/>
              </a:cxn>
              <a:cxn ang="0">
                <a:pos x="487" y="968"/>
              </a:cxn>
              <a:cxn ang="0">
                <a:pos x="574" y="814"/>
              </a:cxn>
              <a:cxn ang="0">
                <a:pos x="647" y="674"/>
              </a:cxn>
              <a:cxn ang="0">
                <a:pos x="710" y="545"/>
              </a:cxn>
              <a:cxn ang="0">
                <a:pos x="739" y="451"/>
              </a:cxn>
              <a:cxn ang="0">
                <a:pos x="708" y="423"/>
              </a:cxn>
              <a:cxn ang="0">
                <a:pos x="570" y="459"/>
              </a:cxn>
              <a:cxn ang="0">
                <a:pos x="443" y="490"/>
              </a:cxn>
              <a:cxn ang="0">
                <a:pos x="353" y="503"/>
              </a:cxn>
              <a:cxn ang="0">
                <a:pos x="267" y="503"/>
              </a:cxn>
              <a:cxn ang="0">
                <a:pos x="198" y="499"/>
              </a:cxn>
              <a:cxn ang="0">
                <a:pos x="144" y="495"/>
              </a:cxn>
              <a:cxn ang="0">
                <a:pos x="84" y="472"/>
              </a:cxn>
              <a:cxn ang="0">
                <a:pos x="33" y="438"/>
              </a:cxn>
              <a:cxn ang="0">
                <a:pos x="4" y="398"/>
              </a:cxn>
              <a:cxn ang="0">
                <a:pos x="4" y="357"/>
              </a:cxn>
              <a:cxn ang="0">
                <a:pos x="25" y="336"/>
              </a:cxn>
              <a:cxn ang="0">
                <a:pos x="63" y="325"/>
              </a:cxn>
              <a:cxn ang="0">
                <a:pos x="154" y="311"/>
              </a:cxn>
              <a:cxn ang="0">
                <a:pos x="382" y="267"/>
              </a:cxn>
              <a:cxn ang="0">
                <a:pos x="597" y="202"/>
              </a:cxn>
              <a:cxn ang="0">
                <a:pos x="800" y="110"/>
              </a:cxn>
              <a:cxn ang="0">
                <a:pos x="910" y="52"/>
              </a:cxn>
              <a:cxn ang="0">
                <a:pos x="990" y="16"/>
              </a:cxn>
              <a:cxn ang="0">
                <a:pos x="1040" y="0"/>
              </a:cxn>
            </a:cxnLst>
            <a:rect l="0" t="0" r="r" b="b"/>
            <a:pathLst>
              <a:path w="1480" h="1509">
                <a:moveTo>
                  <a:pt x="1048" y="0"/>
                </a:moveTo>
                <a:lnTo>
                  <a:pt x="1055" y="0"/>
                </a:lnTo>
                <a:lnTo>
                  <a:pt x="1063" y="2"/>
                </a:lnTo>
                <a:lnTo>
                  <a:pt x="1073" y="4"/>
                </a:lnTo>
                <a:lnTo>
                  <a:pt x="1084" y="6"/>
                </a:lnTo>
                <a:lnTo>
                  <a:pt x="1096" y="10"/>
                </a:lnTo>
                <a:lnTo>
                  <a:pt x="1109" y="14"/>
                </a:lnTo>
                <a:lnTo>
                  <a:pt x="1123" y="17"/>
                </a:lnTo>
                <a:lnTo>
                  <a:pt x="1136" y="23"/>
                </a:lnTo>
                <a:lnTo>
                  <a:pt x="1153" y="29"/>
                </a:lnTo>
                <a:lnTo>
                  <a:pt x="1169" y="37"/>
                </a:lnTo>
                <a:lnTo>
                  <a:pt x="1188" y="44"/>
                </a:lnTo>
                <a:lnTo>
                  <a:pt x="1205" y="52"/>
                </a:lnTo>
                <a:lnTo>
                  <a:pt x="1224" y="60"/>
                </a:lnTo>
                <a:lnTo>
                  <a:pt x="1245" y="69"/>
                </a:lnTo>
                <a:lnTo>
                  <a:pt x="1267" y="81"/>
                </a:lnTo>
                <a:lnTo>
                  <a:pt x="1290" y="90"/>
                </a:lnTo>
                <a:lnTo>
                  <a:pt x="1313" y="100"/>
                </a:lnTo>
                <a:lnTo>
                  <a:pt x="1334" y="112"/>
                </a:lnTo>
                <a:lnTo>
                  <a:pt x="1353" y="121"/>
                </a:lnTo>
                <a:lnTo>
                  <a:pt x="1372" y="131"/>
                </a:lnTo>
                <a:lnTo>
                  <a:pt x="1389" y="142"/>
                </a:lnTo>
                <a:lnTo>
                  <a:pt x="1405" y="152"/>
                </a:lnTo>
                <a:lnTo>
                  <a:pt x="1418" y="163"/>
                </a:lnTo>
                <a:lnTo>
                  <a:pt x="1432" y="175"/>
                </a:lnTo>
                <a:lnTo>
                  <a:pt x="1443" y="186"/>
                </a:lnTo>
                <a:lnTo>
                  <a:pt x="1453" y="198"/>
                </a:lnTo>
                <a:lnTo>
                  <a:pt x="1460" y="209"/>
                </a:lnTo>
                <a:lnTo>
                  <a:pt x="1468" y="221"/>
                </a:lnTo>
                <a:lnTo>
                  <a:pt x="1472" y="234"/>
                </a:lnTo>
                <a:lnTo>
                  <a:pt x="1476" y="246"/>
                </a:lnTo>
                <a:lnTo>
                  <a:pt x="1478" y="259"/>
                </a:lnTo>
                <a:lnTo>
                  <a:pt x="1480" y="273"/>
                </a:lnTo>
                <a:lnTo>
                  <a:pt x="1478" y="280"/>
                </a:lnTo>
                <a:lnTo>
                  <a:pt x="1478" y="290"/>
                </a:lnTo>
                <a:lnTo>
                  <a:pt x="1474" y="298"/>
                </a:lnTo>
                <a:lnTo>
                  <a:pt x="1470" y="307"/>
                </a:lnTo>
                <a:lnTo>
                  <a:pt x="1464" y="317"/>
                </a:lnTo>
                <a:lnTo>
                  <a:pt x="1458" y="327"/>
                </a:lnTo>
                <a:lnTo>
                  <a:pt x="1451" y="334"/>
                </a:lnTo>
                <a:lnTo>
                  <a:pt x="1441" y="344"/>
                </a:lnTo>
                <a:lnTo>
                  <a:pt x="1432" y="355"/>
                </a:lnTo>
                <a:lnTo>
                  <a:pt x="1420" y="365"/>
                </a:lnTo>
                <a:lnTo>
                  <a:pt x="1409" y="375"/>
                </a:lnTo>
                <a:lnTo>
                  <a:pt x="1395" y="384"/>
                </a:lnTo>
                <a:lnTo>
                  <a:pt x="1382" y="396"/>
                </a:lnTo>
                <a:lnTo>
                  <a:pt x="1366" y="405"/>
                </a:lnTo>
                <a:lnTo>
                  <a:pt x="1351" y="417"/>
                </a:lnTo>
                <a:lnTo>
                  <a:pt x="1334" y="428"/>
                </a:lnTo>
                <a:lnTo>
                  <a:pt x="1318" y="442"/>
                </a:lnTo>
                <a:lnTo>
                  <a:pt x="1303" y="455"/>
                </a:lnTo>
                <a:lnTo>
                  <a:pt x="1288" y="471"/>
                </a:lnTo>
                <a:lnTo>
                  <a:pt x="1272" y="486"/>
                </a:lnTo>
                <a:lnTo>
                  <a:pt x="1255" y="501"/>
                </a:lnTo>
                <a:lnTo>
                  <a:pt x="1240" y="519"/>
                </a:lnTo>
                <a:lnTo>
                  <a:pt x="1222" y="534"/>
                </a:lnTo>
                <a:lnTo>
                  <a:pt x="1205" y="551"/>
                </a:lnTo>
                <a:lnTo>
                  <a:pt x="1188" y="570"/>
                </a:lnTo>
                <a:lnTo>
                  <a:pt x="1171" y="588"/>
                </a:lnTo>
                <a:lnTo>
                  <a:pt x="1153" y="607"/>
                </a:lnTo>
                <a:lnTo>
                  <a:pt x="1134" y="626"/>
                </a:lnTo>
                <a:lnTo>
                  <a:pt x="1117" y="647"/>
                </a:lnTo>
                <a:lnTo>
                  <a:pt x="1098" y="666"/>
                </a:lnTo>
                <a:lnTo>
                  <a:pt x="1078" y="687"/>
                </a:lnTo>
                <a:lnTo>
                  <a:pt x="1059" y="710"/>
                </a:lnTo>
                <a:lnTo>
                  <a:pt x="1040" y="732"/>
                </a:lnTo>
                <a:lnTo>
                  <a:pt x="1019" y="755"/>
                </a:lnTo>
                <a:lnTo>
                  <a:pt x="1000" y="778"/>
                </a:lnTo>
                <a:lnTo>
                  <a:pt x="979" y="803"/>
                </a:lnTo>
                <a:lnTo>
                  <a:pt x="958" y="826"/>
                </a:lnTo>
                <a:lnTo>
                  <a:pt x="936" y="851"/>
                </a:lnTo>
                <a:lnTo>
                  <a:pt x="915" y="877"/>
                </a:lnTo>
                <a:lnTo>
                  <a:pt x="894" y="902"/>
                </a:lnTo>
                <a:lnTo>
                  <a:pt x="873" y="929"/>
                </a:lnTo>
                <a:lnTo>
                  <a:pt x="850" y="956"/>
                </a:lnTo>
                <a:lnTo>
                  <a:pt x="827" y="985"/>
                </a:lnTo>
                <a:lnTo>
                  <a:pt x="804" y="1014"/>
                </a:lnTo>
                <a:lnTo>
                  <a:pt x="781" y="1043"/>
                </a:lnTo>
                <a:lnTo>
                  <a:pt x="758" y="1071"/>
                </a:lnTo>
                <a:lnTo>
                  <a:pt x="735" y="1102"/>
                </a:lnTo>
                <a:lnTo>
                  <a:pt x="710" y="1133"/>
                </a:lnTo>
                <a:lnTo>
                  <a:pt x="691" y="1158"/>
                </a:lnTo>
                <a:lnTo>
                  <a:pt x="670" y="1179"/>
                </a:lnTo>
                <a:lnTo>
                  <a:pt x="651" y="1202"/>
                </a:lnTo>
                <a:lnTo>
                  <a:pt x="631" y="1223"/>
                </a:lnTo>
                <a:lnTo>
                  <a:pt x="612" y="1242"/>
                </a:lnTo>
                <a:lnTo>
                  <a:pt x="593" y="1263"/>
                </a:lnTo>
                <a:lnTo>
                  <a:pt x="576" y="1281"/>
                </a:lnTo>
                <a:lnTo>
                  <a:pt x="558" y="1300"/>
                </a:lnTo>
                <a:lnTo>
                  <a:pt x="541" y="1317"/>
                </a:lnTo>
                <a:lnTo>
                  <a:pt x="524" y="1332"/>
                </a:lnTo>
                <a:lnTo>
                  <a:pt x="507" y="1350"/>
                </a:lnTo>
                <a:lnTo>
                  <a:pt x="491" y="1365"/>
                </a:lnTo>
                <a:lnTo>
                  <a:pt x="476" y="1379"/>
                </a:lnTo>
                <a:lnTo>
                  <a:pt x="461" y="1392"/>
                </a:lnTo>
                <a:lnTo>
                  <a:pt x="445" y="1405"/>
                </a:lnTo>
                <a:lnTo>
                  <a:pt x="430" y="1417"/>
                </a:lnTo>
                <a:lnTo>
                  <a:pt x="416" y="1428"/>
                </a:lnTo>
                <a:lnTo>
                  <a:pt x="403" y="1438"/>
                </a:lnTo>
                <a:lnTo>
                  <a:pt x="390" y="1448"/>
                </a:lnTo>
                <a:lnTo>
                  <a:pt x="376" y="1457"/>
                </a:lnTo>
                <a:lnTo>
                  <a:pt x="363" y="1465"/>
                </a:lnTo>
                <a:lnTo>
                  <a:pt x="351" y="1473"/>
                </a:lnTo>
                <a:lnTo>
                  <a:pt x="340" y="1480"/>
                </a:lnTo>
                <a:lnTo>
                  <a:pt x="328" y="1486"/>
                </a:lnTo>
                <a:lnTo>
                  <a:pt x="317" y="1492"/>
                </a:lnTo>
                <a:lnTo>
                  <a:pt x="307" y="1496"/>
                </a:lnTo>
                <a:lnTo>
                  <a:pt x="297" y="1499"/>
                </a:lnTo>
                <a:lnTo>
                  <a:pt x="288" y="1503"/>
                </a:lnTo>
                <a:lnTo>
                  <a:pt x="278" y="1505"/>
                </a:lnTo>
                <a:lnTo>
                  <a:pt x="269" y="1507"/>
                </a:lnTo>
                <a:lnTo>
                  <a:pt x="261" y="1509"/>
                </a:lnTo>
                <a:lnTo>
                  <a:pt x="253" y="1509"/>
                </a:lnTo>
                <a:lnTo>
                  <a:pt x="240" y="1509"/>
                </a:lnTo>
                <a:lnTo>
                  <a:pt x="228" y="1507"/>
                </a:lnTo>
                <a:lnTo>
                  <a:pt x="219" y="1503"/>
                </a:lnTo>
                <a:lnTo>
                  <a:pt x="209" y="1499"/>
                </a:lnTo>
                <a:lnTo>
                  <a:pt x="203" y="1492"/>
                </a:lnTo>
                <a:lnTo>
                  <a:pt x="200" y="1484"/>
                </a:lnTo>
                <a:lnTo>
                  <a:pt x="196" y="1474"/>
                </a:lnTo>
                <a:lnTo>
                  <a:pt x="196" y="1463"/>
                </a:lnTo>
                <a:lnTo>
                  <a:pt x="219" y="1425"/>
                </a:lnTo>
                <a:lnTo>
                  <a:pt x="242" y="1386"/>
                </a:lnTo>
                <a:lnTo>
                  <a:pt x="265" y="1348"/>
                </a:lnTo>
                <a:lnTo>
                  <a:pt x="286" y="1311"/>
                </a:lnTo>
                <a:lnTo>
                  <a:pt x="309" y="1275"/>
                </a:lnTo>
                <a:lnTo>
                  <a:pt x="330" y="1238"/>
                </a:lnTo>
                <a:lnTo>
                  <a:pt x="351" y="1202"/>
                </a:lnTo>
                <a:lnTo>
                  <a:pt x="372" y="1167"/>
                </a:lnTo>
                <a:lnTo>
                  <a:pt x="391" y="1133"/>
                </a:lnTo>
                <a:lnTo>
                  <a:pt x="413" y="1098"/>
                </a:lnTo>
                <a:lnTo>
                  <a:pt x="432" y="1066"/>
                </a:lnTo>
                <a:lnTo>
                  <a:pt x="451" y="1033"/>
                </a:lnTo>
                <a:lnTo>
                  <a:pt x="470" y="1000"/>
                </a:lnTo>
                <a:lnTo>
                  <a:pt x="487" y="968"/>
                </a:lnTo>
                <a:lnTo>
                  <a:pt x="507" y="935"/>
                </a:lnTo>
                <a:lnTo>
                  <a:pt x="524" y="904"/>
                </a:lnTo>
                <a:lnTo>
                  <a:pt x="539" y="874"/>
                </a:lnTo>
                <a:lnTo>
                  <a:pt x="557" y="843"/>
                </a:lnTo>
                <a:lnTo>
                  <a:pt x="574" y="814"/>
                </a:lnTo>
                <a:lnTo>
                  <a:pt x="589" y="785"/>
                </a:lnTo>
                <a:lnTo>
                  <a:pt x="604" y="757"/>
                </a:lnTo>
                <a:lnTo>
                  <a:pt x="620" y="728"/>
                </a:lnTo>
                <a:lnTo>
                  <a:pt x="633" y="701"/>
                </a:lnTo>
                <a:lnTo>
                  <a:pt x="647" y="674"/>
                </a:lnTo>
                <a:lnTo>
                  <a:pt x="660" y="647"/>
                </a:lnTo>
                <a:lnTo>
                  <a:pt x="674" y="620"/>
                </a:lnTo>
                <a:lnTo>
                  <a:pt x="687" y="595"/>
                </a:lnTo>
                <a:lnTo>
                  <a:pt x="699" y="568"/>
                </a:lnTo>
                <a:lnTo>
                  <a:pt x="710" y="545"/>
                </a:lnTo>
                <a:lnTo>
                  <a:pt x="722" y="520"/>
                </a:lnTo>
                <a:lnTo>
                  <a:pt x="731" y="495"/>
                </a:lnTo>
                <a:lnTo>
                  <a:pt x="743" y="472"/>
                </a:lnTo>
                <a:lnTo>
                  <a:pt x="741" y="461"/>
                </a:lnTo>
                <a:lnTo>
                  <a:pt x="739" y="451"/>
                </a:lnTo>
                <a:lnTo>
                  <a:pt x="737" y="442"/>
                </a:lnTo>
                <a:lnTo>
                  <a:pt x="731" y="434"/>
                </a:lnTo>
                <a:lnTo>
                  <a:pt x="725" y="428"/>
                </a:lnTo>
                <a:lnTo>
                  <a:pt x="718" y="424"/>
                </a:lnTo>
                <a:lnTo>
                  <a:pt x="708" y="423"/>
                </a:lnTo>
                <a:lnTo>
                  <a:pt x="699" y="421"/>
                </a:lnTo>
                <a:lnTo>
                  <a:pt x="664" y="432"/>
                </a:lnTo>
                <a:lnTo>
                  <a:pt x="631" y="442"/>
                </a:lnTo>
                <a:lnTo>
                  <a:pt x="601" y="451"/>
                </a:lnTo>
                <a:lnTo>
                  <a:pt x="570" y="459"/>
                </a:lnTo>
                <a:lnTo>
                  <a:pt x="543" y="467"/>
                </a:lnTo>
                <a:lnTo>
                  <a:pt x="516" y="474"/>
                </a:lnTo>
                <a:lnTo>
                  <a:pt x="489" y="480"/>
                </a:lnTo>
                <a:lnTo>
                  <a:pt x="466" y="486"/>
                </a:lnTo>
                <a:lnTo>
                  <a:pt x="443" y="490"/>
                </a:lnTo>
                <a:lnTo>
                  <a:pt x="422" y="494"/>
                </a:lnTo>
                <a:lnTo>
                  <a:pt x="403" y="497"/>
                </a:lnTo>
                <a:lnTo>
                  <a:pt x="386" y="501"/>
                </a:lnTo>
                <a:lnTo>
                  <a:pt x="368" y="503"/>
                </a:lnTo>
                <a:lnTo>
                  <a:pt x="353" y="503"/>
                </a:lnTo>
                <a:lnTo>
                  <a:pt x="342" y="505"/>
                </a:lnTo>
                <a:lnTo>
                  <a:pt x="330" y="505"/>
                </a:lnTo>
                <a:lnTo>
                  <a:pt x="297" y="505"/>
                </a:lnTo>
                <a:lnTo>
                  <a:pt x="282" y="505"/>
                </a:lnTo>
                <a:lnTo>
                  <a:pt x="267" y="503"/>
                </a:lnTo>
                <a:lnTo>
                  <a:pt x="251" y="503"/>
                </a:lnTo>
                <a:lnTo>
                  <a:pt x="238" y="503"/>
                </a:lnTo>
                <a:lnTo>
                  <a:pt x="225" y="501"/>
                </a:lnTo>
                <a:lnTo>
                  <a:pt x="211" y="501"/>
                </a:lnTo>
                <a:lnTo>
                  <a:pt x="198" y="499"/>
                </a:lnTo>
                <a:lnTo>
                  <a:pt x="186" y="499"/>
                </a:lnTo>
                <a:lnTo>
                  <a:pt x="175" y="497"/>
                </a:lnTo>
                <a:lnTo>
                  <a:pt x="163" y="497"/>
                </a:lnTo>
                <a:lnTo>
                  <a:pt x="154" y="495"/>
                </a:lnTo>
                <a:lnTo>
                  <a:pt x="144" y="495"/>
                </a:lnTo>
                <a:lnTo>
                  <a:pt x="134" y="494"/>
                </a:lnTo>
                <a:lnTo>
                  <a:pt x="127" y="492"/>
                </a:lnTo>
                <a:lnTo>
                  <a:pt x="111" y="486"/>
                </a:lnTo>
                <a:lnTo>
                  <a:pt x="98" y="480"/>
                </a:lnTo>
                <a:lnTo>
                  <a:pt x="84" y="472"/>
                </a:lnTo>
                <a:lnTo>
                  <a:pt x="71" y="467"/>
                </a:lnTo>
                <a:lnTo>
                  <a:pt x="59" y="459"/>
                </a:lnTo>
                <a:lnTo>
                  <a:pt x="50" y="453"/>
                </a:lnTo>
                <a:lnTo>
                  <a:pt x="40" y="446"/>
                </a:lnTo>
                <a:lnTo>
                  <a:pt x="33" y="438"/>
                </a:lnTo>
                <a:lnTo>
                  <a:pt x="25" y="430"/>
                </a:lnTo>
                <a:lnTo>
                  <a:pt x="17" y="423"/>
                </a:lnTo>
                <a:lnTo>
                  <a:pt x="12" y="415"/>
                </a:lnTo>
                <a:lnTo>
                  <a:pt x="8" y="405"/>
                </a:lnTo>
                <a:lnTo>
                  <a:pt x="4" y="398"/>
                </a:lnTo>
                <a:lnTo>
                  <a:pt x="2" y="388"/>
                </a:lnTo>
                <a:lnTo>
                  <a:pt x="0" y="378"/>
                </a:lnTo>
                <a:lnTo>
                  <a:pt x="0" y="369"/>
                </a:lnTo>
                <a:lnTo>
                  <a:pt x="0" y="363"/>
                </a:lnTo>
                <a:lnTo>
                  <a:pt x="4" y="357"/>
                </a:lnTo>
                <a:lnTo>
                  <a:pt x="6" y="353"/>
                </a:lnTo>
                <a:lnTo>
                  <a:pt x="10" y="348"/>
                </a:lnTo>
                <a:lnTo>
                  <a:pt x="13" y="344"/>
                </a:lnTo>
                <a:lnTo>
                  <a:pt x="19" y="340"/>
                </a:lnTo>
                <a:lnTo>
                  <a:pt x="25" y="336"/>
                </a:lnTo>
                <a:lnTo>
                  <a:pt x="31" y="334"/>
                </a:lnTo>
                <a:lnTo>
                  <a:pt x="38" y="330"/>
                </a:lnTo>
                <a:lnTo>
                  <a:pt x="46" y="328"/>
                </a:lnTo>
                <a:lnTo>
                  <a:pt x="56" y="327"/>
                </a:lnTo>
                <a:lnTo>
                  <a:pt x="63" y="325"/>
                </a:lnTo>
                <a:lnTo>
                  <a:pt x="75" y="323"/>
                </a:lnTo>
                <a:lnTo>
                  <a:pt x="84" y="321"/>
                </a:lnTo>
                <a:lnTo>
                  <a:pt x="96" y="319"/>
                </a:lnTo>
                <a:lnTo>
                  <a:pt x="107" y="317"/>
                </a:lnTo>
                <a:lnTo>
                  <a:pt x="154" y="311"/>
                </a:lnTo>
                <a:lnTo>
                  <a:pt x="201" y="304"/>
                </a:lnTo>
                <a:lnTo>
                  <a:pt x="248" y="296"/>
                </a:lnTo>
                <a:lnTo>
                  <a:pt x="294" y="286"/>
                </a:lnTo>
                <a:lnTo>
                  <a:pt x="338" y="277"/>
                </a:lnTo>
                <a:lnTo>
                  <a:pt x="382" y="267"/>
                </a:lnTo>
                <a:lnTo>
                  <a:pt x="426" y="256"/>
                </a:lnTo>
                <a:lnTo>
                  <a:pt x="470" y="244"/>
                </a:lnTo>
                <a:lnTo>
                  <a:pt x="512" y="231"/>
                </a:lnTo>
                <a:lnTo>
                  <a:pt x="555" y="215"/>
                </a:lnTo>
                <a:lnTo>
                  <a:pt x="597" y="202"/>
                </a:lnTo>
                <a:lnTo>
                  <a:pt x="639" y="184"/>
                </a:lnTo>
                <a:lnTo>
                  <a:pt x="679" y="167"/>
                </a:lnTo>
                <a:lnTo>
                  <a:pt x="720" y="150"/>
                </a:lnTo>
                <a:lnTo>
                  <a:pt x="760" y="131"/>
                </a:lnTo>
                <a:lnTo>
                  <a:pt x="800" y="110"/>
                </a:lnTo>
                <a:lnTo>
                  <a:pt x="823" y="96"/>
                </a:lnTo>
                <a:lnTo>
                  <a:pt x="846" y="85"/>
                </a:lnTo>
                <a:lnTo>
                  <a:pt x="869" y="73"/>
                </a:lnTo>
                <a:lnTo>
                  <a:pt x="890" y="64"/>
                </a:lnTo>
                <a:lnTo>
                  <a:pt x="910" y="52"/>
                </a:lnTo>
                <a:lnTo>
                  <a:pt x="927" y="44"/>
                </a:lnTo>
                <a:lnTo>
                  <a:pt x="944" y="35"/>
                </a:lnTo>
                <a:lnTo>
                  <a:pt x="961" y="29"/>
                </a:lnTo>
                <a:lnTo>
                  <a:pt x="977" y="21"/>
                </a:lnTo>
                <a:lnTo>
                  <a:pt x="990" y="16"/>
                </a:lnTo>
                <a:lnTo>
                  <a:pt x="1002" y="12"/>
                </a:lnTo>
                <a:lnTo>
                  <a:pt x="1013" y="8"/>
                </a:lnTo>
                <a:lnTo>
                  <a:pt x="1023" y="4"/>
                </a:lnTo>
                <a:lnTo>
                  <a:pt x="1032" y="2"/>
                </a:lnTo>
                <a:lnTo>
                  <a:pt x="1040" y="0"/>
                </a:lnTo>
                <a:lnTo>
                  <a:pt x="1048" y="0"/>
                </a:lnTo>
                <a:lnTo>
                  <a:pt x="104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28"/>
          <p:cNvSpPr>
            <a:spLocks/>
          </p:cNvSpPr>
          <p:nvPr/>
        </p:nvSpPr>
        <p:spPr bwMode="auto">
          <a:xfrm>
            <a:off x="3886200" y="3352800"/>
            <a:ext cx="444500" cy="1109662"/>
          </a:xfrm>
          <a:custGeom>
            <a:avLst/>
            <a:gdLst/>
            <a:ahLst/>
            <a:cxnLst>
              <a:cxn ang="0">
                <a:pos x="159" y="6"/>
              </a:cxn>
              <a:cxn ang="0">
                <a:pos x="263" y="29"/>
              </a:cxn>
              <a:cxn ang="0">
                <a:pos x="353" y="65"/>
              </a:cxn>
              <a:cxn ang="0">
                <a:pos x="422" y="106"/>
              </a:cxn>
              <a:cxn ang="0">
                <a:pos x="464" y="148"/>
              </a:cxn>
              <a:cxn ang="0">
                <a:pos x="482" y="194"/>
              </a:cxn>
              <a:cxn ang="0">
                <a:pos x="487" y="298"/>
              </a:cxn>
              <a:cxn ang="0">
                <a:pos x="501" y="424"/>
              </a:cxn>
              <a:cxn ang="0">
                <a:pos x="514" y="559"/>
              </a:cxn>
              <a:cxn ang="0">
                <a:pos x="528" y="684"/>
              </a:cxn>
              <a:cxn ang="0">
                <a:pos x="537" y="797"/>
              </a:cxn>
              <a:cxn ang="0">
                <a:pos x="545" y="899"/>
              </a:cxn>
              <a:cxn ang="0">
                <a:pos x="553" y="991"/>
              </a:cxn>
              <a:cxn ang="0">
                <a:pos x="557" y="1069"/>
              </a:cxn>
              <a:cxn ang="0">
                <a:pos x="558" y="1140"/>
              </a:cxn>
              <a:cxn ang="0">
                <a:pos x="558" y="1208"/>
              </a:cxn>
              <a:cxn ang="0">
                <a:pos x="547" y="1290"/>
              </a:cxn>
              <a:cxn ang="0">
                <a:pos x="520" y="1354"/>
              </a:cxn>
              <a:cxn ang="0">
                <a:pos x="486" y="1390"/>
              </a:cxn>
              <a:cxn ang="0">
                <a:pos x="451" y="1398"/>
              </a:cxn>
              <a:cxn ang="0">
                <a:pos x="428" y="1392"/>
              </a:cxn>
              <a:cxn ang="0">
                <a:pos x="405" y="1375"/>
              </a:cxn>
              <a:cxn ang="0">
                <a:pos x="380" y="1352"/>
              </a:cxn>
              <a:cxn ang="0">
                <a:pos x="347" y="1300"/>
              </a:cxn>
              <a:cxn ang="0">
                <a:pos x="322" y="1248"/>
              </a:cxn>
              <a:cxn ang="0">
                <a:pos x="296" y="1140"/>
              </a:cxn>
              <a:cxn ang="0">
                <a:pos x="282" y="1050"/>
              </a:cxn>
              <a:cxn ang="0">
                <a:pos x="271" y="973"/>
              </a:cxn>
              <a:cxn ang="0">
                <a:pos x="261" y="908"/>
              </a:cxn>
              <a:cxn ang="0">
                <a:pos x="251" y="854"/>
              </a:cxn>
              <a:cxn ang="0">
                <a:pos x="246" y="812"/>
              </a:cxn>
              <a:cxn ang="0">
                <a:pos x="240" y="780"/>
              </a:cxn>
              <a:cxn ang="0">
                <a:pos x="238" y="760"/>
              </a:cxn>
              <a:cxn ang="0">
                <a:pos x="236" y="751"/>
              </a:cxn>
              <a:cxn ang="0">
                <a:pos x="221" y="649"/>
              </a:cxn>
              <a:cxn ang="0">
                <a:pos x="202" y="530"/>
              </a:cxn>
              <a:cxn ang="0">
                <a:pos x="182" y="436"/>
              </a:cxn>
              <a:cxn ang="0">
                <a:pos x="163" y="363"/>
              </a:cxn>
              <a:cxn ang="0">
                <a:pos x="150" y="304"/>
              </a:cxn>
              <a:cxn ang="0">
                <a:pos x="127" y="246"/>
              </a:cxn>
              <a:cxn ang="0">
                <a:pos x="94" y="192"/>
              </a:cxn>
              <a:cxn ang="0">
                <a:pos x="52" y="142"/>
              </a:cxn>
              <a:cxn ang="0">
                <a:pos x="15" y="110"/>
              </a:cxn>
              <a:cxn ang="0">
                <a:pos x="2" y="92"/>
              </a:cxn>
              <a:cxn ang="0">
                <a:pos x="4" y="60"/>
              </a:cxn>
              <a:cxn ang="0">
                <a:pos x="15" y="29"/>
              </a:cxn>
              <a:cxn ang="0">
                <a:pos x="36" y="10"/>
              </a:cxn>
              <a:cxn ang="0">
                <a:pos x="67" y="0"/>
              </a:cxn>
            </a:cxnLst>
            <a:rect l="0" t="0" r="r" b="b"/>
            <a:pathLst>
              <a:path w="560" h="1400">
                <a:moveTo>
                  <a:pt x="77" y="0"/>
                </a:moveTo>
                <a:lnTo>
                  <a:pt x="106" y="0"/>
                </a:lnTo>
                <a:lnTo>
                  <a:pt x="132" y="2"/>
                </a:lnTo>
                <a:lnTo>
                  <a:pt x="159" y="6"/>
                </a:lnTo>
                <a:lnTo>
                  <a:pt x="186" y="10"/>
                </a:lnTo>
                <a:lnTo>
                  <a:pt x="213" y="16"/>
                </a:lnTo>
                <a:lnTo>
                  <a:pt x="238" y="21"/>
                </a:lnTo>
                <a:lnTo>
                  <a:pt x="263" y="29"/>
                </a:lnTo>
                <a:lnTo>
                  <a:pt x="286" y="39"/>
                </a:lnTo>
                <a:lnTo>
                  <a:pt x="311" y="48"/>
                </a:lnTo>
                <a:lnTo>
                  <a:pt x="334" y="58"/>
                </a:lnTo>
                <a:lnTo>
                  <a:pt x="353" y="65"/>
                </a:lnTo>
                <a:lnTo>
                  <a:pt x="374" y="75"/>
                </a:lnTo>
                <a:lnTo>
                  <a:pt x="391" y="85"/>
                </a:lnTo>
                <a:lnTo>
                  <a:pt x="407" y="96"/>
                </a:lnTo>
                <a:lnTo>
                  <a:pt x="422" y="106"/>
                </a:lnTo>
                <a:lnTo>
                  <a:pt x="434" y="115"/>
                </a:lnTo>
                <a:lnTo>
                  <a:pt x="445" y="127"/>
                </a:lnTo>
                <a:lnTo>
                  <a:pt x="457" y="138"/>
                </a:lnTo>
                <a:lnTo>
                  <a:pt x="464" y="148"/>
                </a:lnTo>
                <a:lnTo>
                  <a:pt x="470" y="160"/>
                </a:lnTo>
                <a:lnTo>
                  <a:pt x="476" y="171"/>
                </a:lnTo>
                <a:lnTo>
                  <a:pt x="480" y="183"/>
                </a:lnTo>
                <a:lnTo>
                  <a:pt x="482" y="194"/>
                </a:lnTo>
                <a:lnTo>
                  <a:pt x="484" y="208"/>
                </a:lnTo>
                <a:lnTo>
                  <a:pt x="484" y="229"/>
                </a:lnTo>
                <a:lnTo>
                  <a:pt x="484" y="252"/>
                </a:lnTo>
                <a:lnTo>
                  <a:pt x="487" y="298"/>
                </a:lnTo>
                <a:lnTo>
                  <a:pt x="491" y="344"/>
                </a:lnTo>
                <a:lnTo>
                  <a:pt x="493" y="367"/>
                </a:lnTo>
                <a:lnTo>
                  <a:pt x="497" y="388"/>
                </a:lnTo>
                <a:lnTo>
                  <a:pt x="501" y="424"/>
                </a:lnTo>
                <a:lnTo>
                  <a:pt x="505" y="459"/>
                </a:lnTo>
                <a:lnTo>
                  <a:pt x="509" y="494"/>
                </a:lnTo>
                <a:lnTo>
                  <a:pt x="510" y="526"/>
                </a:lnTo>
                <a:lnTo>
                  <a:pt x="514" y="559"/>
                </a:lnTo>
                <a:lnTo>
                  <a:pt x="518" y="591"/>
                </a:lnTo>
                <a:lnTo>
                  <a:pt x="522" y="622"/>
                </a:lnTo>
                <a:lnTo>
                  <a:pt x="524" y="653"/>
                </a:lnTo>
                <a:lnTo>
                  <a:pt x="528" y="684"/>
                </a:lnTo>
                <a:lnTo>
                  <a:pt x="530" y="712"/>
                </a:lnTo>
                <a:lnTo>
                  <a:pt x="533" y="741"/>
                </a:lnTo>
                <a:lnTo>
                  <a:pt x="535" y="770"/>
                </a:lnTo>
                <a:lnTo>
                  <a:pt x="537" y="797"/>
                </a:lnTo>
                <a:lnTo>
                  <a:pt x="539" y="824"/>
                </a:lnTo>
                <a:lnTo>
                  <a:pt x="541" y="849"/>
                </a:lnTo>
                <a:lnTo>
                  <a:pt x="543" y="874"/>
                </a:lnTo>
                <a:lnTo>
                  <a:pt x="545" y="899"/>
                </a:lnTo>
                <a:lnTo>
                  <a:pt x="547" y="922"/>
                </a:lnTo>
                <a:lnTo>
                  <a:pt x="549" y="945"/>
                </a:lnTo>
                <a:lnTo>
                  <a:pt x="551" y="968"/>
                </a:lnTo>
                <a:lnTo>
                  <a:pt x="553" y="991"/>
                </a:lnTo>
                <a:lnTo>
                  <a:pt x="553" y="1012"/>
                </a:lnTo>
                <a:lnTo>
                  <a:pt x="555" y="1031"/>
                </a:lnTo>
                <a:lnTo>
                  <a:pt x="557" y="1052"/>
                </a:lnTo>
                <a:lnTo>
                  <a:pt x="557" y="1069"/>
                </a:lnTo>
                <a:lnTo>
                  <a:pt x="557" y="1089"/>
                </a:lnTo>
                <a:lnTo>
                  <a:pt x="558" y="1106"/>
                </a:lnTo>
                <a:lnTo>
                  <a:pt x="558" y="1123"/>
                </a:lnTo>
                <a:lnTo>
                  <a:pt x="558" y="1140"/>
                </a:lnTo>
                <a:lnTo>
                  <a:pt x="558" y="1156"/>
                </a:lnTo>
                <a:lnTo>
                  <a:pt x="558" y="1171"/>
                </a:lnTo>
                <a:lnTo>
                  <a:pt x="560" y="1185"/>
                </a:lnTo>
                <a:lnTo>
                  <a:pt x="558" y="1208"/>
                </a:lnTo>
                <a:lnTo>
                  <a:pt x="557" y="1231"/>
                </a:lnTo>
                <a:lnTo>
                  <a:pt x="555" y="1252"/>
                </a:lnTo>
                <a:lnTo>
                  <a:pt x="551" y="1273"/>
                </a:lnTo>
                <a:lnTo>
                  <a:pt x="547" y="1290"/>
                </a:lnTo>
                <a:lnTo>
                  <a:pt x="541" y="1309"/>
                </a:lnTo>
                <a:lnTo>
                  <a:pt x="535" y="1325"/>
                </a:lnTo>
                <a:lnTo>
                  <a:pt x="528" y="1340"/>
                </a:lnTo>
                <a:lnTo>
                  <a:pt x="520" y="1354"/>
                </a:lnTo>
                <a:lnTo>
                  <a:pt x="512" y="1365"/>
                </a:lnTo>
                <a:lnTo>
                  <a:pt x="505" y="1377"/>
                </a:lnTo>
                <a:lnTo>
                  <a:pt x="495" y="1384"/>
                </a:lnTo>
                <a:lnTo>
                  <a:pt x="486" y="1390"/>
                </a:lnTo>
                <a:lnTo>
                  <a:pt x="476" y="1396"/>
                </a:lnTo>
                <a:lnTo>
                  <a:pt x="466" y="1398"/>
                </a:lnTo>
                <a:lnTo>
                  <a:pt x="459" y="1400"/>
                </a:lnTo>
                <a:lnTo>
                  <a:pt x="451" y="1398"/>
                </a:lnTo>
                <a:lnTo>
                  <a:pt x="445" y="1398"/>
                </a:lnTo>
                <a:lnTo>
                  <a:pt x="439" y="1396"/>
                </a:lnTo>
                <a:lnTo>
                  <a:pt x="434" y="1394"/>
                </a:lnTo>
                <a:lnTo>
                  <a:pt x="428" y="1392"/>
                </a:lnTo>
                <a:lnTo>
                  <a:pt x="422" y="1388"/>
                </a:lnTo>
                <a:lnTo>
                  <a:pt x="416" y="1384"/>
                </a:lnTo>
                <a:lnTo>
                  <a:pt x="411" y="1380"/>
                </a:lnTo>
                <a:lnTo>
                  <a:pt x="405" y="1375"/>
                </a:lnTo>
                <a:lnTo>
                  <a:pt x="397" y="1369"/>
                </a:lnTo>
                <a:lnTo>
                  <a:pt x="391" y="1363"/>
                </a:lnTo>
                <a:lnTo>
                  <a:pt x="386" y="1357"/>
                </a:lnTo>
                <a:lnTo>
                  <a:pt x="380" y="1352"/>
                </a:lnTo>
                <a:lnTo>
                  <a:pt x="374" y="1344"/>
                </a:lnTo>
                <a:lnTo>
                  <a:pt x="363" y="1327"/>
                </a:lnTo>
                <a:lnTo>
                  <a:pt x="355" y="1313"/>
                </a:lnTo>
                <a:lnTo>
                  <a:pt x="347" y="1300"/>
                </a:lnTo>
                <a:lnTo>
                  <a:pt x="340" y="1286"/>
                </a:lnTo>
                <a:lnTo>
                  <a:pt x="334" y="1273"/>
                </a:lnTo>
                <a:lnTo>
                  <a:pt x="328" y="1259"/>
                </a:lnTo>
                <a:lnTo>
                  <a:pt x="322" y="1248"/>
                </a:lnTo>
                <a:lnTo>
                  <a:pt x="313" y="1221"/>
                </a:lnTo>
                <a:lnTo>
                  <a:pt x="305" y="1194"/>
                </a:lnTo>
                <a:lnTo>
                  <a:pt x="299" y="1167"/>
                </a:lnTo>
                <a:lnTo>
                  <a:pt x="296" y="1140"/>
                </a:lnTo>
                <a:lnTo>
                  <a:pt x="294" y="1114"/>
                </a:lnTo>
                <a:lnTo>
                  <a:pt x="290" y="1092"/>
                </a:lnTo>
                <a:lnTo>
                  <a:pt x="286" y="1069"/>
                </a:lnTo>
                <a:lnTo>
                  <a:pt x="282" y="1050"/>
                </a:lnTo>
                <a:lnTo>
                  <a:pt x="280" y="1029"/>
                </a:lnTo>
                <a:lnTo>
                  <a:pt x="276" y="1010"/>
                </a:lnTo>
                <a:lnTo>
                  <a:pt x="274" y="991"/>
                </a:lnTo>
                <a:lnTo>
                  <a:pt x="271" y="973"/>
                </a:lnTo>
                <a:lnTo>
                  <a:pt x="269" y="956"/>
                </a:lnTo>
                <a:lnTo>
                  <a:pt x="265" y="939"/>
                </a:lnTo>
                <a:lnTo>
                  <a:pt x="263" y="924"/>
                </a:lnTo>
                <a:lnTo>
                  <a:pt x="261" y="908"/>
                </a:lnTo>
                <a:lnTo>
                  <a:pt x="259" y="893"/>
                </a:lnTo>
                <a:lnTo>
                  <a:pt x="255" y="879"/>
                </a:lnTo>
                <a:lnTo>
                  <a:pt x="253" y="866"/>
                </a:lnTo>
                <a:lnTo>
                  <a:pt x="251" y="854"/>
                </a:lnTo>
                <a:lnTo>
                  <a:pt x="249" y="843"/>
                </a:lnTo>
                <a:lnTo>
                  <a:pt x="248" y="831"/>
                </a:lnTo>
                <a:lnTo>
                  <a:pt x="248" y="822"/>
                </a:lnTo>
                <a:lnTo>
                  <a:pt x="246" y="812"/>
                </a:lnTo>
                <a:lnTo>
                  <a:pt x="244" y="803"/>
                </a:lnTo>
                <a:lnTo>
                  <a:pt x="242" y="795"/>
                </a:lnTo>
                <a:lnTo>
                  <a:pt x="242" y="787"/>
                </a:lnTo>
                <a:lnTo>
                  <a:pt x="240" y="780"/>
                </a:lnTo>
                <a:lnTo>
                  <a:pt x="240" y="774"/>
                </a:lnTo>
                <a:lnTo>
                  <a:pt x="238" y="768"/>
                </a:lnTo>
                <a:lnTo>
                  <a:pt x="238" y="764"/>
                </a:lnTo>
                <a:lnTo>
                  <a:pt x="238" y="760"/>
                </a:lnTo>
                <a:lnTo>
                  <a:pt x="236" y="757"/>
                </a:lnTo>
                <a:lnTo>
                  <a:pt x="236" y="755"/>
                </a:lnTo>
                <a:lnTo>
                  <a:pt x="236" y="753"/>
                </a:lnTo>
                <a:lnTo>
                  <a:pt x="236" y="751"/>
                </a:lnTo>
                <a:lnTo>
                  <a:pt x="236" y="751"/>
                </a:lnTo>
                <a:lnTo>
                  <a:pt x="230" y="716"/>
                </a:lnTo>
                <a:lnTo>
                  <a:pt x="226" y="682"/>
                </a:lnTo>
                <a:lnTo>
                  <a:pt x="221" y="649"/>
                </a:lnTo>
                <a:lnTo>
                  <a:pt x="217" y="616"/>
                </a:lnTo>
                <a:lnTo>
                  <a:pt x="211" y="586"/>
                </a:lnTo>
                <a:lnTo>
                  <a:pt x="207" y="557"/>
                </a:lnTo>
                <a:lnTo>
                  <a:pt x="202" y="530"/>
                </a:lnTo>
                <a:lnTo>
                  <a:pt x="198" y="505"/>
                </a:lnTo>
                <a:lnTo>
                  <a:pt x="192" y="480"/>
                </a:lnTo>
                <a:lnTo>
                  <a:pt x="188" y="457"/>
                </a:lnTo>
                <a:lnTo>
                  <a:pt x="182" y="436"/>
                </a:lnTo>
                <a:lnTo>
                  <a:pt x="178" y="415"/>
                </a:lnTo>
                <a:lnTo>
                  <a:pt x="173" y="396"/>
                </a:lnTo>
                <a:lnTo>
                  <a:pt x="169" y="380"/>
                </a:lnTo>
                <a:lnTo>
                  <a:pt x="163" y="363"/>
                </a:lnTo>
                <a:lnTo>
                  <a:pt x="159" y="350"/>
                </a:lnTo>
                <a:lnTo>
                  <a:pt x="157" y="334"/>
                </a:lnTo>
                <a:lnTo>
                  <a:pt x="154" y="319"/>
                </a:lnTo>
                <a:lnTo>
                  <a:pt x="150" y="304"/>
                </a:lnTo>
                <a:lnTo>
                  <a:pt x="146" y="288"/>
                </a:lnTo>
                <a:lnTo>
                  <a:pt x="140" y="275"/>
                </a:lnTo>
                <a:lnTo>
                  <a:pt x="134" y="261"/>
                </a:lnTo>
                <a:lnTo>
                  <a:pt x="127" y="246"/>
                </a:lnTo>
                <a:lnTo>
                  <a:pt x="121" y="232"/>
                </a:lnTo>
                <a:lnTo>
                  <a:pt x="113" y="219"/>
                </a:lnTo>
                <a:lnTo>
                  <a:pt x="104" y="206"/>
                </a:lnTo>
                <a:lnTo>
                  <a:pt x="94" y="192"/>
                </a:lnTo>
                <a:lnTo>
                  <a:pt x="84" y="181"/>
                </a:lnTo>
                <a:lnTo>
                  <a:pt x="75" y="167"/>
                </a:lnTo>
                <a:lnTo>
                  <a:pt x="63" y="154"/>
                </a:lnTo>
                <a:lnTo>
                  <a:pt x="52" y="142"/>
                </a:lnTo>
                <a:lnTo>
                  <a:pt x="38" y="131"/>
                </a:lnTo>
                <a:lnTo>
                  <a:pt x="29" y="123"/>
                </a:lnTo>
                <a:lnTo>
                  <a:pt x="21" y="115"/>
                </a:lnTo>
                <a:lnTo>
                  <a:pt x="15" y="110"/>
                </a:lnTo>
                <a:lnTo>
                  <a:pt x="10" y="106"/>
                </a:lnTo>
                <a:lnTo>
                  <a:pt x="6" y="100"/>
                </a:lnTo>
                <a:lnTo>
                  <a:pt x="4" y="96"/>
                </a:lnTo>
                <a:lnTo>
                  <a:pt x="2" y="92"/>
                </a:lnTo>
                <a:lnTo>
                  <a:pt x="0" y="90"/>
                </a:lnTo>
                <a:lnTo>
                  <a:pt x="0" y="81"/>
                </a:lnTo>
                <a:lnTo>
                  <a:pt x="2" y="69"/>
                </a:lnTo>
                <a:lnTo>
                  <a:pt x="4" y="60"/>
                </a:lnTo>
                <a:lnTo>
                  <a:pt x="6" y="52"/>
                </a:lnTo>
                <a:lnTo>
                  <a:pt x="8" y="44"/>
                </a:lnTo>
                <a:lnTo>
                  <a:pt x="12" y="37"/>
                </a:lnTo>
                <a:lnTo>
                  <a:pt x="15" y="29"/>
                </a:lnTo>
                <a:lnTo>
                  <a:pt x="19" y="23"/>
                </a:lnTo>
                <a:lnTo>
                  <a:pt x="25" y="17"/>
                </a:lnTo>
                <a:lnTo>
                  <a:pt x="31" y="14"/>
                </a:lnTo>
                <a:lnTo>
                  <a:pt x="36" y="10"/>
                </a:lnTo>
                <a:lnTo>
                  <a:pt x="44" y="6"/>
                </a:lnTo>
                <a:lnTo>
                  <a:pt x="52" y="4"/>
                </a:lnTo>
                <a:lnTo>
                  <a:pt x="60" y="2"/>
                </a:lnTo>
                <a:lnTo>
                  <a:pt x="67" y="0"/>
                </a:lnTo>
                <a:lnTo>
                  <a:pt x="77" y="0"/>
                </a:lnTo>
                <a:lnTo>
                  <a:pt x="7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9"/>
          <p:cNvSpPr>
            <a:spLocks/>
          </p:cNvSpPr>
          <p:nvPr/>
        </p:nvSpPr>
        <p:spPr bwMode="auto">
          <a:xfrm>
            <a:off x="4032250" y="3086100"/>
            <a:ext cx="2227262" cy="1066800"/>
          </a:xfrm>
          <a:custGeom>
            <a:avLst/>
            <a:gdLst/>
            <a:ahLst/>
            <a:cxnLst>
              <a:cxn ang="0">
                <a:pos x="2324" y="8"/>
              </a:cxn>
              <a:cxn ang="0">
                <a:pos x="2409" y="41"/>
              </a:cxn>
              <a:cxn ang="0">
                <a:pos x="2520" y="98"/>
              </a:cxn>
              <a:cxn ang="0">
                <a:pos x="2654" y="188"/>
              </a:cxn>
              <a:cxn ang="0">
                <a:pos x="2750" y="279"/>
              </a:cxn>
              <a:cxn ang="0">
                <a:pos x="2800" y="352"/>
              </a:cxn>
              <a:cxn ang="0">
                <a:pos x="2804" y="413"/>
              </a:cxn>
              <a:cxn ang="0">
                <a:pos x="2764" y="478"/>
              </a:cxn>
              <a:cxn ang="0">
                <a:pos x="2660" y="593"/>
              </a:cxn>
              <a:cxn ang="0">
                <a:pos x="2566" y="724"/>
              </a:cxn>
              <a:cxn ang="0">
                <a:pos x="2495" y="856"/>
              </a:cxn>
              <a:cxn ang="0">
                <a:pos x="2449" y="958"/>
              </a:cxn>
              <a:cxn ang="0">
                <a:pos x="2418" y="1027"/>
              </a:cxn>
              <a:cxn ang="0">
                <a:pos x="2391" y="1081"/>
              </a:cxn>
              <a:cxn ang="0">
                <a:pos x="2370" y="1123"/>
              </a:cxn>
              <a:cxn ang="0">
                <a:pos x="2355" y="1152"/>
              </a:cxn>
              <a:cxn ang="0">
                <a:pos x="2347" y="1167"/>
              </a:cxn>
              <a:cxn ang="0">
                <a:pos x="2334" y="1192"/>
              </a:cxn>
              <a:cxn ang="0">
                <a:pos x="2272" y="1279"/>
              </a:cxn>
              <a:cxn ang="0">
                <a:pos x="2197" y="1329"/>
              </a:cxn>
              <a:cxn ang="0">
                <a:pos x="2109" y="1346"/>
              </a:cxn>
              <a:cxn ang="0">
                <a:pos x="2025" y="1338"/>
              </a:cxn>
              <a:cxn ang="0">
                <a:pos x="1973" y="1313"/>
              </a:cxn>
              <a:cxn ang="0">
                <a:pos x="1952" y="1273"/>
              </a:cxn>
              <a:cxn ang="0">
                <a:pos x="1961" y="1221"/>
              </a:cxn>
              <a:cxn ang="0">
                <a:pos x="1977" y="1183"/>
              </a:cxn>
              <a:cxn ang="0">
                <a:pos x="1998" y="1116"/>
              </a:cxn>
              <a:cxn ang="0">
                <a:pos x="2029" y="1000"/>
              </a:cxn>
              <a:cxn ang="0">
                <a:pos x="2065" y="853"/>
              </a:cxn>
              <a:cxn ang="0">
                <a:pos x="2102" y="684"/>
              </a:cxn>
              <a:cxn ang="0">
                <a:pos x="2126" y="561"/>
              </a:cxn>
              <a:cxn ang="0">
                <a:pos x="2142" y="471"/>
              </a:cxn>
              <a:cxn ang="0">
                <a:pos x="2148" y="413"/>
              </a:cxn>
              <a:cxn ang="0">
                <a:pos x="2130" y="363"/>
              </a:cxn>
              <a:cxn ang="0">
                <a:pos x="2080" y="330"/>
              </a:cxn>
              <a:cxn ang="0">
                <a:pos x="1998" y="317"/>
              </a:cxn>
              <a:cxn ang="0">
                <a:pos x="1864" y="321"/>
              </a:cxn>
              <a:cxn ang="0">
                <a:pos x="1685" y="336"/>
              </a:cxn>
              <a:cxn ang="0">
                <a:pos x="1464" y="365"/>
              </a:cxn>
              <a:cxn ang="0">
                <a:pos x="1192" y="409"/>
              </a:cxn>
              <a:cxn ang="0">
                <a:pos x="906" y="467"/>
              </a:cxn>
              <a:cxn ang="0">
                <a:pos x="626" y="540"/>
              </a:cxn>
              <a:cxn ang="0">
                <a:pos x="422" y="605"/>
              </a:cxn>
              <a:cxn ang="0">
                <a:pos x="332" y="626"/>
              </a:cxn>
              <a:cxn ang="0">
                <a:pos x="261" y="622"/>
              </a:cxn>
              <a:cxn ang="0">
                <a:pos x="194" y="603"/>
              </a:cxn>
              <a:cxn ang="0">
                <a:pos x="129" y="568"/>
              </a:cxn>
              <a:cxn ang="0">
                <a:pos x="67" y="526"/>
              </a:cxn>
              <a:cxn ang="0">
                <a:pos x="25" y="490"/>
              </a:cxn>
              <a:cxn ang="0">
                <a:pos x="4" y="461"/>
              </a:cxn>
              <a:cxn ang="0">
                <a:pos x="2" y="432"/>
              </a:cxn>
              <a:cxn ang="0">
                <a:pos x="19" y="407"/>
              </a:cxn>
              <a:cxn ang="0">
                <a:pos x="54" y="392"/>
              </a:cxn>
              <a:cxn ang="0">
                <a:pos x="148" y="386"/>
              </a:cxn>
              <a:cxn ang="0">
                <a:pos x="413" y="357"/>
              </a:cxn>
              <a:cxn ang="0">
                <a:pos x="714" y="302"/>
              </a:cxn>
              <a:cxn ang="0">
                <a:pos x="1104" y="234"/>
              </a:cxn>
              <a:cxn ang="0">
                <a:pos x="1576" y="156"/>
              </a:cxn>
              <a:cxn ang="0">
                <a:pos x="1971" y="87"/>
              </a:cxn>
              <a:cxn ang="0">
                <a:pos x="2140" y="37"/>
              </a:cxn>
              <a:cxn ang="0">
                <a:pos x="2240" y="4"/>
              </a:cxn>
              <a:cxn ang="0">
                <a:pos x="2282" y="0"/>
              </a:cxn>
            </a:cxnLst>
            <a:rect l="0" t="0" r="r" b="b"/>
            <a:pathLst>
              <a:path w="2808" h="1346">
                <a:moveTo>
                  <a:pt x="2282" y="0"/>
                </a:moveTo>
                <a:lnTo>
                  <a:pt x="2290" y="0"/>
                </a:lnTo>
                <a:lnTo>
                  <a:pt x="2301" y="2"/>
                </a:lnTo>
                <a:lnTo>
                  <a:pt x="2313" y="4"/>
                </a:lnTo>
                <a:lnTo>
                  <a:pt x="2324" y="8"/>
                </a:lnTo>
                <a:lnTo>
                  <a:pt x="2339" y="12"/>
                </a:lnTo>
                <a:lnTo>
                  <a:pt x="2355" y="18"/>
                </a:lnTo>
                <a:lnTo>
                  <a:pt x="2372" y="25"/>
                </a:lnTo>
                <a:lnTo>
                  <a:pt x="2389" y="33"/>
                </a:lnTo>
                <a:lnTo>
                  <a:pt x="2409" y="41"/>
                </a:lnTo>
                <a:lnTo>
                  <a:pt x="2428" y="50"/>
                </a:lnTo>
                <a:lnTo>
                  <a:pt x="2451" y="62"/>
                </a:lnTo>
                <a:lnTo>
                  <a:pt x="2472" y="73"/>
                </a:lnTo>
                <a:lnTo>
                  <a:pt x="2497" y="85"/>
                </a:lnTo>
                <a:lnTo>
                  <a:pt x="2520" y="98"/>
                </a:lnTo>
                <a:lnTo>
                  <a:pt x="2547" y="114"/>
                </a:lnTo>
                <a:lnTo>
                  <a:pt x="2574" y="129"/>
                </a:lnTo>
                <a:lnTo>
                  <a:pt x="2602" y="150"/>
                </a:lnTo>
                <a:lnTo>
                  <a:pt x="2629" y="169"/>
                </a:lnTo>
                <a:lnTo>
                  <a:pt x="2654" y="188"/>
                </a:lnTo>
                <a:lnTo>
                  <a:pt x="2677" y="208"/>
                </a:lnTo>
                <a:lnTo>
                  <a:pt x="2698" y="227"/>
                </a:lnTo>
                <a:lnTo>
                  <a:pt x="2718" y="244"/>
                </a:lnTo>
                <a:lnTo>
                  <a:pt x="2735" y="261"/>
                </a:lnTo>
                <a:lnTo>
                  <a:pt x="2750" y="279"/>
                </a:lnTo>
                <a:lnTo>
                  <a:pt x="2764" y="294"/>
                </a:lnTo>
                <a:lnTo>
                  <a:pt x="2775" y="309"/>
                </a:lnTo>
                <a:lnTo>
                  <a:pt x="2785" y="325"/>
                </a:lnTo>
                <a:lnTo>
                  <a:pt x="2794" y="338"/>
                </a:lnTo>
                <a:lnTo>
                  <a:pt x="2800" y="352"/>
                </a:lnTo>
                <a:lnTo>
                  <a:pt x="2804" y="365"/>
                </a:lnTo>
                <a:lnTo>
                  <a:pt x="2808" y="377"/>
                </a:lnTo>
                <a:lnTo>
                  <a:pt x="2808" y="388"/>
                </a:lnTo>
                <a:lnTo>
                  <a:pt x="2808" y="400"/>
                </a:lnTo>
                <a:lnTo>
                  <a:pt x="2804" y="413"/>
                </a:lnTo>
                <a:lnTo>
                  <a:pt x="2800" y="426"/>
                </a:lnTo>
                <a:lnTo>
                  <a:pt x="2794" y="440"/>
                </a:lnTo>
                <a:lnTo>
                  <a:pt x="2787" y="453"/>
                </a:lnTo>
                <a:lnTo>
                  <a:pt x="2777" y="467"/>
                </a:lnTo>
                <a:lnTo>
                  <a:pt x="2764" y="478"/>
                </a:lnTo>
                <a:lnTo>
                  <a:pt x="2752" y="492"/>
                </a:lnTo>
                <a:lnTo>
                  <a:pt x="2727" y="517"/>
                </a:lnTo>
                <a:lnTo>
                  <a:pt x="2704" y="544"/>
                </a:lnTo>
                <a:lnTo>
                  <a:pt x="2681" y="568"/>
                </a:lnTo>
                <a:lnTo>
                  <a:pt x="2660" y="593"/>
                </a:lnTo>
                <a:lnTo>
                  <a:pt x="2639" y="620"/>
                </a:lnTo>
                <a:lnTo>
                  <a:pt x="2620" y="645"/>
                </a:lnTo>
                <a:lnTo>
                  <a:pt x="2600" y="672"/>
                </a:lnTo>
                <a:lnTo>
                  <a:pt x="2583" y="697"/>
                </a:lnTo>
                <a:lnTo>
                  <a:pt x="2566" y="724"/>
                </a:lnTo>
                <a:lnTo>
                  <a:pt x="2551" y="749"/>
                </a:lnTo>
                <a:lnTo>
                  <a:pt x="2535" y="776"/>
                </a:lnTo>
                <a:lnTo>
                  <a:pt x="2520" y="803"/>
                </a:lnTo>
                <a:lnTo>
                  <a:pt x="2506" y="830"/>
                </a:lnTo>
                <a:lnTo>
                  <a:pt x="2495" y="856"/>
                </a:lnTo>
                <a:lnTo>
                  <a:pt x="2483" y="885"/>
                </a:lnTo>
                <a:lnTo>
                  <a:pt x="2472" y="912"/>
                </a:lnTo>
                <a:lnTo>
                  <a:pt x="2464" y="927"/>
                </a:lnTo>
                <a:lnTo>
                  <a:pt x="2457" y="945"/>
                </a:lnTo>
                <a:lnTo>
                  <a:pt x="2449" y="958"/>
                </a:lnTo>
                <a:lnTo>
                  <a:pt x="2443" y="974"/>
                </a:lnTo>
                <a:lnTo>
                  <a:pt x="2435" y="987"/>
                </a:lnTo>
                <a:lnTo>
                  <a:pt x="2430" y="1000"/>
                </a:lnTo>
                <a:lnTo>
                  <a:pt x="2424" y="1014"/>
                </a:lnTo>
                <a:lnTo>
                  <a:pt x="2418" y="1027"/>
                </a:lnTo>
                <a:lnTo>
                  <a:pt x="2412" y="1039"/>
                </a:lnTo>
                <a:lnTo>
                  <a:pt x="2407" y="1050"/>
                </a:lnTo>
                <a:lnTo>
                  <a:pt x="2401" y="1062"/>
                </a:lnTo>
                <a:lnTo>
                  <a:pt x="2395" y="1071"/>
                </a:lnTo>
                <a:lnTo>
                  <a:pt x="2391" y="1081"/>
                </a:lnTo>
                <a:lnTo>
                  <a:pt x="2386" y="1091"/>
                </a:lnTo>
                <a:lnTo>
                  <a:pt x="2382" y="1100"/>
                </a:lnTo>
                <a:lnTo>
                  <a:pt x="2378" y="1108"/>
                </a:lnTo>
                <a:lnTo>
                  <a:pt x="2374" y="1116"/>
                </a:lnTo>
                <a:lnTo>
                  <a:pt x="2370" y="1123"/>
                </a:lnTo>
                <a:lnTo>
                  <a:pt x="2366" y="1129"/>
                </a:lnTo>
                <a:lnTo>
                  <a:pt x="2364" y="1135"/>
                </a:lnTo>
                <a:lnTo>
                  <a:pt x="2361" y="1141"/>
                </a:lnTo>
                <a:lnTo>
                  <a:pt x="2359" y="1146"/>
                </a:lnTo>
                <a:lnTo>
                  <a:pt x="2355" y="1152"/>
                </a:lnTo>
                <a:lnTo>
                  <a:pt x="2353" y="1156"/>
                </a:lnTo>
                <a:lnTo>
                  <a:pt x="2351" y="1160"/>
                </a:lnTo>
                <a:lnTo>
                  <a:pt x="2349" y="1162"/>
                </a:lnTo>
                <a:lnTo>
                  <a:pt x="2347" y="1165"/>
                </a:lnTo>
                <a:lnTo>
                  <a:pt x="2347" y="1167"/>
                </a:lnTo>
                <a:lnTo>
                  <a:pt x="2345" y="1169"/>
                </a:lnTo>
                <a:lnTo>
                  <a:pt x="2345" y="1171"/>
                </a:lnTo>
                <a:lnTo>
                  <a:pt x="2345" y="1171"/>
                </a:lnTo>
                <a:lnTo>
                  <a:pt x="2345" y="1171"/>
                </a:lnTo>
                <a:lnTo>
                  <a:pt x="2334" y="1192"/>
                </a:lnTo>
                <a:lnTo>
                  <a:pt x="2322" y="1212"/>
                </a:lnTo>
                <a:lnTo>
                  <a:pt x="2311" y="1231"/>
                </a:lnTo>
                <a:lnTo>
                  <a:pt x="2299" y="1248"/>
                </a:lnTo>
                <a:lnTo>
                  <a:pt x="2286" y="1263"/>
                </a:lnTo>
                <a:lnTo>
                  <a:pt x="2272" y="1279"/>
                </a:lnTo>
                <a:lnTo>
                  <a:pt x="2259" y="1290"/>
                </a:lnTo>
                <a:lnTo>
                  <a:pt x="2244" y="1302"/>
                </a:lnTo>
                <a:lnTo>
                  <a:pt x="2230" y="1313"/>
                </a:lnTo>
                <a:lnTo>
                  <a:pt x="2215" y="1321"/>
                </a:lnTo>
                <a:lnTo>
                  <a:pt x="2197" y="1329"/>
                </a:lnTo>
                <a:lnTo>
                  <a:pt x="2182" y="1334"/>
                </a:lnTo>
                <a:lnTo>
                  <a:pt x="2165" y="1340"/>
                </a:lnTo>
                <a:lnTo>
                  <a:pt x="2148" y="1344"/>
                </a:lnTo>
                <a:lnTo>
                  <a:pt x="2128" y="1346"/>
                </a:lnTo>
                <a:lnTo>
                  <a:pt x="2109" y="1346"/>
                </a:lnTo>
                <a:lnTo>
                  <a:pt x="2090" y="1346"/>
                </a:lnTo>
                <a:lnTo>
                  <a:pt x="2073" y="1344"/>
                </a:lnTo>
                <a:lnTo>
                  <a:pt x="2055" y="1344"/>
                </a:lnTo>
                <a:lnTo>
                  <a:pt x="2040" y="1340"/>
                </a:lnTo>
                <a:lnTo>
                  <a:pt x="2025" y="1338"/>
                </a:lnTo>
                <a:lnTo>
                  <a:pt x="2011" y="1334"/>
                </a:lnTo>
                <a:lnTo>
                  <a:pt x="2000" y="1331"/>
                </a:lnTo>
                <a:lnTo>
                  <a:pt x="1990" y="1325"/>
                </a:lnTo>
                <a:lnTo>
                  <a:pt x="1981" y="1321"/>
                </a:lnTo>
                <a:lnTo>
                  <a:pt x="1973" y="1313"/>
                </a:lnTo>
                <a:lnTo>
                  <a:pt x="1965" y="1308"/>
                </a:lnTo>
                <a:lnTo>
                  <a:pt x="1961" y="1300"/>
                </a:lnTo>
                <a:lnTo>
                  <a:pt x="1956" y="1292"/>
                </a:lnTo>
                <a:lnTo>
                  <a:pt x="1954" y="1283"/>
                </a:lnTo>
                <a:lnTo>
                  <a:pt x="1952" y="1273"/>
                </a:lnTo>
                <a:lnTo>
                  <a:pt x="1952" y="1261"/>
                </a:lnTo>
                <a:lnTo>
                  <a:pt x="1952" y="1254"/>
                </a:lnTo>
                <a:lnTo>
                  <a:pt x="1954" y="1244"/>
                </a:lnTo>
                <a:lnTo>
                  <a:pt x="1956" y="1235"/>
                </a:lnTo>
                <a:lnTo>
                  <a:pt x="1961" y="1221"/>
                </a:lnTo>
                <a:lnTo>
                  <a:pt x="1963" y="1215"/>
                </a:lnTo>
                <a:lnTo>
                  <a:pt x="1965" y="1208"/>
                </a:lnTo>
                <a:lnTo>
                  <a:pt x="1969" y="1200"/>
                </a:lnTo>
                <a:lnTo>
                  <a:pt x="1973" y="1190"/>
                </a:lnTo>
                <a:lnTo>
                  <a:pt x="1977" y="1183"/>
                </a:lnTo>
                <a:lnTo>
                  <a:pt x="1981" y="1173"/>
                </a:lnTo>
                <a:lnTo>
                  <a:pt x="1984" y="1164"/>
                </a:lnTo>
                <a:lnTo>
                  <a:pt x="1988" y="1152"/>
                </a:lnTo>
                <a:lnTo>
                  <a:pt x="1994" y="1135"/>
                </a:lnTo>
                <a:lnTo>
                  <a:pt x="1998" y="1116"/>
                </a:lnTo>
                <a:lnTo>
                  <a:pt x="2004" y="1094"/>
                </a:lnTo>
                <a:lnTo>
                  <a:pt x="2009" y="1073"/>
                </a:lnTo>
                <a:lnTo>
                  <a:pt x="2015" y="1050"/>
                </a:lnTo>
                <a:lnTo>
                  <a:pt x="2023" y="1025"/>
                </a:lnTo>
                <a:lnTo>
                  <a:pt x="2029" y="1000"/>
                </a:lnTo>
                <a:lnTo>
                  <a:pt x="2036" y="974"/>
                </a:lnTo>
                <a:lnTo>
                  <a:pt x="2042" y="945"/>
                </a:lnTo>
                <a:lnTo>
                  <a:pt x="2050" y="916"/>
                </a:lnTo>
                <a:lnTo>
                  <a:pt x="2057" y="885"/>
                </a:lnTo>
                <a:lnTo>
                  <a:pt x="2065" y="853"/>
                </a:lnTo>
                <a:lnTo>
                  <a:pt x="2073" y="820"/>
                </a:lnTo>
                <a:lnTo>
                  <a:pt x="2080" y="785"/>
                </a:lnTo>
                <a:lnTo>
                  <a:pt x="2088" y="749"/>
                </a:lnTo>
                <a:lnTo>
                  <a:pt x="2098" y="712"/>
                </a:lnTo>
                <a:lnTo>
                  <a:pt x="2102" y="684"/>
                </a:lnTo>
                <a:lnTo>
                  <a:pt x="2107" y="657"/>
                </a:lnTo>
                <a:lnTo>
                  <a:pt x="2113" y="630"/>
                </a:lnTo>
                <a:lnTo>
                  <a:pt x="2119" y="605"/>
                </a:lnTo>
                <a:lnTo>
                  <a:pt x="2123" y="582"/>
                </a:lnTo>
                <a:lnTo>
                  <a:pt x="2126" y="561"/>
                </a:lnTo>
                <a:lnTo>
                  <a:pt x="2130" y="540"/>
                </a:lnTo>
                <a:lnTo>
                  <a:pt x="2134" y="521"/>
                </a:lnTo>
                <a:lnTo>
                  <a:pt x="2136" y="503"/>
                </a:lnTo>
                <a:lnTo>
                  <a:pt x="2140" y="486"/>
                </a:lnTo>
                <a:lnTo>
                  <a:pt x="2142" y="471"/>
                </a:lnTo>
                <a:lnTo>
                  <a:pt x="2144" y="457"/>
                </a:lnTo>
                <a:lnTo>
                  <a:pt x="2146" y="444"/>
                </a:lnTo>
                <a:lnTo>
                  <a:pt x="2148" y="432"/>
                </a:lnTo>
                <a:lnTo>
                  <a:pt x="2148" y="423"/>
                </a:lnTo>
                <a:lnTo>
                  <a:pt x="2148" y="413"/>
                </a:lnTo>
                <a:lnTo>
                  <a:pt x="2148" y="401"/>
                </a:lnTo>
                <a:lnTo>
                  <a:pt x="2146" y="390"/>
                </a:lnTo>
                <a:lnTo>
                  <a:pt x="2142" y="380"/>
                </a:lnTo>
                <a:lnTo>
                  <a:pt x="2136" y="371"/>
                </a:lnTo>
                <a:lnTo>
                  <a:pt x="2130" y="363"/>
                </a:lnTo>
                <a:lnTo>
                  <a:pt x="2123" y="355"/>
                </a:lnTo>
                <a:lnTo>
                  <a:pt x="2115" y="348"/>
                </a:lnTo>
                <a:lnTo>
                  <a:pt x="2105" y="340"/>
                </a:lnTo>
                <a:lnTo>
                  <a:pt x="2094" y="334"/>
                </a:lnTo>
                <a:lnTo>
                  <a:pt x="2080" y="330"/>
                </a:lnTo>
                <a:lnTo>
                  <a:pt x="2067" y="327"/>
                </a:lnTo>
                <a:lnTo>
                  <a:pt x="2052" y="323"/>
                </a:lnTo>
                <a:lnTo>
                  <a:pt x="2034" y="321"/>
                </a:lnTo>
                <a:lnTo>
                  <a:pt x="2017" y="319"/>
                </a:lnTo>
                <a:lnTo>
                  <a:pt x="1998" y="317"/>
                </a:lnTo>
                <a:lnTo>
                  <a:pt x="1977" y="317"/>
                </a:lnTo>
                <a:lnTo>
                  <a:pt x="1950" y="317"/>
                </a:lnTo>
                <a:lnTo>
                  <a:pt x="1923" y="317"/>
                </a:lnTo>
                <a:lnTo>
                  <a:pt x="1894" y="319"/>
                </a:lnTo>
                <a:lnTo>
                  <a:pt x="1864" y="321"/>
                </a:lnTo>
                <a:lnTo>
                  <a:pt x="1831" y="323"/>
                </a:lnTo>
                <a:lnTo>
                  <a:pt x="1796" y="325"/>
                </a:lnTo>
                <a:lnTo>
                  <a:pt x="1762" y="329"/>
                </a:lnTo>
                <a:lnTo>
                  <a:pt x="1723" y="332"/>
                </a:lnTo>
                <a:lnTo>
                  <a:pt x="1685" y="336"/>
                </a:lnTo>
                <a:lnTo>
                  <a:pt x="1645" y="340"/>
                </a:lnTo>
                <a:lnTo>
                  <a:pt x="1603" y="346"/>
                </a:lnTo>
                <a:lnTo>
                  <a:pt x="1558" y="352"/>
                </a:lnTo>
                <a:lnTo>
                  <a:pt x="1512" y="357"/>
                </a:lnTo>
                <a:lnTo>
                  <a:pt x="1464" y="365"/>
                </a:lnTo>
                <a:lnTo>
                  <a:pt x="1416" y="373"/>
                </a:lnTo>
                <a:lnTo>
                  <a:pt x="1367" y="382"/>
                </a:lnTo>
                <a:lnTo>
                  <a:pt x="1307" y="390"/>
                </a:lnTo>
                <a:lnTo>
                  <a:pt x="1250" y="400"/>
                </a:lnTo>
                <a:lnTo>
                  <a:pt x="1192" y="409"/>
                </a:lnTo>
                <a:lnTo>
                  <a:pt x="1134" y="421"/>
                </a:lnTo>
                <a:lnTo>
                  <a:pt x="1077" y="430"/>
                </a:lnTo>
                <a:lnTo>
                  <a:pt x="1019" y="444"/>
                </a:lnTo>
                <a:lnTo>
                  <a:pt x="962" y="455"/>
                </a:lnTo>
                <a:lnTo>
                  <a:pt x="906" y="467"/>
                </a:lnTo>
                <a:lnTo>
                  <a:pt x="848" y="480"/>
                </a:lnTo>
                <a:lnTo>
                  <a:pt x="793" y="494"/>
                </a:lnTo>
                <a:lnTo>
                  <a:pt x="737" y="509"/>
                </a:lnTo>
                <a:lnTo>
                  <a:pt x="681" y="524"/>
                </a:lnTo>
                <a:lnTo>
                  <a:pt x="626" y="540"/>
                </a:lnTo>
                <a:lnTo>
                  <a:pt x="572" y="555"/>
                </a:lnTo>
                <a:lnTo>
                  <a:pt x="518" y="572"/>
                </a:lnTo>
                <a:lnTo>
                  <a:pt x="465" y="590"/>
                </a:lnTo>
                <a:lnTo>
                  <a:pt x="444" y="597"/>
                </a:lnTo>
                <a:lnTo>
                  <a:pt x="422" y="605"/>
                </a:lnTo>
                <a:lnTo>
                  <a:pt x="403" y="613"/>
                </a:lnTo>
                <a:lnTo>
                  <a:pt x="384" y="618"/>
                </a:lnTo>
                <a:lnTo>
                  <a:pt x="367" y="622"/>
                </a:lnTo>
                <a:lnTo>
                  <a:pt x="349" y="626"/>
                </a:lnTo>
                <a:lnTo>
                  <a:pt x="332" y="626"/>
                </a:lnTo>
                <a:lnTo>
                  <a:pt x="319" y="628"/>
                </a:lnTo>
                <a:lnTo>
                  <a:pt x="303" y="628"/>
                </a:lnTo>
                <a:lnTo>
                  <a:pt x="290" y="626"/>
                </a:lnTo>
                <a:lnTo>
                  <a:pt x="277" y="624"/>
                </a:lnTo>
                <a:lnTo>
                  <a:pt x="261" y="622"/>
                </a:lnTo>
                <a:lnTo>
                  <a:pt x="248" y="620"/>
                </a:lnTo>
                <a:lnTo>
                  <a:pt x="234" y="616"/>
                </a:lnTo>
                <a:lnTo>
                  <a:pt x="221" y="613"/>
                </a:lnTo>
                <a:lnTo>
                  <a:pt x="207" y="609"/>
                </a:lnTo>
                <a:lnTo>
                  <a:pt x="194" y="603"/>
                </a:lnTo>
                <a:lnTo>
                  <a:pt x="181" y="597"/>
                </a:lnTo>
                <a:lnTo>
                  <a:pt x="167" y="592"/>
                </a:lnTo>
                <a:lnTo>
                  <a:pt x="154" y="584"/>
                </a:lnTo>
                <a:lnTo>
                  <a:pt x="142" y="576"/>
                </a:lnTo>
                <a:lnTo>
                  <a:pt x="129" y="568"/>
                </a:lnTo>
                <a:lnTo>
                  <a:pt x="115" y="559"/>
                </a:lnTo>
                <a:lnTo>
                  <a:pt x="102" y="549"/>
                </a:lnTo>
                <a:lnTo>
                  <a:pt x="90" y="542"/>
                </a:lnTo>
                <a:lnTo>
                  <a:pt x="79" y="534"/>
                </a:lnTo>
                <a:lnTo>
                  <a:pt x="67" y="526"/>
                </a:lnTo>
                <a:lnTo>
                  <a:pt x="58" y="519"/>
                </a:lnTo>
                <a:lnTo>
                  <a:pt x="48" y="511"/>
                </a:lnTo>
                <a:lnTo>
                  <a:pt x="41" y="503"/>
                </a:lnTo>
                <a:lnTo>
                  <a:pt x="33" y="497"/>
                </a:lnTo>
                <a:lnTo>
                  <a:pt x="25" y="490"/>
                </a:lnTo>
                <a:lnTo>
                  <a:pt x="19" y="484"/>
                </a:lnTo>
                <a:lnTo>
                  <a:pt x="14" y="478"/>
                </a:lnTo>
                <a:lnTo>
                  <a:pt x="10" y="473"/>
                </a:lnTo>
                <a:lnTo>
                  <a:pt x="6" y="467"/>
                </a:lnTo>
                <a:lnTo>
                  <a:pt x="4" y="461"/>
                </a:lnTo>
                <a:lnTo>
                  <a:pt x="2" y="455"/>
                </a:lnTo>
                <a:lnTo>
                  <a:pt x="0" y="451"/>
                </a:lnTo>
                <a:lnTo>
                  <a:pt x="0" y="446"/>
                </a:lnTo>
                <a:lnTo>
                  <a:pt x="0" y="440"/>
                </a:lnTo>
                <a:lnTo>
                  <a:pt x="2" y="432"/>
                </a:lnTo>
                <a:lnTo>
                  <a:pt x="4" y="426"/>
                </a:lnTo>
                <a:lnTo>
                  <a:pt x="6" y="421"/>
                </a:lnTo>
                <a:lnTo>
                  <a:pt x="10" y="415"/>
                </a:lnTo>
                <a:lnTo>
                  <a:pt x="14" y="411"/>
                </a:lnTo>
                <a:lnTo>
                  <a:pt x="19" y="407"/>
                </a:lnTo>
                <a:lnTo>
                  <a:pt x="25" y="403"/>
                </a:lnTo>
                <a:lnTo>
                  <a:pt x="31" y="400"/>
                </a:lnTo>
                <a:lnTo>
                  <a:pt x="39" y="396"/>
                </a:lnTo>
                <a:lnTo>
                  <a:pt x="46" y="394"/>
                </a:lnTo>
                <a:lnTo>
                  <a:pt x="54" y="392"/>
                </a:lnTo>
                <a:lnTo>
                  <a:pt x="64" y="390"/>
                </a:lnTo>
                <a:lnTo>
                  <a:pt x="73" y="388"/>
                </a:lnTo>
                <a:lnTo>
                  <a:pt x="85" y="388"/>
                </a:lnTo>
                <a:lnTo>
                  <a:pt x="96" y="388"/>
                </a:lnTo>
                <a:lnTo>
                  <a:pt x="148" y="386"/>
                </a:lnTo>
                <a:lnTo>
                  <a:pt x="202" y="382"/>
                </a:lnTo>
                <a:lnTo>
                  <a:pt x="254" y="377"/>
                </a:lnTo>
                <a:lnTo>
                  <a:pt x="307" y="373"/>
                </a:lnTo>
                <a:lnTo>
                  <a:pt x="359" y="365"/>
                </a:lnTo>
                <a:lnTo>
                  <a:pt x="413" y="357"/>
                </a:lnTo>
                <a:lnTo>
                  <a:pt x="467" y="348"/>
                </a:lnTo>
                <a:lnTo>
                  <a:pt x="522" y="336"/>
                </a:lnTo>
                <a:lnTo>
                  <a:pt x="584" y="325"/>
                </a:lnTo>
                <a:lnTo>
                  <a:pt x="647" y="313"/>
                </a:lnTo>
                <a:lnTo>
                  <a:pt x="714" y="302"/>
                </a:lnTo>
                <a:lnTo>
                  <a:pt x="787" y="288"/>
                </a:lnTo>
                <a:lnTo>
                  <a:pt x="860" y="275"/>
                </a:lnTo>
                <a:lnTo>
                  <a:pt x="939" y="263"/>
                </a:lnTo>
                <a:lnTo>
                  <a:pt x="1019" y="248"/>
                </a:lnTo>
                <a:lnTo>
                  <a:pt x="1104" y="234"/>
                </a:lnTo>
                <a:lnTo>
                  <a:pt x="1192" y="219"/>
                </a:lnTo>
                <a:lnTo>
                  <a:pt x="1282" y="204"/>
                </a:lnTo>
                <a:lnTo>
                  <a:pt x="1376" y="188"/>
                </a:lnTo>
                <a:lnTo>
                  <a:pt x="1474" y="173"/>
                </a:lnTo>
                <a:lnTo>
                  <a:pt x="1576" y="156"/>
                </a:lnTo>
                <a:lnTo>
                  <a:pt x="1681" y="138"/>
                </a:lnTo>
                <a:lnTo>
                  <a:pt x="1789" y="121"/>
                </a:lnTo>
                <a:lnTo>
                  <a:pt x="1900" y="104"/>
                </a:lnTo>
                <a:lnTo>
                  <a:pt x="1935" y="96"/>
                </a:lnTo>
                <a:lnTo>
                  <a:pt x="1971" y="87"/>
                </a:lnTo>
                <a:lnTo>
                  <a:pt x="2006" y="79"/>
                </a:lnTo>
                <a:lnTo>
                  <a:pt x="2038" y="69"/>
                </a:lnTo>
                <a:lnTo>
                  <a:pt x="2073" y="60"/>
                </a:lnTo>
                <a:lnTo>
                  <a:pt x="2105" y="48"/>
                </a:lnTo>
                <a:lnTo>
                  <a:pt x="2140" y="37"/>
                </a:lnTo>
                <a:lnTo>
                  <a:pt x="2173" y="25"/>
                </a:lnTo>
                <a:lnTo>
                  <a:pt x="2192" y="18"/>
                </a:lnTo>
                <a:lnTo>
                  <a:pt x="2209" y="14"/>
                </a:lnTo>
                <a:lnTo>
                  <a:pt x="2224" y="8"/>
                </a:lnTo>
                <a:lnTo>
                  <a:pt x="2240" y="4"/>
                </a:lnTo>
                <a:lnTo>
                  <a:pt x="2251" y="2"/>
                </a:lnTo>
                <a:lnTo>
                  <a:pt x="2263" y="0"/>
                </a:lnTo>
                <a:lnTo>
                  <a:pt x="2272" y="0"/>
                </a:lnTo>
                <a:lnTo>
                  <a:pt x="2282" y="0"/>
                </a:lnTo>
                <a:lnTo>
                  <a:pt x="228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0"/>
          <p:cNvSpPr>
            <a:spLocks/>
          </p:cNvSpPr>
          <p:nvPr/>
        </p:nvSpPr>
        <p:spPr bwMode="auto">
          <a:xfrm>
            <a:off x="4214812" y="4030662"/>
            <a:ext cx="1712913" cy="333375"/>
          </a:xfrm>
          <a:custGeom>
            <a:avLst/>
            <a:gdLst/>
            <a:ahLst/>
            <a:cxnLst>
              <a:cxn ang="0">
                <a:pos x="1836" y="2"/>
              </a:cxn>
              <a:cxn ang="0">
                <a:pos x="1871" y="8"/>
              </a:cxn>
              <a:cxn ang="0">
                <a:pos x="1909" y="20"/>
              </a:cxn>
              <a:cxn ang="0">
                <a:pos x="1955" y="35"/>
              </a:cxn>
              <a:cxn ang="0">
                <a:pos x="2003" y="56"/>
              </a:cxn>
              <a:cxn ang="0">
                <a:pos x="2053" y="81"/>
              </a:cxn>
              <a:cxn ang="0">
                <a:pos x="2091" y="110"/>
              </a:cxn>
              <a:cxn ang="0">
                <a:pos x="2120" y="137"/>
              </a:cxn>
              <a:cxn ang="0">
                <a:pos x="2141" y="162"/>
              </a:cxn>
              <a:cxn ang="0">
                <a:pos x="2155" y="185"/>
              </a:cxn>
              <a:cxn ang="0">
                <a:pos x="2158" y="208"/>
              </a:cxn>
              <a:cxn ang="0">
                <a:pos x="2155" y="227"/>
              </a:cxn>
              <a:cxn ang="0">
                <a:pos x="2145" y="244"/>
              </a:cxn>
              <a:cxn ang="0">
                <a:pos x="2130" y="256"/>
              </a:cxn>
              <a:cxn ang="0">
                <a:pos x="2107" y="263"/>
              </a:cxn>
              <a:cxn ang="0">
                <a:pos x="2080" y="265"/>
              </a:cxn>
              <a:cxn ang="0">
                <a:pos x="1905" y="269"/>
              </a:cxn>
              <a:cxn ang="0">
                <a:pos x="1675" y="281"/>
              </a:cxn>
              <a:cxn ang="0">
                <a:pos x="1460" y="306"/>
              </a:cxn>
              <a:cxn ang="0">
                <a:pos x="1304" y="321"/>
              </a:cxn>
              <a:cxn ang="0">
                <a:pos x="1164" y="334"/>
              </a:cxn>
              <a:cxn ang="0">
                <a:pos x="1042" y="348"/>
              </a:cxn>
              <a:cxn ang="0">
                <a:pos x="932" y="358"/>
              </a:cxn>
              <a:cxn ang="0">
                <a:pos x="838" y="367"/>
              </a:cxn>
              <a:cxn ang="0">
                <a:pos x="759" y="375"/>
              </a:cxn>
              <a:cxn ang="0">
                <a:pos x="696" y="381"/>
              </a:cxn>
              <a:cxn ang="0">
                <a:pos x="650" y="384"/>
              </a:cxn>
              <a:cxn ang="0">
                <a:pos x="616" y="388"/>
              </a:cxn>
              <a:cxn ang="0">
                <a:pos x="598" y="388"/>
              </a:cxn>
              <a:cxn ang="0">
                <a:pos x="566" y="392"/>
              </a:cxn>
              <a:cxn ang="0">
                <a:pos x="483" y="402"/>
              </a:cxn>
              <a:cxn ang="0">
                <a:pos x="408" y="411"/>
              </a:cxn>
              <a:cxn ang="0">
                <a:pos x="343" y="417"/>
              </a:cxn>
              <a:cxn ang="0">
                <a:pos x="284" y="421"/>
              </a:cxn>
              <a:cxn ang="0">
                <a:pos x="234" y="421"/>
              </a:cxn>
              <a:cxn ang="0">
                <a:pos x="184" y="419"/>
              </a:cxn>
              <a:cxn ang="0">
                <a:pos x="140" y="413"/>
              </a:cxn>
              <a:cxn ang="0">
                <a:pos x="103" y="404"/>
              </a:cxn>
              <a:cxn ang="0">
                <a:pos x="72" y="392"/>
              </a:cxn>
              <a:cxn ang="0">
                <a:pos x="49" y="375"/>
              </a:cxn>
              <a:cxn ang="0">
                <a:pos x="23" y="346"/>
              </a:cxn>
              <a:cxn ang="0">
                <a:pos x="5" y="310"/>
              </a:cxn>
              <a:cxn ang="0">
                <a:pos x="0" y="273"/>
              </a:cxn>
              <a:cxn ang="0">
                <a:pos x="1" y="252"/>
              </a:cxn>
              <a:cxn ang="0">
                <a:pos x="9" y="237"/>
              </a:cxn>
              <a:cxn ang="0">
                <a:pos x="23" y="225"/>
              </a:cxn>
              <a:cxn ang="0">
                <a:pos x="42" y="217"/>
              </a:cxn>
              <a:cxn ang="0">
                <a:pos x="65" y="215"/>
              </a:cxn>
              <a:cxn ang="0">
                <a:pos x="247" y="202"/>
              </a:cxn>
              <a:cxn ang="0">
                <a:pos x="500" y="179"/>
              </a:cxn>
              <a:cxn ang="0">
                <a:pos x="746" y="150"/>
              </a:cxn>
              <a:cxn ang="0">
                <a:pos x="986" y="118"/>
              </a:cxn>
              <a:cxn ang="0">
                <a:pos x="1218" y="81"/>
              </a:cxn>
              <a:cxn ang="0">
                <a:pos x="1412" y="47"/>
              </a:cxn>
              <a:cxn ang="0">
                <a:pos x="1523" y="31"/>
              </a:cxn>
              <a:cxn ang="0">
                <a:pos x="1619" y="18"/>
              </a:cxn>
              <a:cxn ang="0">
                <a:pos x="1700" y="8"/>
              </a:cxn>
              <a:cxn ang="0">
                <a:pos x="1765" y="2"/>
              </a:cxn>
              <a:cxn ang="0">
                <a:pos x="1815" y="0"/>
              </a:cxn>
            </a:cxnLst>
            <a:rect l="0" t="0" r="r" b="b"/>
            <a:pathLst>
              <a:path w="2158" h="421">
                <a:moveTo>
                  <a:pt x="1815" y="0"/>
                </a:moveTo>
                <a:lnTo>
                  <a:pt x="1824" y="0"/>
                </a:lnTo>
                <a:lnTo>
                  <a:pt x="1836" y="2"/>
                </a:lnTo>
                <a:lnTo>
                  <a:pt x="1846" y="2"/>
                </a:lnTo>
                <a:lnTo>
                  <a:pt x="1857" y="4"/>
                </a:lnTo>
                <a:lnTo>
                  <a:pt x="1871" y="8"/>
                </a:lnTo>
                <a:lnTo>
                  <a:pt x="1882" y="10"/>
                </a:lnTo>
                <a:lnTo>
                  <a:pt x="1895" y="14"/>
                </a:lnTo>
                <a:lnTo>
                  <a:pt x="1909" y="20"/>
                </a:lnTo>
                <a:lnTo>
                  <a:pt x="1924" y="23"/>
                </a:lnTo>
                <a:lnTo>
                  <a:pt x="1940" y="29"/>
                </a:lnTo>
                <a:lnTo>
                  <a:pt x="1955" y="35"/>
                </a:lnTo>
                <a:lnTo>
                  <a:pt x="1970" y="41"/>
                </a:lnTo>
                <a:lnTo>
                  <a:pt x="1986" y="48"/>
                </a:lnTo>
                <a:lnTo>
                  <a:pt x="2003" y="56"/>
                </a:lnTo>
                <a:lnTo>
                  <a:pt x="2020" y="64"/>
                </a:lnTo>
                <a:lnTo>
                  <a:pt x="2037" y="71"/>
                </a:lnTo>
                <a:lnTo>
                  <a:pt x="2053" y="81"/>
                </a:lnTo>
                <a:lnTo>
                  <a:pt x="2066" y="91"/>
                </a:lnTo>
                <a:lnTo>
                  <a:pt x="2080" y="100"/>
                </a:lnTo>
                <a:lnTo>
                  <a:pt x="2091" y="110"/>
                </a:lnTo>
                <a:lnTo>
                  <a:pt x="2103" y="119"/>
                </a:lnTo>
                <a:lnTo>
                  <a:pt x="2112" y="127"/>
                </a:lnTo>
                <a:lnTo>
                  <a:pt x="2120" y="137"/>
                </a:lnTo>
                <a:lnTo>
                  <a:pt x="2128" y="144"/>
                </a:lnTo>
                <a:lnTo>
                  <a:pt x="2135" y="154"/>
                </a:lnTo>
                <a:lnTo>
                  <a:pt x="2141" y="162"/>
                </a:lnTo>
                <a:lnTo>
                  <a:pt x="2147" y="169"/>
                </a:lnTo>
                <a:lnTo>
                  <a:pt x="2151" y="177"/>
                </a:lnTo>
                <a:lnTo>
                  <a:pt x="2155" y="185"/>
                </a:lnTo>
                <a:lnTo>
                  <a:pt x="2156" y="192"/>
                </a:lnTo>
                <a:lnTo>
                  <a:pt x="2158" y="200"/>
                </a:lnTo>
                <a:lnTo>
                  <a:pt x="2158" y="208"/>
                </a:lnTo>
                <a:lnTo>
                  <a:pt x="2158" y="215"/>
                </a:lnTo>
                <a:lnTo>
                  <a:pt x="2156" y="221"/>
                </a:lnTo>
                <a:lnTo>
                  <a:pt x="2155" y="227"/>
                </a:lnTo>
                <a:lnTo>
                  <a:pt x="2153" y="233"/>
                </a:lnTo>
                <a:lnTo>
                  <a:pt x="2149" y="238"/>
                </a:lnTo>
                <a:lnTo>
                  <a:pt x="2145" y="244"/>
                </a:lnTo>
                <a:lnTo>
                  <a:pt x="2141" y="248"/>
                </a:lnTo>
                <a:lnTo>
                  <a:pt x="2135" y="252"/>
                </a:lnTo>
                <a:lnTo>
                  <a:pt x="2130" y="256"/>
                </a:lnTo>
                <a:lnTo>
                  <a:pt x="2122" y="258"/>
                </a:lnTo>
                <a:lnTo>
                  <a:pt x="2114" y="262"/>
                </a:lnTo>
                <a:lnTo>
                  <a:pt x="2107" y="263"/>
                </a:lnTo>
                <a:lnTo>
                  <a:pt x="2099" y="263"/>
                </a:lnTo>
                <a:lnTo>
                  <a:pt x="2089" y="265"/>
                </a:lnTo>
                <a:lnTo>
                  <a:pt x="2080" y="265"/>
                </a:lnTo>
                <a:lnTo>
                  <a:pt x="2070" y="267"/>
                </a:lnTo>
                <a:lnTo>
                  <a:pt x="1988" y="267"/>
                </a:lnTo>
                <a:lnTo>
                  <a:pt x="1905" y="269"/>
                </a:lnTo>
                <a:lnTo>
                  <a:pt x="1826" y="271"/>
                </a:lnTo>
                <a:lnTo>
                  <a:pt x="1750" y="275"/>
                </a:lnTo>
                <a:lnTo>
                  <a:pt x="1675" y="281"/>
                </a:lnTo>
                <a:lnTo>
                  <a:pt x="1602" y="288"/>
                </a:lnTo>
                <a:lnTo>
                  <a:pt x="1529" y="296"/>
                </a:lnTo>
                <a:lnTo>
                  <a:pt x="1460" y="306"/>
                </a:lnTo>
                <a:lnTo>
                  <a:pt x="1406" y="310"/>
                </a:lnTo>
                <a:lnTo>
                  <a:pt x="1354" y="315"/>
                </a:lnTo>
                <a:lnTo>
                  <a:pt x="1304" y="321"/>
                </a:lnTo>
                <a:lnTo>
                  <a:pt x="1256" y="325"/>
                </a:lnTo>
                <a:lnTo>
                  <a:pt x="1210" y="331"/>
                </a:lnTo>
                <a:lnTo>
                  <a:pt x="1164" y="334"/>
                </a:lnTo>
                <a:lnTo>
                  <a:pt x="1122" y="338"/>
                </a:lnTo>
                <a:lnTo>
                  <a:pt x="1080" y="342"/>
                </a:lnTo>
                <a:lnTo>
                  <a:pt x="1042" y="348"/>
                </a:lnTo>
                <a:lnTo>
                  <a:pt x="1003" y="350"/>
                </a:lnTo>
                <a:lnTo>
                  <a:pt x="967" y="354"/>
                </a:lnTo>
                <a:lnTo>
                  <a:pt x="932" y="358"/>
                </a:lnTo>
                <a:lnTo>
                  <a:pt x="900" y="361"/>
                </a:lnTo>
                <a:lnTo>
                  <a:pt x="869" y="363"/>
                </a:lnTo>
                <a:lnTo>
                  <a:pt x="838" y="367"/>
                </a:lnTo>
                <a:lnTo>
                  <a:pt x="811" y="369"/>
                </a:lnTo>
                <a:lnTo>
                  <a:pt x="784" y="371"/>
                </a:lnTo>
                <a:lnTo>
                  <a:pt x="759" y="375"/>
                </a:lnTo>
                <a:lnTo>
                  <a:pt x="738" y="377"/>
                </a:lnTo>
                <a:lnTo>
                  <a:pt x="717" y="379"/>
                </a:lnTo>
                <a:lnTo>
                  <a:pt x="696" y="381"/>
                </a:lnTo>
                <a:lnTo>
                  <a:pt x="679" y="382"/>
                </a:lnTo>
                <a:lnTo>
                  <a:pt x="663" y="382"/>
                </a:lnTo>
                <a:lnTo>
                  <a:pt x="650" y="384"/>
                </a:lnTo>
                <a:lnTo>
                  <a:pt x="637" y="386"/>
                </a:lnTo>
                <a:lnTo>
                  <a:pt x="625" y="386"/>
                </a:lnTo>
                <a:lnTo>
                  <a:pt x="616" y="388"/>
                </a:lnTo>
                <a:lnTo>
                  <a:pt x="610" y="388"/>
                </a:lnTo>
                <a:lnTo>
                  <a:pt x="602" y="388"/>
                </a:lnTo>
                <a:lnTo>
                  <a:pt x="598" y="388"/>
                </a:lnTo>
                <a:lnTo>
                  <a:pt x="596" y="388"/>
                </a:lnTo>
                <a:lnTo>
                  <a:pt x="596" y="390"/>
                </a:lnTo>
                <a:lnTo>
                  <a:pt x="566" y="392"/>
                </a:lnTo>
                <a:lnTo>
                  <a:pt x="537" y="396"/>
                </a:lnTo>
                <a:lnTo>
                  <a:pt x="510" y="400"/>
                </a:lnTo>
                <a:lnTo>
                  <a:pt x="483" y="402"/>
                </a:lnTo>
                <a:lnTo>
                  <a:pt x="458" y="405"/>
                </a:lnTo>
                <a:lnTo>
                  <a:pt x="433" y="407"/>
                </a:lnTo>
                <a:lnTo>
                  <a:pt x="408" y="411"/>
                </a:lnTo>
                <a:lnTo>
                  <a:pt x="385" y="413"/>
                </a:lnTo>
                <a:lnTo>
                  <a:pt x="364" y="415"/>
                </a:lnTo>
                <a:lnTo>
                  <a:pt x="343" y="417"/>
                </a:lnTo>
                <a:lnTo>
                  <a:pt x="322" y="417"/>
                </a:lnTo>
                <a:lnTo>
                  <a:pt x="303" y="419"/>
                </a:lnTo>
                <a:lnTo>
                  <a:pt x="284" y="421"/>
                </a:lnTo>
                <a:lnTo>
                  <a:pt x="266" y="421"/>
                </a:lnTo>
                <a:lnTo>
                  <a:pt x="249" y="421"/>
                </a:lnTo>
                <a:lnTo>
                  <a:pt x="234" y="421"/>
                </a:lnTo>
                <a:lnTo>
                  <a:pt x="216" y="421"/>
                </a:lnTo>
                <a:lnTo>
                  <a:pt x="199" y="421"/>
                </a:lnTo>
                <a:lnTo>
                  <a:pt x="184" y="419"/>
                </a:lnTo>
                <a:lnTo>
                  <a:pt x="168" y="417"/>
                </a:lnTo>
                <a:lnTo>
                  <a:pt x="153" y="415"/>
                </a:lnTo>
                <a:lnTo>
                  <a:pt x="140" y="413"/>
                </a:lnTo>
                <a:lnTo>
                  <a:pt x="126" y="411"/>
                </a:lnTo>
                <a:lnTo>
                  <a:pt x="115" y="407"/>
                </a:lnTo>
                <a:lnTo>
                  <a:pt x="103" y="404"/>
                </a:lnTo>
                <a:lnTo>
                  <a:pt x="92" y="400"/>
                </a:lnTo>
                <a:lnTo>
                  <a:pt x="82" y="396"/>
                </a:lnTo>
                <a:lnTo>
                  <a:pt x="72" y="392"/>
                </a:lnTo>
                <a:lnTo>
                  <a:pt x="65" y="386"/>
                </a:lnTo>
                <a:lnTo>
                  <a:pt x="55" y="381"/>
                </a:lnTo>
                <a:lnTo>
                  <a:pt x="49" y="375"/>
                </a:lnTo>
                <a:lnTo>
                  <a:pt x="44" y="369"/>
                </a:lnTo>
                <a:lnTo>
                  <a:pt x="32" y="358"/>
                </a:lnTo>
                <a:lnTo>
                  <a:pt x="23" y="346"/>
                </a:lnTo>
                <a:lnTo>
                  <a:pt x="15" y="333"/>
                </a:lnTo>
                <a:lnTo>
                  <a:pt x="9" y="321"/>
                </a:lnTo>
                <a:lnTo>
                  <a:pt x="5" y="310"/>
                </a:lnTo>
                <a:lnTo>
                  <a:pt x="1" y="296"/>
                </a:lnTo>
                <a:lnTo>
                  <a:pt x="0" y="285"/>
                </a:lnTo>
                <a:lnTo>
                  <a:pt x="0" y="273"/>
                </a:lnTo>
                <a:lnTo>
                  <a:pt x="0" y="265"/>
                </a:lnTo>
                <a:lnTo>
                  <a:pt x="0" y="260"/>
                </a:lnTo>
                <a:lnTo>
                  <a:pt x="1" y="252"/>
                </a:lnTo>
                <a:lnTo>
                  <a:pt x="3" y="248"/>
                </a:lnTo>
                <a:lnTo>
                  <a:pt x="5" y="242"/>
                </a:lnTo>
                <a:lnTo>
                  <a:pt x="9" y="237"/>
                </a:lnTo>
                <a:lnTo>
                  <a:pt x="13" y="233"/>
                </a:lnTo>
                <a:lnTo>
                  <a:pt x="17" y="229"/>
                </a:lnTo>
                <a:lnTo>
                  <a:pt x="23" y="225"/>
                </a:lnTo>
                <a:lnTo>
                  <a:pt x="28" y="223"/>
                </a:lnTo>
                <a:lnTo>
                  <a:pt x="34" y="219"/>
                </a:lnTo>
                <a:lnTo>
                  <a:pt x="42" y="217"/>
                </a:lnTo>
                <a:lnTo>
                  <a:pt x="49" y="217"/>
                </a:lnTo>
                <a:lnTo>
                  <a:pt x="57" y="215"/>
                </a:lnTo>
                <a:lnTo>
                  <a:pt x="65" y="215"/>
                </a:lnTo>
                <a:lnTo>
                  <a:pt x="74" y="215"/>
                </a:lnTo>
                <a:lnTo>
                  <a:pt x="161" y="208"/>
                </a:lnTo>
                <a:lnTo>
                  <a:pt x="247" y="202"/>
                </a:lnTo>
                <a:lnTo>
                  <a:pt x="332" y="194"/>
                </a:lnTo>
                <a:lnTo>
                  <a:pt x="416" y="187"/>
                </a:lnTo>
                <a:lnTo>
                  <a:pt x="500" y="179"/>
                </a:lnTo>
                <a:lnTo>
                  <a:pt x="583" y="169"/>
                </a:lnTo>
                <a:lnTo>
                  <a:pt x="665" y="160"/>
                </a:lnTo>
                <a:lnTo>
                  <a:pt x="746" y="150"/>
                </a:lnTo>
                <a:lnTo>
                  <a:pt x="827" y="141"/>
                </a:lnTo>
                <a:lnTo>
                  <a:pt x="907" y="129"/>
                </a:lnTo>
                <a:lnTo>
                  <a:pt x="986" y="118"/>
                </a:lnTo>
                <a:lnTo>
                  <a:pt x="1065" y="106"/>
                </a:lnTo>
                <a:lnTo>
                  <a:pt x="1141" y="95"/>
                </a:lnTo>
                <a:lnTo>
                  <a:pt x="1218" y="81"/>
                </a:lnTo>
                <a:lnTo>
                  <a:pt x="1295" y="68"/>
                </a:lnTo>
                <a:lnTo>
                  <a:pt x="1370" y="52"/>
                </a:lnTo>
                <a:lnTo>
                  <a:pt x="1412" y="47"/>
                </a:lnTo>
                <a:lnTo>
                  <a:pt x="1450" y="41"/>
                </a:lnTo>
                <a:lnTo>
                  <a:pt x="1487" y="35"/>
                </a:lnTo>
                <a:lnTo>
                  <a:pt x="1523" y="31"/>
                </a:lnTo>
                <a:lnTo>
                  <a:pt x="1556" y="25"/>
                </a:lnTo>
                <a:lnTo>
                  <a:pt x="1588" y="22"/>
                </a:lnTo>
                <a:lnTo>
                  <a:pt x="1619" y="18"/>
                </a:lnTo>
                <a:lnTo>
                  <a:pt x="1648" y="14"/>
                </a:lnTo>
                <a:lnTo>
                  <a:pt x="1675" y="12"/>
                </a:lnTo>
                <a:lnTo>
                  <a:pt x="1700" y="8"/>
                </a:lnTo>
                <a:lnTo>
                  <a:pt x="1723" y="6"/>
                </a:lnTo>
                <a:lnTo>
                  <a:pt x="1744" y="4"/>
                </a:lnTo>
                <a:lnTo>
                  <a:pt x="1765" y="2"/>
                </a:lnTo>
                <a:lnTo>
                  <a:pt x="1782" y="0"/>
                </a:lnTo>
                <a:lnTo>
                  <a:pt x="1800" y="0"/>
                </a:lnTo>
                <a:lnTo>
                  <a:pt x="1815" y="0"/>
                </a:lnTo>
                <a:lnTo>
                  <a:pt x="1815" y="0"/>
                </a:lnTo>
                <a:lnTo>
                  <a:pt x="181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1"/>
          <p:cNvSpPr>
            <a:spLocks/>
          </p:cNvSpPr>
          <p:nvPr/>
        </p:nvSpPr>
        <p:spPr bwMode="auto">
          <a:xfrm>
            <a:off x="3360737" y="3352800"/>
            <a:ext cx="1790700" cy="2589212"/>
          </a:xfrm>
          <a:custGeom>
            <a:avLst/>
            <a:gdLst/>
            <a:ahLst/>
            <a:cxnLst>
              <a:cxn ang="0">
                <a:pos x="1880" y="6"/>
              </a:cxn>
              <a:cxn ang="0">
                <a:pos x="1951" y="31"/>
              </a:cxn>
              <a:cxn ang="0">
                <a:pos x="2042" y="75"/>
              </a:cxn>
              <a:cxn ang="0">
                <a:pos x="2141" y="137"/>
              </a:cxn>
              <a:cxn ang="0">
                <a:pos x="2212" y="194"/>
              </a:cxn>
              <a:cxn ang="0">
                <a:pos x="2249" y="246"/>
              </a:cxn>
              <a:cxn ang="0">
                <a:pos x="2253" y="294"/>
              </a:cxn>
              <a:cxn ang="0">
                <a:pos x="2222" y="365"/>
              </a:cxn>
              <a:cxn ang="0">
                <a:pos x="2186" y="442"/>
              </a:cxn>
              <a:cxn ang="0">
                <a:pos x="2153" y="536"/>
              </a:cxn>
              <a:cxn ang="0">
                <a:pos x="2120" y="653"/>
              </a:cxn>
              <a:cxn ang="0">
                <a:pos x="2055" y="943"/>
              </a:cxn>
              <a:cxn ang="0">
                <a:pos x="1957" y="1304"/>
              </a:cxn>
              <a:cxn ang="0">
                <a:pos x="1854" y="1622"/>
              </a:cxn>
              <a:cxn ang="0">
                <a:pos x="1737" y="1912"/>
              </a:cxn>
              <a:cxn ang="0">
                <a:pos x="1572" y="2198"/>
              </a:cxn>
              <a:cxn ang="0">
                <a:pos x="1366" y="2473"/>
              </a:cxn>
              <a:cxn ang="0">
                <a:pos x="1151" y="2711"/>
              </a:cxn>
              <a:cxn ang="0">
                <a:pos x="1027" y="2822"/>
              </a:cxn>
              <a:cxn ang="0">
                <a:pos x="898" y="2920"/>
              </a:cxn>
              <a:cxn ang="0">
                <a:pos x="766" y="3006"/>
              </a:cxn>
              <a:cxn ang="0">
                <a:pos x="627" y="3079"/>
              </a:cxn>
              <a:cxn ang="0">
                <a:pos x="487" y="3141"/>
              </a:cxn>
              <a:cxn ang="0">
                <a:pos x="341" y="3191"/>
              </a:cxn>
              <a:cxn ang="0">
                <a:pos x="232" y="3221"/>
              </a:cxn>
              <a:cxn ang="0">
                <a:pos x="148" y="3244"/>
              </a:cxn>
              <a:cxn ang="0">
                <a:pos x="80" y="3260"/>
              </a:cxn>
              <a:cxn ang="0">
                <a:pos x="23" y="3260"/>
              </a:cxn>
              <a:cxn ang="0">
                <a:pos x="0" y="3237"/>
              </a:cxn>
              <a:cxn ang="0">
                <a:pos x="11" y="3216"/>
              </a:cxn>
              <a:cxn ang="0">
                <a:pos x="44" y="3189"/>
              </a:cxn>
              <a:cxn ang="0">
                <a:pos x="100" y="3160"/>
              </a:cxn>
              <a:cxn ang="0">
                <a:pos x="253" y="3064"/>
              </a:cxn>
              <a:cxn ang="0">
                <a:pos x="412" y="2962"/>
              </a:cxn>
              <a:cxn ang="0">
                <a:pos x="556" y="2866"/>
              </a:cxn>
              <a:cxn ang="0">
                <a:pos x="681" y="2778"/>
              </a:cxn>
              <a:cxn ang="0">
                <a:pos x="789" y="2695"/>
              </a:cxn>
              <a:cxn ang="0">
                <a:pos x="877" y="2621"/>
              </a:cxn>
              <a:cxn ang="0">
                <a:pos x="980" y="2515"/>
              </a:cxn>
              <a:cxn ang="0">
                <a:pos x="1126" y="2344"/>
              </a:cxn>
              <a:cxn ang="0">
                <a:pos x="1268" y="2143"/>
              </a:cxn>
              <a:cxn ang="0">
                <a:pos x="1399" y="1924"/>
              </a:cxn>
              <a:cxn ang="0">
                <a:pos x="1497" y="1716"/>
              </a:cxn>
              <a:cxn ang="0">
                <a:pos x="1591" y="1480"/>
              </a:cxn>
              <a:cxn ang="0">
                <a:pos x="1677" y="1212"/>
              </a:cxn>
              <a:cxn ang="0">
                <a:pos x="1729" y="987"/>
              </a:cxn>
              <a:cxn ang="0">
                <a:pos x="1765" y="760"/>
              </a:cxn>
              <a:cxn ang="0">
                <a:pos x="1788" y="532"/>
              </a:cxn>
              <a:cxn ang="0">
                <a:pos x="1781" y="321"/>
              </a:cxn>
              <a:cxn ang="0">
                <a:pos x="1746" y="165"/>
              </a:cxn>
              <a:cxn ang="0">
                <a:pos x="1729" y="102"/>
              </a:cxn>
              <a:cxn ang="0">
                <a:pos x="1740" y="54"/>
              </a:cxn>
              <a:cxn ang="0">
                <a:pos x="1769" y="19"/>
              </a:cxn>
              <a:cxn ang="0">
                <a:pos x="1808" y="2"/>
              </a:cxn>
            </a:cxnLst>
            <a:rect l="0" t="0" r="r" b="b"/>
            <a:pathLst>
              <a:path w="2255" h="3264">
                <a:moveTo>
                  <a:pt x="1836" y="0"/>
                </a:moveTo>
                <a:lnTo>
                  <a:pt x="1846" y="0"/>
                </a:lnTo>
                <a:lnTo>
                  <a:pt x="1856" y="2"/>
                </a:lnTo>
                <a:lnTo>
                  <a:pt x="1867" y="4"/>
                </a:lnTo>
                <a:lnTo>
                  <a:pt x="1880" y="6"/>
                </a:lnTo>
                <a:lnTo>
                  <a:pt x="1892" y="10"/>
                </a:lnTo>
                <a:lnTo>
                  <a:pt x="1905" y="14"/>
                </a:lnTo>
                <a:lnTo>
                  <a:pt x="1921" y="17"/>
                </a:lnTo>
                <a:lnTo>
                  <a:pt x="1936" y="23"/>
                </a:lnTo>
                <a:lnTo>
                  <a:pt x="1951" y="31"/>
                </a:lnTo>
                <a:lnTo>
                  <a:pt x="1969" y="37"/>
                </a:lnTo>
                <a:lnTo>
                  <a:pt x="1986" y="46"/>
                </a:lnTo>
                <a:lnTo>
                  <a:pt x="2003" y="54"/>
                </a:lnTo>
                <a:lnTo>
                  <a:pt x="2023" y="64"/>
                </a:lnTo>
                <a:lnTo>
                  <a:pt x="2042" y="75"/>
                </a:lnTo>
                <a:lnTo>
                  <a:pt x="2063" y="85"/>
                </a:lnTo>
                <a:lnTo>
                  <a:pt x="2084" y="98"/>
                </a:lnTo>
                <a:lnTo>
                  <a:pt x="2105" y="110"/>
                </a:lnTo>
                <a:lnTo>
                  <a:pt x="2124" y="123"/>
                </a:lnTo>
                <a:lnTo>
                  <a:pt x="2141" y="137"/>
                </a:lnTo>
                <a:lnTo>
                  <a:pt x="2159" y="148"/>
                </a:lnTo>
                <a:lnTo>
                  <a:pt x="2174" y="161"/>
                </a:lnTo>
                <a:lnTo>
                  <a:pt x="2188" y="173"/>
                </a:lnTo>
                <a:lnTo>
                  <a:pt x="2201" y="185"/>
                </a:lnTo>
                <a:lnTo>
                  <a:pt x="2212" y="194"/>
                </a:lnTo>
                <a:lnTo>
                  <a:pt x="2222" y="206"/>
                </a:lnTo>
                <a:lnTo>
                  <a:pt x="2230" y="215"/>
                </a:lnTo>
                <a:lnTo>
                  <a:pt x="2237" y="227"/>
                </a:lnTo>
                <a:lnTo>
                  <a:pt x="2243" y="236"/>
                </a:lnTo>
                <a:lnTo>
                  <a:pt x="2249" y="246"/>
                </a:lnTo>
                <a:lnTo>
                  <a:pt x="2253" y="254"/>
                </a:lnTo>
                <a:lnTo>
                  <a:pt x="2255" y="263"/>
                </a:lnTo>
                <a:lnTo>
                  <a:pt x="2255" y="273"/>
                </a:lnTo>
                <a:lnTo>
                  <a:pt x="2255" y="282"/>
                </a:lnTo>
                <a:lnTo>
                  <a:pt x="2253" y="294"/>
                </a:lnTo>
                <a:lnTo>
                  <a:pt x="2249" y="305"/>
                </a:lnTo>
                <a:lnTo>
                  <a:pt x="2245" y="319"/>
                </a:lnTo>
                <a:lnTo>
                  <a:pt x="2237" y="334"/>
                </a:lnTo>
                <a:lnTo>
                  <a:pt x="2230" y="350"/>
                </a:lnTo>
                <a:lnTo>
                  <a:pt x="2222" y="365"/>
                </a:lnTo>
                <a:lnTo>
                  <a:pt x="2211" y="382"/>
                </a:lnTo>
                <a:lnTo>
                  <a:pt x="2205" y="396"/>
                </a:lnTo>
                <a:lnTo>
                  <a:pt x="2199" y="411"/>
                </a:lnTo>
                <a:lnTo>
                  <a:pt x="2191" y="426"/>
                </a:lnTo>
                <a:lnTo>
                  <a:pt x="2186" y="442"/>
                </a:lnTo>
                <a:lnTo>
                  <a:pt x="2180" y="459"/>
                </a:lnTo>
                <a:lnTo>
                  <a:pt x="2172" y="476"/>
                </a:lnTo>
                <a:lnTo>
                  <a:pt x="2166" y="495"/>
                </a:lnTo>
                <a:lnTo>
                  <a:pt x="2159" y="515"/>
                </a:lnTo>
                <a:lnTo>
                  <a:pt x="2153" y="536"/>
                </a:lnTo>
                <a:lnTo>
                  <a:pt x="2147" y="557"/>
                </a:lnTo>
                <a:lnTo>
                  <a:pt x="2140" y="580"/>
                </a:lnTo>
                <a:lnTo>
                  <a:pt x="2134" y="603"/>
                </a:lnTo>
                <a:lnTo>
                  <a:pt x="2128" y="626"/>
                </a:lnTo>
                <a:lnTo>
                  <a:pt x="2120" y="653"/>
                </a:lnTo>
                <a:lnTo>
                  <a:pt x="2115" y="678"/>
                </a:lnTo>
                <a:lnTo>
                  <a:pt x="2109" y="707"/>
                </a:lnTo>
                <a:lnTo>
                  <a:pt x="2092" y="785"/>
                </a:lnTo>
                <a:lnTo>
                  <a:pt x="2072" y="866"/>
                </a:lnTo>
                <a:lnTo>
                  <a:pt x="2055" y="943"/>
                </a:lnTo>
                <a:lnTo>
                  <a:pt x="2036" y="1018"/>
                </a:lnTo>
                <a:lnTo>
                  <a:pt x="2017" y="1092"/>
                </a:lnTo>
                <a:lnTo>
                  <a:pt x="1998" y="1164"/>
                </a:lnTo>
                <a:lnTo>
                  <a:pt x="1976" y="1235"/>
                </a:lnTo>
                <a:lnTo>
                  <a:pt x="1957" y="1304"/>
                </a:lnTo>
                <a:lnTo>
                  <a:pt x="1936" y="1371"/>
                </a:lnTo>
                <a:lnTo>
                  <a:pt x="1917" y="1436"/>
                </a:lnTo>
                <a:lnTo>
                  <a:pt x="1896" y="1499"/>
                </a:lnTo>
                <a:lnTo>
                  <a:pt x="1875" y="1561"/>
                </a:lnTo>
                <a:lnTo>
                  <a:pt x="1854" y="1622"/>
                </a:lnTo>
                <a:lnTo>
                  <a:pt x="1833" y="1680"/>
                </a:lnTo>
                <a:lnTo>
                  <a:pt x="1811" y="1737"/>
                </a:lnTo>
                <a:lnTo>
                  <a:pt x="1792" y="1793"/>
                </a:lnTo>
                <a:lnTo>
                  <a:pt x="1765" y="1853"/>
                </a:lnTo>
                <a:lnTo>
                  <a:pt x="1737" y="1912"/>
                </a:lnTo>
                <a:lnTo>
                  <a:pt x="1706" y="1970"/>
                </a:lnTo>
                <a:lnTo>
                  <a:pt x="1675" y="2027"/>
                </a:lnTo>
                <a:lnTo>
                  <a:pt x="1643" y="2085"/>
                </a:lnTo>
                <a:lnTo>
                  <a:pt x="1608" y="2143"/>
                </a:lnTo>
                <a:lnTo>
                  <a:pt x="1572" y="2198"/>
                </a:lnTo>
                <a:lnTo>
                  <a:pt x="1533" y="2254"/>
                </a:lnTo>
                <a:lnTo>
                  <a:pt x="1493" y="2310"/>
                </a:lnTo>
                <a:lnTo>
                  <a:pt x="1453" y="2365"/>
                </a:lnTo>
                <a:lnTo>
                  <a:pt x="1410" y="2419"/>
                </a:lnTo>
                <a:lnTo>
                  <a:pt x="1366" y="2473"/>
                </a:lnTo>
                <a:lnTo>
                  <a:pt x="1320" y="2526"/>
                </a:lnTo>
                <a:lnTo>
                  <a:pt x="1274" y="2580"/>
                </a:lnTo>
                <a:lnTo>
                  <a:pt x="1224" y="2634"/>
                </a:lnTo>
                <a:lnTo>
                  <a:pt x="1174" y="2688"/>
                </a:lnTo>
                <a:lnTo>
                  <a:pt x="1151" y="2711"/>
                </a:lnTo>
                <a:lnTo>
                  <a:pt x="1126" y="2734"/>
                </a:lnTo>
                <a:lnTo>
                  <a:pt x="1101" y="2757"/>
                </a:lnTo>
                <a:lnTo>
                  <a:pt x="1076" y="2778"/>
                </a:lnTo>
                <a:lnTo>
                  <a:pt x="1051" y="2801"/>
                </a:lnTo>
                <a:lnTo>
                  <a:pt x="1027" y="2822"/>
                </a:lnTo>
                <a:lnTo>
                  <a:pt x="1002" y="2841"/>
                </a:lnTo>
                <a:lnTo>
                  <a:pt x="977" y="2862"/>
                </a:lnTo>
                <a:lnTo>
                  <a:pt x="950" y="2882"/>
                </a:lnTo>
                <a:lnTo>
                  <a:pt x="925" y="2901"/>
                </a:lnTo>
                <a:lnTo>
                  <a:pt x="898" y="2920"/>
                </a:lnTo>
                <a:lnTo>
                  <a:pt x="871" y="2937"/>
                </a:lnTo>
                <a:lnTo>
                  <a:pt x="846" y="2956"/>
                </a:lnTo>
                <a:lnTo>
                  <a:pt x="819" y="2974"/>
                </a:lnTo>
                <a:lnTo>
                  <a:pt x="792" y="2989"/>
                </a:lnTo>
                <a:lnTo>
                  <a:pt x="766" y="3006"/>
                </a:lnTo>
                <a:lnTo>
                  <a:pt x="739" y="3022"/>
                </a:lnTo>
                <a:lnTo>
                  <a:pt x="712" y="3037"/>
                </a:lnTo>
                <a:lnTo>
                  <a:pt x="683" y="3052"/>
                </a:lnTo>
                <a:lnTo>
                  <a:pt x="656" y="3066"/>
                </a:lnTo>
                <a:lnTo>
                  <a:pt x="627" y="3079"/>
                </a:lnTo>
                <a:lnTo>
                  <a:pt x="601" y="3093"/>
                </a:lnTo>
                <a:lnTo>
                  <a:pt x="572" y="3106"/>
                </a:lnTo>
                <a:lnTo>
                  <a:pt x="543" y="3118"/>
                </a:lnTo>
                <a:lnTo>
                  <a:pt x="516" y="3129"/>
                </a:lnTo>
                <a:lnTo>
                  <a:pt x="487" y="3141"/>
                </a:lnTo>
                <a:lnTo>
                  <a:pt x="459" y="3152"/>
                </a:lnTo>
                <a:lnTo>
                  <a:pt x="430" y="3162"/>
                </a:lnTo>
                <a:lnTo>
                  <a:pt x="399" y="3171"/>
                </a:lnTo>
                <a:lnTo>
                  <a:pt x="370" y="3181"/>
                </a:lnTo>
                <a:lnTo>
                  <a:pt x="341" y="3191"/>
                </a:lnTo>
                <a:lnTo>
                  <a:pt x="311" y="3198"/>
                </a:lnTo>
                <a:lnTo>
                  <a:pt x="290" y="3204"/>
                </a:lnTo>
                <a:lnTo>
                  <a:pt x="270" y="3210"/>
                </a:lnTo>
                <a:lnTo>
                  <a:pt x="249" y="3216"/>
                </a:lnTo>
                <a:lnTo>
                  <a:pt x="232" y="3221"/>
                </a:lnTo>
                <a:lnTo>
                  <a:pt x="213" y="3227"/>
                </a:lnTo>
                <a:lnTo>
                  <a:pt x="196" y="3231"/>
                </a:lnTo>
                <a:lnTo>
                  <a:pt x="178" y="3237"/>
                </a:lnTo>
                <a:lnTo>
                  <a:pt x="163" y="3241"/>
                </a:lnTo>
                <a:lnTo>
                  <a:pt x="148" y="3244"/>
                </a:lnTo>
                <a:lnTo>
                  <a:pt x="132" y="3248"/>
                </a:lnTo>
                <a:lnTo>
                  <a:pt x="119" y="3252"/>
                </a:lnTo>
                <a:lnTo>
                  <a:pt x="105" y="3254"/>
                </a:lnTo>
                <a:lnTo>
                  <a:pt x="92" y="3258"/>
                </a:lnTo>
                <a:lnTo>
                  <a:pt x="80" y="3260"/>
                </a:lnTo>
                <a:lnTo>
                  <a:pt x="69" y="3262"/>
                </a:lnTo>
                <a:lnTo>
                  <a:pt x="57" y="3264"/>
                </a:lnTo>
                <a:lnTo>
                  <a:pt x="44" y="3264"/>
                </a:lnTo>
                <a:lnTo>
                  <a:pt x="33" y="3262"/>
                </a:lnTo>
                <a:lnTo>
                  <a:pt x="23" y="3260"/>
                </a:lnTo>
                <a:lnTo>
                  <a:pt x="13" y="3258"/>
                </a:lnTo>
                <a:lnTo>
                  <a:pt x="8" y="3254"/>
                </a:lnTo>
                <a:lnTo>
                  <a:pt x="4" y="3250"/>
                </a:lnTo>
                <a:lnTo>
                  <a:pt x="0" y="3244"/>
                </a:lnTo>
                <a:lnTo>
                  <a:pt x="0" y="3237"/>
                </a:lnTo>
                <a:lnTo>
                  <a:pt x="0" y="3233"/>
                </a:lnTo>
                <a:lnTo>
                  <a:pt x="2" y="3229"/>
                </a:lnTo>
                <a:lnTo>
                  <a:pt x="4" y="3225"/>
                </a:lnTo>
                <a:lnTo>
                  <a:pt x="8" y="3221"/>
                </a:lnTo>
                <a:lnTo>
                  <a:pt x="11" y="3216"/>
                </a:lnTo>
                <a:lnTo>
                  <a:pt x="15" y="3212"/>
                </a:lnTo>
                <a:lnTo>
                  <a:pt x="21" y="3206"/>
                </a:lnTo>
                <a:lnTo>
                  <a:pt x="29" y="3200"/>
                </a:lnTo>
                <a:lnTo>
                  <a:pt x="36" y="3194"/>
                </a:lnTo>
                <a:lnTo>
                  <a:pt x="44" y="3189"/>
                </a:lnTo>
                <a:lnTo>
                  <a:pt x="54" y="3183"/>
                </a:lnTo>
                <a:lnTo>
                  <a:pt x="65" y="3177"/>
                </a:lnTo>
                <a:lnTo>
                  <a:pt x="75" y="3171"/>
                </a:lnTo>
                <a:lnTo>
                  <a:pt x="88" y="3166"/>
                </a:lnTo>
                <a:lnTo>
                  <a:pt x="100" y="3160"/>
                </a:lnTo>
                <a:lnTo>
                  <a:pt x="115" y="3154"/>
                </a:lnTo>
                <a:lnTo>
                  <a:pt x="150" y="3131"/>
                </a:lnTo>
                <a:lnTo>
                  <a:pt x="184" y="3108"/>
                </a:lnTo>
                <a:lnTo>
                  <a:pt x="219" y="3087"/>
                </a:lnTo>
                <a:lnTo>
                  <a:pt x="253" y="3064"/>
                </a:lnTo>
                <a:lnTo>
                  <a:pt x="286" y="3043"/>
                </a:lnTo>
                <a:lnTo>
                  <a:pt x="318" y="3022"/>
                </a:lnTo>
                <a:lnTo>
                  <a:pt x="351" y="3003"/>
                </a:lnTo>
                <a:lnTo>
                  <a:pt x="382" y="2981"/>
                </a:lnTo>
                <a:lnTo>
                  <a:pt x="412" y="2962"/>
                </a:lnTo>
                <a:lnTo>
                  <a:pt x="443" y="2941"/>
                </a:lnTo>
                <a:lnTo>
                  <a:pt x="472" y="2922"/>
                </a:lnTo>
                <a:lnTo>
                  <a:pt x="501" y="2903"/>
                </a:lnTo>
                <a:lnTo>
                  <a:pt x="528" y="2885"/>
                </a:lnTo>
                <a:lnTo>
                  <a:pt x="556" y="2866"/>
                </a:lnTo>
                <a:lnTo>
                  <a:pt x="581" y="2849"/>
                </a:lnTo>
                <a:lnTo>
                  <a:pt x="608" y="2830"/>
                </a:lnTo>
                <a:lnTo>
                  <a:pt x="633" y="2812"/>
                </a:lnTo>
                <a:lnTo>
                  <a:pt x="656" y="2795"/>
                </a:lnTo>
                <a:lnTo>
                  <a:pt x="681" y="2778"/>
                </a:lnTo>
                <a:lnTo>
                  <a:pt x="704" y="2761"/>
                </a:lnTo>
                <a:lnTo>
                  <a:pt x="725" y="2745"/>
                </a:lnTo>
                <a:lnTo>
                  <a:pt x="746" y="2728"/>
                </a:lnTo>
                <a:lnTo>
                  <a:pt x="767" y="2713"/>
                </a:lnTo>
                <a:lnTo>
                  <a:pt x="789" y="2695"/>
                </a:lnTo>
                <a:lnTo>
                  <a:pt x="808" y="2680"/>
                </a:lnTo>
                <a:lnTo>
                  <a:pt x="825" y="2665"/>
                </a:lnTo>
                <a:lnTo>
                  <a:pt x="844" y="2649"/>
                </a:lnTo>
                <a:lnTo>
                  <a:pt x="862" y="2634"/>
                </a:lnTo>
                <a:lnTo>
                  <a:pt x="877" y="2621"/>
                </a:lnTo>
                <a:lnTo>
                  <a:pt x="892" y="2605"/>
                </a:lnTo>
                <a:lnTo>
                  <a:pt x="908" y="2592"/>
                </a:lnTo>
                <a:lnTo>
                  <a:pt x="921" y="2576"/>
                </a:lnTo>
                <a:lnTo>
                  <a:pt x="950" y="2548"/>
                </a:lnTo>
                <a:lnTo>
                  <a:pt x="980" y="2515"/>
                </a:lnTo>
                <a:lnTo>
                  <a:pt x="1009" y="2484"/>
                </a:lnTo>
                <a:lnTo>
                  <a:pt x="1038" y="2450"/>
                </a:lnTo>
                <a:lnTo>
                  <a:pt x="1067" y="2415"/>
                </a:lnTo>
                <a:lnTo>
                  <a:pt x="1098" y="2381"/>
                </a:lnTo>
                <a:lnTo>
                  <a:pt x="1126" y="2344"/>
                </a:lnTo>
                <a:lnTo>
                  <a:pt x="1155" y="2306"/>
                </a:lnTo>
                <a:lnTo>
                  <a:pt x="1184" y="2267"/>
                </a:lnTo>
                <a:lnTo>
                  <a:pt x="1211" y="2227"/>
                </a:lnTo>
                <a:lnTo>
                  <a:pt x="1240" y="2185"/>
                </a:lnTo>
                <a:lnTo>
                  <a:pt x="1268" y="2143"/>
                </a:lnTo>
                <a:lnTo>
                  <a:pt x="1295" y="2098"/>
                </a:lnTo>
                <a:lnTo>
                  <a:pt x="1324" y="2054"/>
                </a:lnTo>
                <a:lnTo>
                  <a:pt x="1351" y="2008"/>
                </a:lnTo>
                <a:lnTo>
                  <a:pt x="1378" y="1962"/>
                </a:lnTo>
                <a:lnTo>
                  <a:pt x="1399" y="1924"/>
                </a:lnTo>
                <a:lnTo>
                  <a:pt x="1418" y="1883"/>
                </a:lnTo>
                <a:lnTo>
                  <a:pt x="1437" y="1843"/>
                </a:lnTo>
                <a:lnTo>
                  <a:pt x="1458" y="1803"/>
                </a:lnTo>
                <a:lnTo>
                  <a:pt x="1478" y="1761"/>
                </a:lnTo>
                <a:lnTo>
                  <a:pt x="1497" y="1716"/>
                </a:lnTo>
                <a:lnTo>
                  <a:pt x="1516" y="1670"/>
                </a:lnTo>
                <a:lnTo>
                  <a:pt x="1535" y="1624"/>
                </a:lnTo>
                <a:lnTo>
                  <a:pt x="1554" y="1578"/>
                </a:lnTo>
                <a:lnTo>
                  <a:pt x="1572" y="1530"/>
                </a:lnTo>
                <a:lnTo>
                  <a:pt x="1591" y="1480"/>
                </a:lnTo>
                <a:lnTo>
                  <a:pt x="1608" y="1428"/>
                </a:lnTo>
                <a:lnTo>
                  <a:pt x="1625" y="1377"/>
                </a:lnTo>
                <a:lnTo>
                  <a:pt x="1643" y="1323"/>
                </a:lnTo>
                <a:lnTo>
                  <a:pt x="1660" y="1267"/>
                </a:lnTo>
                <a:lnTo>
                  <a:pt x="1677" y="1212"/>
                </a:lnTo>
                <a:lnTo>
                  <a:pt x="1689" y="1165"/>
                </a:lnTo>
                <a:lnTo>
                  <a:pt x="1698" y="1121"/>
                </a:lnTo>
                <a:lnTo>
                  <a:pt x="1710" y="1075"/>
                </a:lnTo>
                <a:lnTo>
                  <a:pt x="1719" y="1031"/>
                </a:lnTo>
                <a:lnTo>
                  <a:pt x="1729" y="987"/>
                </a:lnTo>
                <a:lnTo>
                  <a:pt x="1737" y="941"/>
                </a:lnTo>
                <a:lnTo>
                  <a:pt x="1744" y="897"/>
                </a:lnTo>
                <a:lnTo>
                  <a:pt x="1752" y="851"/>
                </a:lnTo>
                <a:lnTo>
                  <a:pt x="1760" y="805"/>
                </a:lnTo>
                <a:lnTo>
                  <a:pt x="1765" y="760"/>
                </a:lnTo>
                <a:lnTo>
                  <a:pt x="1771" y="714"/>
                </a:lnTo>
                <a:lnTo>
                  <a:pt x="1777" y="668"/>
                </a:lnTo>
                <a:lnTo>
                  <a:pt x="1781" y="624"/>
                </a:lnTo>
                <a:lnTo>
                  <a:pt x="1785" y="578"/>
                </a:lnTo>
                <a:lnTo>
                  <a:pt x="1788" y="532"/>
                </a:lnTo>
                <a:lnTo>
                  <a:pt x="1792" y="486"/>
                </a:lnTo>
                <a:lnTo>
                  <a:pt x="1790" y="442"/>
                </a:lnTo>
                <a:lnTo>
                  <a:pt x="1788" y="401"/>
                </a:lnTo>
                <a:lnTo>
                  <a:pt x="1786" y="361"/>
                </a:lnTo>
                <a:lnTo>
                  <a:pt x="1781" y="321"/>
                </a:lnTo>
                <a:lnTo>
                  <a:pt x="1777" y="284"/>
                </a:lnTo>
                <a:lnTo>
                  <a:pt x="1769" y="248"/>
                </a:lnTo>
                <a:lnTo>
                  <a:pt x="1762" y="213"/>
                </a:lnTo>
                <a:lnTo>
                  <a:pt x="1754" y="181"/>
                </a:lnTo>
                <a:lnTo>
                  <a:pt x="1746" y="165"/>
                </a:lnTo>
                <a:lnTo>
                  <a:pt x="1740" y="150"/>
                </a:lnTo>
                <a:lnTo>
                  <a:pt x="1737" y="137"/>
                </a:lnTo>
                <a:lnTo>
                  <a:pt x="1733" y="123"/>
                </a:lnTo>
                <a:lnTo>
                  <a:pt x="1731" y="112"/>
                </a:lnTo>
                <a:lnTo>
                  <a:pt x="1729" y="102"/>
                </a:lnTo>
                <a:lnTo>
                  <a:pt x="1727" y="92"/>
                </a:lnTo>
                <a:lnTo>
                  <a:pt x="1727" y="85"/>
                </a:lnTo>
                <a:lnTo>
                  <a:pt x="1731" y="73"/>
                </a:lnTo>
                <a:lnTo>
                  <a:pt x="1735" y="64"/>
                </a:lnTo>
                <a:lnTo>
                  <a:pt x="1740" y="54"/>
                </a:lnTo>
                <a:lnTo>
                  <a:pt x="1744" y="46"/>
                </a:lnTo>
                <a:lnTo>
                  <a:pt x="1750" y="39"/>
                </a:lnTo>
                <a:lnTo>
                  <a:pt x="1756" y="33"/>
                </a:lnTo>
                <a:lnTo>
                  <a:pt x="1763" y="25"/>
                </a:lnTo>
                <a:lnTo>
                  <a:pt x="1769" y="19"/>
                </a:lnTo>
                <a:lnTo>
                  <a:pt x="1777" y="16"/>
                </a:lnTo>
                <a:lnTo>
                  <a:pt x="1785" y="12"/>
                </a:lnTo>
                <a:lnTo>
                  <a:pt x="1792" y="8"/>
                </a:lnTo>
                <a:lnTo>
                  <a:pt x="1800" y="6"/>
                </a:lnTo>
                <a:lnTo>
                  <a:pt x="1808" y="2"/>
                </a:lnTo>
                <a:lnTo>
                  <a:pt x="1817" y="2"/>
                </a:lnTo>
                <a:lnTo>
                  <a:pt x="1827" y="0"/>
                </a:lnTo>
                <a:lnTo>
                  <a:pt x="1836" y="0"/>
                </a:lnTo>
                <a:lnTo>
                  <a:pt x="183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32"/>
          <p:cNvSpPr>
            <a:spLocks/>
          </p:cNvSpPr>
          <p:nvPr/>
        </p:nvSpPr>
        <p:spPr bwMode="auto">
          <a:xfrm>
            <a:off x="4989512" y="4298950"/>
            <a:ext cx="1866900" cy="1787525"/>
          </a:xfrm>
          <a:custGeom>
            <a:avLst/>
            <a:gdLst/>
            <a:ahLst/>
            <a:cxnLst>
              <a:cxn ang="0">
                <a:pos x="190" y="14"/>
              </a:cxn>
              <a:cxn ang="0">
                <a:pos x="323" y="67"/>
              </a:cxn>
              <a:cxn ang="0">
                <a:pos x="444" y="148"/>
              </a:cxn>
              <a:cxn ang="0">
                <a:pos x="513" y="225"/>
              </a:cxn>
              <a:cxn ang="0">
                <a:pos x="524" y="292"/>
              </a:cxn>
              <a:cxn ang="0">
                <a:pos x="511" y="338"/>
              </a:cxn>
              <a:cxn ang="0">
                <a:pos x="490" y="413"/>
              </a:cxn>
              <a:cxn ang="0">
                <a:pos x="447" y="532"/>
              </a:cxn>
              <a:cxn ang="0">
                <a:pos x="409" y="722"/>
              </a:cxn>
              <a:cxn ang="0">
                <a:pos x="378" y="972"/>
              </a:cxn>
              <a:cxn ang="0">
                <a:pos x="357" y="1480"/>
              </a:cxn>
              <a:cxn ang="0">
                <a:pos x="399" y="1657"/>
              </a:cxn>
              <a:cxn ang="0">
                <a:pos x="513" y="1774"/>
              </a:cxn>
              <a:cxn ang="0">
                <a:pos x="695" y="1841"/>
              </a:cxn>
              <a:cxn ang="0">
                <a:pos x="964" y="1874"/>
              </a:cxn>
              <a:cxn ang="0">
                <a:pos x="1211" y="1874"/>
              </a:cxn>
              <a:cxn ang="0">
                <a:pos x="1376" y="1860"/>
              </a:cxn>
              <a:cxn ang="0">
                <a:pos x="1514" y="1835"/>
              </a:cxn>
              <a:cxn ang="0">
                <a:pos x="1628" y="1797"/>
              </a:cxn>
              <a:cxn ang="0">
                <a:pos x="1716" y="1747"/>
              </a:cxn>
              <a:cxn ang="0">
                <a:pos x="1808" y="1670"/>
              </a:cxn>
              <a:cxn ang="0">
                <a:pos x="1887" y="1530"/>
              </a:cxn>
              <a:cxn ang="0">
                <a:pos x="1950" y="1327"/>
              </a:cxn>
              <a:cxn ang="0">
                <a:pos x="2000" y="1062"/>
              </a:cxn>
              <a:cxn ang="0">
                <a:pos x="2021" y="855"/>
              </a:cxn>
              <a:cxn ang="0">
                <a:pos x="2029" y="812"/>
              </a:cxn>
              <a:cxn ang="0">
                <a:pos x="2050" y="803"/>
              </a:cxn>
              <a:cxn ang="0">
                <a:pos x="2080" y="835"/>
              </a:cxn>
              <a:cxn ang="0">
                <a:pos x="2105" y="916"/>
              </a:cxn>
              <a:cxn ang="0">
                <a:pos x="2169" y="1202"/>
              </a:cxn>
              <a:cxn ang="0">
                <a:pos x="2246" y="1463"/>
              </a:cxn>
              <a:cxn ang="0">
                <a:pos x="2317" y="1634"/>
              </a:cxn>
              <a:cxn ang="0">
                <a:pos x="2345" y="1716"/>
              </a:cxn>
              <a:cxn ang="0">
                <a:pos x="2349" y="1782"/>
              </a:cxn>
              <a:cxn ang="0">
                <a:pos x="2324" y="1847"/>
              </a:cxn>
              <a:cxn ang="0">
                <a:pos x="2276" y="1912"/>
              </a:cxn>
              <a:cxn ang="0">
                <a:pos x="2203" y="1979"/>
              </a:cxn>
              <a:cxn ang="0">
                <a:pos x="2069" y="2070"/>
              </a:cxn>
              <a:cxn ang="0">
                <a:pos x="1908" y="2145"/>
              </a:cxn>
              <a:cxn ang="0">
                <a:pos x="1720" y="2198"/>
              </a:cxn>
              <a:cxn ang="0">
                <a:pos x="1509" y="2235"/>
              </a:cxn>
              <a:cxn ang="0">
                <a:pos x="1273" y="2250"/>
              </a:cxn>
              <a:cxn ang="0">
                <a:pos x="994" y="2248"/>
              </a:cxn>
              <a:cxn ang="0">
                <a:pos x="787" y="2229"/>
              </a:cxn>
              <a:cxn ang="0">
                <a:pos x="609" y="2191"/>
              </a:cxn>
              <a:cxn ang="0">
                <a:pos x="463" y="2135"/>
              </a:cxn>
              <a:cxn ang="0">
                <a:pos x="346" y="2058"/>
              </a:cxn>
              <a:cxn ang="0">
                <a:pos x="238" y="1955"/>
              </a:cxn>
              <a:cxn ang="0">
                <a:pos x="158" y="1828"/>
              </a:cxn>
              <a:cxn ang="0">
                <a:pos x="104" y="1680"/>
              </a:cxn>
              <a:cxn ang="0">
                <a:pos x="79" y="1509"/>
              </a:cxn>
              <a:cxn ang="0">
                <a:pos x="77" y="1302"/>
              </a:cxn>
              <a:cxn ang="0">
                <a:pos x="79" y="1043"/>
              </a:cxn>
              <a:cxn ang="0">
                <a:pos x="87" y="745"/>
              </a:cxn>
              <a:cxn ang="0">
                <a:pos x="89" y="457"/>
              </a:cxn>
              <a:cxn ang="0">
                <a:pos x="44" y="213"/>
              </a:cxn>
              <a:cxn ang="0">
                <a:pos x="0" y="91"/>
              </a:cxn>
              <a:cxn ang="0">
                <a:pos x="14" y="29"/>
              </a:cxn>
              <a:cxn ang="0">
                <a:pos x="60" y="2"/>
              </a:cxn>
            </a:cxnLst>
            <a:rect l="0" t="0" r="r" b="b"/>
            <a:pathLst>
              <a:path w="2351" h="2252">
                <a:moveTo>
                  <a:pt x="90" y="0"/>
                </a:moveTo>
                <a:lnTo>
                  <a:pt x="106" y="0"/>
                </a:lnTo>
                <a:lnTo>
                  <a:pt x="121" y="0"/>
                </a:lnTo>
                <a:lnTo>
                  <a:pt x="138" y="2"/>
                </a:lnTo>
                <a:lnTo>
                  <a:pt x="156" y="6"/>
                </a:lnTo>
                <a:lnTo>
                  <a:pt x="173" y="8"/>
                </a:lnTo>
                <a:lnTo>
                  <a:pt x="190" y="14"/>
                </a:lnTo>
                <a:lnTo>
                  <a:pt x="208" y="18"/>
                </a:lnTo>
                <a:lnTo>
                  <a:pt x="227" y="23"/>
                </a:lnTo>
                <a:lnTo>
                  <a:pt x="244" y="31"/>
                </a:lnTo>
                <a:lnTo>
                  <a:pt x="263" y="39"/>
                </a:lnTo>
                <a:lnTo>
                  <a:pt x="282" y="46"/>
                </a:lnTo>
                <a:lnTo>
                  <a:pt x="302" y="56"/>
                </a:lnTo>
                <a:lnTo>
                  <a:pt x="323" y="67"/>
                </a:lnTo>
                <a:lnTo>
                  <a:pt x="342" y="77"/>
                </a:lnTo>
                <a:lnTo>
                  <a:pt x="361" y="91"/>
                </a:lnTo>
                <a:lnTo>
                  <a:pt x="382" y="104"/>
                </a:lnTo>
                <a:lnTo>
                  <a:pt x="399" y="114"/>
                </a:lnTo>
                <a:lnTo>
                  <a:pt x="415" y="125"/>
                </a:lnTo>
                <a:lnTo>
                  <a:pt x="430" y="137"/>
                </a:lnTo>
                <a:lnTo>
                  <a:pt x="444" y="148"/>
                </a:lnTo>
                <a:lnTo>
                  <a:pt x="457" y="158"/>
                </a:lnTo>
                <a:lnTo>
                  <a:pt x="469" y="169"/>
                </a:lnTo>
                <a:lnTo>
                  <a:pt x="480" y="181"/>
                </a:lnTo>
                <a:lnTo>
                  <a:pt x="490" y="192"/>
                </a:lnTo>
                <a:lnTo>
                  <a:pt x="499" y="204"/>
                </a:lnTo>
                <a:lnTo>
                  <a:pt x="507" y="213"/>
                </a:lnTo>
                <a:lnTo>
                  <a:pt x="513" y="225"/>
                </a:lnTo>
                <a:lnTo>
                  <a:pt x="518" y="236"/>
                </a:lnTo>
                <a:lnTo>
                  <a:pt x="522" y="248"/>
                </a:lnTo>
                <a:lnTo>
                  <a:pt x="526" y="261"/>
                </a:lnTo>
                <a:lnTo>
                  <a:pt x="526" y="273"/>
                </a:lnTo>
                <a:lnTo>
                  <a:pt x="528" y="284"/>
                </a:lnTo>
                <a:lnTo>
                  <a:pt x="526" y="288"/>
                </a:lnTo>
                <a:lnTo>
                  <a:pt x="524" y="292"/>
                </a:lnTo>
                <a:lnTo>
                  <a:pt x="524" y="298"/>
                </a:lnTo>
                <a:lnTo>
                  <a:pt x="522" y="304"/>
                </a:lnTo>
                <a:lnTo>
                  <a:pt x="520" y="309"/>
                </a:lnTo>
                <a:lnTo>
                  <a:pt x="518" y="315"/>
                </a:lnTo>
                <a:lnTo>
                  <a:pt x="516" y="323"/>
                </a:lnTo>
                <a:lnTo>
                  <a:pt x="513" y="330"/>
                </a:lnTo>
                <a:lnTo>
                  <a:pt x="511" y="338"/>
                </a:lnTo>
                <a:lnTo>
                  <a:pt x="509" y="346"/>
                </a:lnTo>
                <a:lnTo>
                  <a:pt x="505" y="355"/>
                </a:lnTo>
                <a:lnTo>
                  <a:pt x="503" y="367"/>
                </a:lnTo>
                <a:lnTo>
                  <a:pt x="499" y="377"/>
                </a:lnTo>
                <a:lnTo>
                  <a:pt x="497" y="388"/>
                </a:lnTo>
                <a:lnTo>
                  <a:pt x="493" y="402"/>
                </a:lnTo>
                <a:lnTo>
                  <a:pt x="490" y="413"/>
                </a:lnTo>
                <a:lnTo>
                  <a:pt x="484" y="425"/>
                </a:lnTo>
                <a:lnTo>
                  <a:pt x="478" y="438"/>
                </a:lnTo>
                <a:lnTo>
                  <a:pt x="472" y="453"/>
                </a:lnTo>
                <a:lnTo>
                  <a:pt x="467" y="471"/>
                </a:lnTo>
                <a:lnTo>
                  <a:pt x="461" y="490"/>
                </a:lnTo>
                <a:lnTo>
                  <a:pt x="453" y="511"/>
                </a:lnTo>
                <a:lnTo>
                  <a:pt x="447" y="532"/>
                </a:lnTo>
                <a:lnTo>
                  <a:pt x="442" y="557"/>
                </a:lnTo>
                <a:lnTo>
                  <a:pt x="436" y="582"/>
                </a:lnTo>
                <a:lnTo>
                  <a:pt x="430" y="609"/>
                </a:lnTo>
                <a:lnTo>
                  <a:pt x="424" y="640"/>
                </a:lnTo>
                <a:lnTo>
                  <a:pt x="419" y="670"/>
                </a:lnTo>
                <a:lnTo>
                  <a:pt x="413" y="705"/>
                </a:lnTo>
                <a:lnTo>
                  <a:pt x="409" y="722"/>
                </a:lnTo>
                <a:lnTo>
                  <a:pt x="405" y="739"/>
                </a:lnTo>
                <a:lnTo>
                  <a:pt x="403" y="757"/>
                </a:lnTo>
                <a:lnTo>
                  <a:pt x="399" y="776"/>
                </a:lnTo>
                <a:lnTo>
                  <a:pt x="398" y="795"/>
                </a:lnTo>
                <a:lnTo>
                  <a:pt x="394" y="816"/>
                </a:lnTo>
                <a:lnTo>
                  <a:pt x="386" y="893"/>
                </a:lnTo>
                <a:lnTo>
                  <a:pt x="378" y="972"/>
                </a:lnTo>
                <a:lnTo>
                  <a:pt x="371" y="1050"/>
                </a:lnTo>
                <a:lnTo>
                  <a:pt x="367" y="1131"/>
                </a:lnTo>
                <a:lnTo>
                  <a:pt x="361" y="1210"/>
                </a:lnTo>
                <a:lnTo>
                  <a:pt x="359" y="1290"/>
                </a:lnTo>
                <a:lnTo>
                  <a:pt x="357" y="1369"/>
                </a:lnTo>
                <a:lnTo>
                  <a:pt x="357" y="1450"/>
                </a:lnTo>
                <a:lnTo>
                  <a:pt x="357" y="1480"/>
                </a:lnTo>
                <a:lnTo>
                  <a:pt x="359" y="1507"/>
                </a:lnTo>
                <a:lnTo>
                  <a:pt x="363" y="1536"/>
                </a:lnTo>
                <a:lnTo>
                  <a:pt x="367" y="1563"/>
                </a:lnTo>
                <a:lnTo>
                  <a:pt x="373" y="1588"/>
                </a:lnTo>
                <a:lnTo>
                  <a:pt x="380" y="1611"/>
                </a:lnTo>
                <a:lnTo>
                  <a:pt x="390" y="1634"/>
                </a:lnTo>
                <a:lnTo>
                  <a:pt x="399" y="1657"/>
                </a:lnTo>
                <a:lnTo>
                  <a:pt x="411" y="1676"/>
                </a:lnTo>
                <a:lnTo>
                  <a:pt x="424" y="1697"/>
                </a:lnTo>
                <a:lnTo>
                  <a:pt x="440" y="1715"/>
                </a:lnTo>
                <a:lnTo>
                  <a:pt x="455" y="1732"/>
                </a:lnTo>
                <a:lnTo>
                  <a:pt x="472" y="1747"/>
                </a:lnTo>
                <a:lnTo>
                  <a:pt x="492" y="1763"/>
                </a:lnTo>
                <a:lnTo>
                  <a:pt x="513" y="1774"/>
                </a:lnTo>
                <a:lnTo>
                  <a:pt x="534" y="1787"/>
                </a:lnTo>
                <a:lnTo>
                  <a:pt x="557" y="1797"/>
                </a:lnTo>
                <a:lnTo>
                  <a:pt x="580" y="1807"/>
                </a:lnTo>
                <a:lnTo>
                  <a:pt x="607" y="1816"/>
                </a:lnTo>
                <a:lnTo>
                  <a:pt x="634" y="1826"/>
                </a:lnTo>
                <a:lnTo>
                  <a:pt x="664" y="1834"/>
                </a:lnTo>
                <a:lnTo>
                  <a:pt x="695" y="1841"/>
                </a:lnTo>
                <a:lnTo>
                  <a:pt x="728" y="1847"/>
                </a:lnTo>
                <a:lnTo>
                  <a:pt x="762" y="1855"/>
                </a:lnTo>
                <a:lnTo>
                  <a:pt x="799" y="1859"/>
                </a:lnTo>
                <a:lnTo>
                  <a:pt x="837" y="1864"/>
                </a:lnTo>
                <a:lnTo>
                  <a:pt x="877" y="1868"/>
                </a:lnTo>
                <a:lnTo>
                  <a:pt x="919" y="1872"/>
                </a:lnTo>
                <a:lnTo>
                  <a:pt x="964" y="1874"/>
                </a:lnTo>
                <a:lnTo>
                  <a:pt x="1010" y="1876"/>
                </a:lnTo>
                <a:lnTo>
                  <a:pt x="1056" y="1876"/>
                </a:lnTo>
                <a:lnTo>
                  <a:pt x="1106" y="1878"/>
                </a:lnTo>
                <a:lnTo>
                  <a:pt x="1132" y="1876"/>
                </a:lnTo>
                <a:lnTo>
                  <a:pt x="1159" y="1876"/>
                </a:lnTo>
                <a:lnTo>
                  <a:pt x="1186" y="1876"/>
                </a:lnTo>
                <a:lnTo>
                  <a:pt x="1211" y="1874"/>
                </a:lnTo>
                <a:lnTo>
                  <a:pt x="1236" y="1874"/>
                </a:lnTo>
                <a:lnTo>
                  <a:pt x="1261" y="1872"/>
                </a:lnTo>
                <a:lnTo>
                  <a:pt x="1284" y="1870"/>
                </a:lnTo>
                <a:lnTo>
                  <a:pt x="1309" y="1868"/>
                </a:lnTo>
                <a:lnTo>
                  <a:pt x="1332" y="1866"/>
                </a:lnTo>
                <a:lnTo>
                  <a:pt x="1353" y="1864"/>
                </a:lnTo>
                <a:lnTo>
                  <a:pt x="1376" y="1860"/>
                </a:lnTo>
                <a:lnTo>
                  <a:pt x="1397" y="1859"/>
                </a:lnTo>
                <a:lnTo>
                  <a:pt x="1418" y="1855"/>
                </a:lnTo>
                <a:lnTo>
                  <a:pt x="1438" y="1851"/>
                </a:lnTo>
                <a:lnTo>
                  <a:pt x="1459" y="1849"/>
                </a:lnTo>
                <a:lnTo>
                  <a:pt x="1478" y="1843"/>
                </a:lnTo>
                <a:lnTo>
                  <a:pt x="1497" y="1839"/>
                </a:lnTo>
                <a:lnTo>
                  <a:pt x="1514" y="1835"/>
                </a:lnTo>
                <a:lnTo>
                  <a:pt x="1532" y="1832"/>
                </a:lnTo>
                <a:lnTo>
                  <a:pt x="1549" y="1826"/>
                </a:lnTo>
                <a:lnTo>
                  <a:pt x="1566" y="1820"/>
                </a:lnTo>
                <a:lnTo>
                  <a:pt x="1583" y="1814"/>
                </a:lnTo>
                <a:lnTo>
                  <a:pt x="1599" y="1811"/>
                </a:lnTo>
                <a:lnTo>
                  <a:pt x="1614" y="1803"/>
                </a:lnTo>
                <a:lnTo>
                  <a:pt x="1628" y="1797"/>
                </a:lnTo>
                <a:lnTo>
                  <a:pt x="1643" y="1791"/>
                </a:lnTo>
                <a:lnTo>
                  <a:pt x="1656" y="1784"/>
                </a:lnTo>
                <a:lnTo>
                  <a:pt x="1668" y="1778"/>
                </a:lnTo>
                <a:lnTo>
                  <a:pt x="1681" y="1770"/>
                </a:lnTo>
                <a:lnTo>
                  <a:pt x="1693" y="1763"/>
                </a:lnTo>
                <a:lnTo>
                  <a:pt x="1704" y="1755"/>
                </a:lnTo>
                <a:lnTo>
                  <a:pt x="1716" y="1747"/>
                </a:lnTo>
                <a:lnTo>
                  <a:pt x="1729" y="1740"/>
                </a:lnTo>
                <a:lnTo>
                  <a:pt x="1743" y="1732"/>
                </a:lnTo>
                <a:lnTo>
                  <a:pt x="1756" y="1722"/>
                </a:lnTo>
                <a:lnTo>
                  <a:pt x="1770" y="1711"/>
                </a:lnTo>
                <a:lnTo>
                  <a:pt x="1783" y="1697"/>
                </a:lnTo>
                <a:lnTo>
                  <a:pt x="1796" y="1684"/>
                </a:lnTo>
                <a:lnTo>
                  <a:pt x="1808" y="1670"/>
                </a:lnTo>
                <a:lnTo>
                  <a:pt x="1819" y="1653"/>
                </a:lnTo>
                <a:lnTo>
                  <a:pt x="1833" y="1636"/>
                </a:lnTo>
                <a:lnTo>
                  <a:pt x="1844" y="1617"/>
                </a:lnTo>
                <a:lnTo>
                  <a:pt x="1854" y="1597"/>
                </a:lnTo>
                <a:lnTo>
                  <a:pt x="1866" y="1576"/>
                </a:lnTo>
                <a:lnTo>
                  <a:pt x="1877" y="1553"/>
                </a:lnTo>
                <a:lnTo>
                  <a:pt x="1887" y="1530"/>
                </a:lnTo>
                <a:lnTo>
                  <a:pt x="1896" y="1505"/>
                </a:lnTo>
                <a:lnTo>
                  <a:pt x="1906" y="1478"/>
                </a:lnTo>
                <a:lnTo>
                  <a:pt x="1915" y="1452"/>
                </a:lnTo>
                <a:lnTo>
                  <a:pt x="1925" y="1423"/>
                </a:lnTo>
                <a:lnTo>
                  <a:pt x="1933" y="1392"/>
                </a:lnTo>
                <a:lnTo>
                  <a:pt x="1942" y="1359"/>
                </a:lnTo>
                <a:lnTo>
                  <a:pt x="1950" y="1327"/>
                </a:lnTo>
                <a:lnTo>
                  <a:pt x="1958" y="1294"/>
                </a:lnTo>
                <a:lnTo>
                  <a:pt x="1965" y="1258"/>
                </a:lnTo>
                <a:lnTo>
                  <a:pt x="1973" y="1221"/>
                </a:lnTo>
                <a:lnTo>
                  <a:pt x="1981" y="1183"/>
                </a:lnTo>
                <a:lnTo>
                  <a:pt x="1986" y="1144"/>
                </a:lnTo>
                <a:lnTo>
                  <a:pt x="1994" y="1104"/>
                </a:lnTo>
                <a:lnTo>
                  <a:pt x="2000" y="1062"/>
                </a:lnTo>
                <a:lnTo>
                  <a:pt x="2006" y="1018"/>
                </a:lnTo>
                <a:lnTo>
                  <a:pt x="2011" y="974"/>
                </a:lnTo>
                <a:lnTo>
                  <a:pt x="2015" y="927"/>
                </a:lnTo>
                <a:lnTo>
                  <a:pt x="2021" y="880"/>
                </a:lnTo>
                <a:lnTo>
                  <a:pt x="2021" y="870"/>
                </a:lnTo>
                <a:lnTo>
                  <a:pt x="2021" y="862"/>
                </a:lnTo>
                <a:lnTo>
                  <a:pt x="2021" y="855"/>
                </a:lnTo>
                <a:lnTo>
                  <a:pt x="2021" y="847"/>
                </a:lnTo>
                <a:lnTo>
                  <a:pt x="2023" y="839"/>
                </a:lnTo>
                <a:lnTo>
                  <a:pt x="2023" y="833"/>
                </a:lnTo>
                <a:lnTo>
                  <a:pt x="2025" y="828"/>
                </a:lnTo>
                <a:lnTo>
                  <a:pt x="2027" y="822"/>
                </a:lnTo>
                <a:lnTo>
                  <a:pt x="2027" y="818"/>
                </a:lnTo>
                <a:lnTo>
                  <a:pt x="2029" y="812"/>
                </a:lnTo>
                <a:lnTo>
                  <a:pt x="2033" y="810"/>
                </a:lnTo>
                <a:lnTo>
                  <a:pt x="2034" y="807"/>
                </a:lnTo>
                <a:lnTo>
                  <a:pt x="2036" y="805"/>
                </a:lnTo>
                <a:lnTo>
                  <a:pt x="2040" y="803"/>
                </a:lnTo>
                <a:lnTo>
                  <a:pt x="2042" y="803"/>
                </a:lnTo>
                <a:lnTo>
                  <a:pt x="2046" y="803"/>
                </a:lnTo>
                <a:lnTo>
                  <a:pt x="2050" y="803"/>
                </a:lnTo>
                <a:lnTo>
                  <a:pt x="2056" y="805"/>
                </a:lnTo>
                <a:lnTo>
                  <a:pt x="2059" y="807"/>
                </a:lnTo>
                <a:lnTo>
                  <a:pt x="2063" y="810"/>
                </a:lnTo>
                <a:lnTo>
                  <a:pt x="2069" y="816"/>
                </a:lnTo>
                <a:lnTo>
                  <a:pt x="2073" y="822"/>
                </a:lnTo>
                <a:lnTo>
                  <a:pt x="2077" y="828"/>
                </a:lnTo>
                <a:lnTo>
                  <a:pt x="2080" y="835"/>
                </a:lnTo>
                <a:lnTo>
                  <a:pt x="2084" y="845"/>
                </a:lnTo>
                <a:lnTo>
                  <a:pt x="2088" y="855"/>
                </a:lnTo>
                <a:lnTo>
                  <a:pt x="2092" y="864"/>
                </a:lnTo>
                <a:lnTo>
                  <a:pt x="2096" y="876"/>
                </a:lnTo>
                <a:lnTo>
                  <a:pt x="2098" y="889"/>
                </a:lnTo>
                <a:lnTo>
                  <a:pt x="2102" y="903"/>
                </a:lnTo>
                <a:lnTo>
                  <a:pt x="2105" y="916"/>
                </a:lnTo>
                <a:lnTo>
                  <a:pt x="2109" y="931"/>
                </a:lnTo>
                <a:lnTo>
                  <a:pt x="2119" y="979"/>
                </a:lnTo>
                <a:lnTo>
                  <a:pt x="2128" y="1027"/>
                </a:lnTo>
                <a:lnTo>
                  <a:pt x="2138" y="1071"/>
                </a:lnTo>
                <a:lnTo>
                  <a:pt x="2148" y="1116"/>
                </a:lnTo>
                <a:lnTo>
                  <a:pt x="2159" y="1160"/>
                </a:lnTo>
                <a:lnTo>
                  <a:pt x="2169" y="1202"/>
                </a:lnTo>
                <a:lnTo>
                  <a:pt x="2180" y="1242"/>
                </a:lnTo>
                <a:lnTo>
                  <a:pt x="2190" y="1283"/>
                </a:lnTo>
                <a:lnTo>
                  <a:pt x="2201" y="1321"/>
                </a:lnTo>
                <a:lnTo>
                  <a:pt x="2213" y="1357"/>
                </a:lnTo>
                <a:lnTo>
                  <a:pt x="2224" y="1394"/>
                </a:lnTo>
                <a:lnTo>
                  <a:pt x="2234" y="1430"/>
                </a:lnTo>
                <a:lnTo>
                  <a:pt x="2246" y="1463"/>
                </a:lnTo>
                <a:lnTo>
                  <a:pt x="2257" y="1496"/>
                </a:lnTo>
                <a:lnTo>
                  <a:pt x="2269" y="1528"/>
                </a:lnTo>
                <a:lnTo>
                  <a:pt x="2282" y="1559"/>
                </a:lnTo>
                <a:lnTo>
                  <a:pt x="2290" y="1574"/>
                </a:lnTo>
                <a:lnTo>
                  <a:pt x="2297" y="1590"/>
                </a:lnTo>
                <a:lnTo>
                  <a:pt x="2311" y="1619"/>
                </a:lnTo>
                <a:lnTo>
                  <a:pt x="2317" y="1634"/>
                </a:lnTo>
                <a:lnTo>
                  <a:pt x="2322" y="1647"/>
                </a:lnTo>
                <a:lnTo>
                  <a:pt x="2328" y="1659"/>
                </a:lnTo>
                <a:lnTo>
                  <a:pt x="2332" y="1672"/>
                </a:lnTo>
                <a:lnTo>
                  <a:pt x="2336" y="1684"/>
                </a:lnTo>
                <a:lnTo>
                  <a:pt x="2340" y="1695"/>
                </a:lnTo>
                <a:lnTo>
                  <a:pt x="2343" y="1707"/>
                </a:lnTo>
                <a:lnTo>
                  <a:pt x="2345" y="1716"/>
                </a:lnTo>
                <a:lnTo>
                  <a:pt x="2347" y="1726"/>
                </a:lnTo>
                <a:lnTo>
                  <a:pt x="2349" y="1736"/>
                </a:lnTo>
                <a:lnTo>
                  <a:pt x="2351" y="1745"/>
                </a:lnTo>
                <a:lnTo>
                  <a:pt x="2351" y="1755"/>
                </a:lnTo>
                <a:lnTo>
                  <a:pt x="2351" y="1763"/>
                </a:lnTo>
                <a:lnTo>
                  <a:pt x="2349" y="1772"/>
                </a:lnTo>
                <a:lnTo>
                  <a:pt x="2349" y="1782"/>
                </a:lnTo>
                <a:lnTo>
                  <a:pt x="2347" y="1791"/>
                </a:lnTo>
                <a:lnTo>
                  <a:pt x="2343" y="1799"/>
                </a:lnTo>
                <a:lnTo>
                  <a:pt x="2341" y="1809"/>
                </a:lnTo>
                <a:lnTo>
                  <a:pt x="2338" y="1818"/>
                </a:lnTo>
                <a:lnTo>
                  <a:pt x="2334" y="1828"/>
                </a:lnTo>
                <a:lnTo>
                  <a:pt x="2330" y="1837"/>
                </a:lnTo>
                <a:lnTo>
                  <a:pt x="2324" y="1847"/>
                </a:lnTo>
                <a:lnTo>
                  <a:pt x="2318" y="1857"/>
                </a:lnTo>
                <a:lnTo>
                  <a:pt x="2313" y="1864"/>
                </a:lnTo>
                <a:lnTo>
                  <a:pt x="2307" y="1874"/>
                </a:lnTo>
                <a:lnTo>
                  <a:pt x="2299" y="1883"/>
                </a:lnTo>
                <a:lnTo>
                  <a:pt x="2292" y="1893"/>
                </a:lnTo>
                <a:lnTo>
                  <a:pt x="2284" y="1903"/>
                </a:lnTo>
                <a:lnTo>
                  <a:pt x="2276" y="1912"/>
                </a:lnTo>
                <a:lnTo>
                  <a:pt x="2267" y="1922"/>
                </a:lnTo>
                <a:lnTo>
                  <a:pt x="2257" y="1931"/>
                </a:lnTo>
                <a:lnTo>
                  <a:pt x="2247" y="1941"/>
                </a:lnTo>
                <a:lnTo>
                  <a:pt x="2238" y="1951"/>
                </a:lnTo>
                <a:lnTo>
                  <a:pt x="2226" y="1960"/>
                </a:lnTo>
                <a:lnTo>
                  <a:pt x="2215" y="1970"/>
                </a:lnTo>
                <a:lnTo>
                  <a:pt x="2203" y="1979"/>
                </a:lnTo>
                <a:lnTo>
                  <a:pt x="2190" y="1989"/>
                </a:lnTo>
                <a:lnTo>
                  <a:pt x="2178" y="1999"/>
                </a:lnTo>
                <a:lnTo>
                  <a:pt x="2165" y="2008"/>
                </a:lnTo>
                <a:lnTo>
                  <a:pt x="2151" y="2020"/>
                </a:lnTo>
                <a:lnTo>
                  <a:pt x="2121" y="2039"/>
                </a:lnTo>
                <a:lnTo>
                  <a:pt x="2090" y="2058"/>
                </a:lnTo>
                <a:lnTo>
                  <a:pt x="2069" y="2070"/>
                </a:lnTo>
                <a:lnTo>
                  <a:pt x="2048" y="2081"/>
                </a:lnTo>
                <a:lnTo>
                  <a:pt x="2027" y="2093"/>
                </a:lnTo>
                <a:lnTo>
                  <a:pt x="2004" y="2104"/>
                </a:lnTo>
                <a:lnTo>
                  <a:pt x="1981" y="2116"/>
                </a:lnTo>
                <a:lnTo>
                  <a:pt x="1956" y="2125"/>
                </a:lnTo>
                <a:lnTo>
                  <a:pt x="1933" y="2135"/>
                </a:lnTo>
                <a:lnTo>
                  <a:pt x="1908" y="2145"/>
                </a:lnTo>
                <a:lnTo>
                  <a:pt x="1883" y="2152"/>
                </a:lnTo>
                <a:lnTo>
                  <a:pt x="1856" y="2162"/>
                </a:lnTo>
                <a:lnTo>
                  <a:pt x="1831" y="2170"/>
                </a:lnTo>
                <a:lnTo>
                  <a:pt x="1804" y="2177"/>
                </a:lnTo>
                <a:lnTo>
                  <a:pt x="1777" y="2185"/>
                </a:lnTo>
                <a:lnTo>
                  <a:pt x="1748" y="2193"/>
                </a:lnTo>
                <a:lnTo>
                  <a:pt x="1720" y="2198"/>
                </a:lnTo>
                <a:lnTo>
                  <a:pt x="1691" y="2204"/>
                </a:lnTo>
                <a:lnTo>
                  <a:pt x="1662" y="2210"/>
                </a:lnTo>
                <a:lnTo>
                  <a:pt x="1631" y="2216"/>
                </a:lnTo>
                <a:lnTo>
                  <a:pt x="1603" y="2221"/>
                </a:lnTo>
                <a:lnTo>
                  <a:pt x="1572" y="2225"/>
                </a:lnTo>
                <a:lnTo>
                  <a:pt x="1539" y="2231"/>
                </a:lnTo>
                <a:lnTo>
                  <a:pt x="1509" y="2235"/>
                </a:lnTo>
                <a:lnTo>
                  <a:pt x="1476" y="2237"/>
                </a:lnTo>
                <a:lnTo>
                  <a:pt x="1443" y="2241"/>
                </a:lnTo>
                <a:lnTo>
                  <a:pt x="1409" y="2244"/>
                </a:lnTo>
                <a:lnTo>
                  <a:pt x="1376" y="2246"/>
                </a:lnTo>
                <a:lnTo>
                  <a:pt x="1342" y="2248"/>
                </a:lnTo>
                <a:lnTo>
                  <a:pt x="1307" y="2250"/>
                </a:lnTo>
                <a:lnTo>
                  <a:pt x="1273" y="2250"/>
                </a:lnTo>
                <a:lnTo>
                  <a:pt x="1236" y="2252"/>
                </a:lnTo>
                <a:lnTo>
                  <a:pt x="1163" y="2252"/>
                </a:lnTo>
                <a:lnTo>
                  <a:pt x="1129" y="2252"/>
                </a:lnTo>
                <a:lnTo>
                  <a:pt x="1094" y="2252"/>
                </a:lnTo>
                <a:lnTo>
                  <a:pt x="1061" y="2250"/>
                </a:lnTo>
                <a:lnTo>
                  <a:pt x="1027" y="2250"/>
                </a:lnTo>
                <a:lnTo>
                  <a:pt x="994" y="2248"/>
                </a:lnTo>
                <a:lnTo>
                  <a:pt x="964" y="2246"/>
                </a:lnTo>
                <a:lnTo>
                  <a:pt x="933" y="2244"/>
                </a:lnTo>
                <a:lnTo>
                  <a:pt x="902" y="2242"/>
                </a:lnTo>
                <a:lnTo>
                  <a:pt x="872" y="2239"/>
                </a:lnTo>
                <a:lnTo>
                  <a:pt x="843" y="2235"/>
                </a:lnTo>
                <a:lnTo>
                  <a:pt x="814" y="2233"/>
                </a:lnTo>
                <a:lnTo>
                  <a:pt x="787" y="2229"/>
                </a:lnTo>
                <a:lnTo>
                  <a:pt x="760" y="2223"/>
                </a:lnTo>
                <a:lnTo>
                  <a:pt x="733" y="2219"/>
                </a:lnTo>
                <a:lnTo>
                  <a:pt x="706" y="2214"/>
                </a:lnTo>
                <a:lnTo>
                  <a:pt x="682" y="2208"/>
                </a:lnTo>
                <a:lnTo>
                  <a:pt x="657" y="2202"/>
                </a:lnTo>
                <a:lnTo>
                  <a:pt x="632" y="2196"/>
                </a:lnTo>
                <a:lnTo>
                  <a:pt x="609" y="2191"/>
                </a:lnTo>
                <a:lnTo>
                  <a:pt x="586" y="2183"/>
                </a:lnTo>
                <a:lnTo>
                  <a:pt x="564" y="2175"/>
                </a:lnTo>
                <a:lnTo>
                  <a:pt x="543" y="2168"/>
                </a:lnTo>
                <a:lnTo>
                  <a:pt x="522" y="2160"/>
                </a:lnTo>
                <a:lnTo>
                  <a:pt x="501" y="2152"/>
                </a:lnTo>
                <a:lnTo>
                  <a:pt x="482" y="2143"/>
                </a:lnTo>
                <a:lnTo>
                  <a:pt x="463" y="2135"/>
                </a:lnTo>
                <a:lnTo>
                  <a:pt x="445" y="2125"/>
                </a:lnTo>
                <a:lnTo>
                  <a:pt x="426" y="2114"/>
                </a:lnTo>
                <a:lnTo>
                  <a:pt x="409" y="2104"/>
                </a:lnTo>
                <a:lnTo>
                  <a:pt x="394" y="2095"/>
                </a:lnTo>
                <a:lnTo>
                  <a:pt x="378" y="2083"/>
                </a:lnTo>
                <a:lnTo>
                  <a:pt x="363" y="2072"/>
                </a:lnTo>
                <a:lnTo>
                  <a:pt x="346" y="2058"/>
                </a:lnTo>
                <a:lnTo>
                  <a:pt x="328" y="2045"/>
                </a:lnTo>
                <a:lnTo>
                  <a:pt x="311" y="2031"/>
                </a:lnTo>
                <a:lnTo>
                  <a:pt x="296" y="2016"/>
                </a:lnTo>
                <a:lnTo>
                  <a:pt x="280" y="2001"/>
                </a:lnTo>
                <a:lnTo>
                  <a:pt x="265" y="1985"/>
                </a:lnTo>
                <a:lnTo>
                  <a:pt x="252" y="1970"/>
                </a:lnTo>
                <a:lnTo>
                  <a:pt x="238" y="1955"/>
                </a:lnTo>
                <a:lnTo>
                  <a:pt x="225" y="1937"/>
                </a:lnTo>
                <a:lnTo>
                  <a:pt x="213" y="1920"/>
                </a:lnTo>
                <a:lnTo>
                  <a:pt x="200" y="1903"/>
                </a:lnTo>
                <a:lnTo>
                  <a:pt x="188" y="1885"/>
                </a:lnTo>
                <a:lnTo>
                  <a:pt x="179" y="1866"/>
                </a:lnTo>
                <a:lnTo>
                  <a:pt x="167" y="1847"/>
                </a:lnTo>
                <a:lnTo>
                  <a:pt x="158" y="1828"/>
                </a:lnTo>
                <a:lnTo>
                  <a:pt x="148" y="1809"/>
                </a:lnTo>
                <a:lnTo>
                  <a:pt x="140" y="1787"/>
                </a:lnTo>
                <a:lnTo>
                  <a:pt x="133" y="1768"/>
                </a:lnTo>
                <a:lnTo>
                  <a:pt x="125" y="1747"/>
                </a:lnTo>
                <a:lnTo>
                  <a:pt x="117" y="1724"/>
                </a:lnTo>
                <a:lnTo>
                  <a:pt x="112" y="1703"/>
                </a:lnTo>
                <a:lnTo>
                  <a:pt x="104" y="1680"/>
                </a:lnTo>
                <a:lnTo>
                  <a:pt x="100" y="1657"/>
                </a:lnTo>
                <a:lnTo>
                  <a:pt x="94" y="1634"/>
                </a:lnTo>
                <a:lnTo>
                  <a:pt x="90" y="1611"/>
                </a:lnTo>
                <a:lnTo>
                  <a:pt x="87" y="1586"/>
                </a:lnTo>
                <a:lnTo>
                  <a:pt x="83" y="1561"/>
                </a:lnTo>
                <a:lnTo>
                  <a:pt x="81" y="1536"/>
                </a:lnTo>
                <a:lnTo>
                  <a:pt x="79" y="1509"/>
                </a:lnTo>
                <a:lnTo>
                  <a:pt x="77" y="1484"/>
                </a:lnTo>
                <a:lnTo>
                  <a:pt x="77" y="1457"/>
                </a:lnTo>
                <a:lnTo>
                  <a:pt x="77" y="1430"/>
                </a:lnTo>
                <a:lnTo>
                  <a:pt x="77" y="1400"/>
                </a:lnTo>
                <a:lnTo>
                  <a:pt x="77" y="1367"/>
                </a:lnTo>
                <a:lnTo>
                  <a:pt x="77" y="1334"/>
                </a:lnTo>
                <a:lnTo>
                  <a:pt x="77" y="1302"/>
                </a:lnTo>
                <a:lnTo>
                  <a:pt x="77" y="1267"/>
                </a:lnTo>
                <a:lnTo>
                  <a:pt x="77" y="1233"/>
                </a:lnTo>
                <a:lnTo>
                  <a:pt x="77" y="1196"/>
                </a:lnTo>
                <a:lnTo>
                  <a:pt x="77" y="1160"/>
                </a:lnTo>
                <a:lnTo>
                  <a:pt x="77" y="1121"/>
                </a:lnTo>
                <a:lnTo>
                  <a:pt x="79" y="1083"/>
                </a:lnTo>
                <a:lnTo>
                  <a:pt x="79" y="1043"/>
                </a:lnTo>
                <a:lnTo>
                  <a:pt x="79" y="1002"/>
                </a:lnTo>
                <a:lnTo>
                  <a:pt x="81" y="962"/>
                </a:lnTo>
                <a:lnTo>
                  <a:pt x="81" y="920"/>
                </a:lnTo>
                <a:lnTo>
                  <a:pt x="83" y="878"/>
                </a:lnTo>
                <a:lnTo>
                  <a:pt x="83" y="835"/>
                </a:lnTo>
                <a:lnTo>
                  <a:pt x="85" y="789"/>
                </a:lnTo>
                <a:lnTo>
                  <a:pt x="87" y="745"/>
                </a:lnTo>
                <a:lnTo>
                  <a:pt x="89" y="701"/>
                </a:lnTo>
                <a:lnTo>
                  <a:pt x="89" y="659"/>
                </a:lnTo>
                <a:lnTo>
                  <a:pt x="89" y="618"/>
                </a:lnTo>
                <a:lnTo>
                  <a:pt x="89" y="576"/>
                </a:lnTo>
                <a:lnTo>
                  <a:pt x="90" y="538"/>
                </a:lnTo>
                <a:lnTo>
                  <a:pt x="90" y="497"/>
                </a:lnTo>
                <a:lnTo>
                  <a:pt x="89" y="457"/>
                </a:lnTo>
                <a:lnTo>
                  <a:pt x="87" y="419"/>
                </a:lnTo>
                <a:lnTo>
                  <a:pt x="83" y="380"/>
                </a:lnTo>
                <a:lnTo>
                  <a:pt x="79" y="344"/>
                </a:lnTo>
                <a:lnTo>
                  <a:pt x="73" y="309"/>
                </a:lnTo>
                <a:lnTo>
                  <a:pt x="66" y="275"/>
                </a:lnTo>
                <a:lnTo>
                  <a:pt x="56" y="242"/>
                </a:lnTo>
                <a:lnTo>
                  <a:pt x="44" y="213"/>
                </a:lnTo>
                <a:lnTo>
                  <a:pt x="35" y="192"/>
                </a:lnTo>
                <a:lnTo>
                  <a:pt x="25" y="171"/>
                </a:lnTo>
                <a:lnTo>
                  <a:pt x="18" y="152"/>
                </a:lnTo>
                <a:lnTo>
                  <a:pt x="12" y="135"/>
                </a:lnTo>
                <a:lnTo>
                  <a:pt x="6" y="119"/>
                </a:lnTo>
                <a:lnTo>
                  <a:pt x="2" y="104"/>
                </a:lnTo>
                <a:lnTo>
                  <a:pt x="0" y="91"/>
                </a:lnTo>
                <a:lnTo>
                  <a:pt x="0" y="77"/>
                </a:lnTo>
                <a:lnTo>
                  <a:pt x="0" y="67"/>
                </a:lnTo>
                <a:lnTo>
                  <a:pt x="2" y="60"/>
                </a:lnTo>
                <a:lnTo>
                  <a:pt x="4" y="50"/>
                </a:lnTo>
                <a:lnTo>
                  <a:pt x="6" y="43"/>
                </a:lnTo>
                <a:lnTo>
                  <a:pt x="10" y="37"/>
                </a:lnTo>
                <a:lnTo>
                  <a:pt x="14" y="29"/>
                </a:lnTo>
                <a:lnTo>
                  <a:pt x="18" y="23"/>
                </a:lnTo>
                <a:lnTo>
                  <a:pt x="23" y="20"/>
                </a:lnTo>
                <a:lnTo>
                  <a:pt x="29" y="14"/>
                </a:lnTo>
                <a:lnTo>
                  <a:pt x="37" y="10"/>
                </a:lnTo>
                <a:lnTo>
                  <a:pt x="44" y="6"/>
                </a:lnTo>
                <a:lnTo>
                  <a:pt x="52" y="4"/>
                </a:lnTo>
                <a:lnTo>
                  <a:pt x="60" y="2"/>
                </a:lnTo>
                <a:lnTo>
                  <a:pt x="69" y="0"/>
                </a:lnTo>
                <a:lnTo>
                  <a:pt x="79" y="0"/>
                </a:lnTo>
                <a:lnTo>
                  <a:pt x="90" y="0"/>
                </a:lnTo>
                <a:lnTo>
                  <a:pt x="9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9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2.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9167" r="58333"/>
          <a:stretch>
            <a:fillRect/>
          </a:stretch>
        </p:blipFill>
        <p:spPr bwMode="auto">
          <a:xfrm>
            <a:off x="228600" y="1143000"/>
            <a:ext cx="1667982" cy="1524000"/>
          </a:xfrm>
          <a:prstGeom prst="rect">
            <a:avLst/>
          </a:prstGeom>
          <a:noFill/>
        </p:spPr>
      </p:pic>
      <p:pic>
        <p:nvPicPr>
          <p:cNvPr id="3" name="Picture 10" descr="http://upload.wikimedia.org/wikipedia/commons/5/5f/%E5%BB%B6%E5%B9%B3%E9%83%A1%E7%8E%8B%E7%A5%A0%E5%8F%A4%E4%BA%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060" y="3019215"/>
            <a:ext cx="2830739" cy="3771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 descr="https://encrypted-tbn3.gstatic.com/images?q=tbn:ANd9GcQkYurbihx5qfSBRsiEWdTYoC4Bx2aUm4-evTarIXzEhsLJ_8F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7448" y="3493407"/>
            <a:ext cx="3563652" cy="2672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66543" y="2784878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井水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4234411"/>
            <a:ext cx="7620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一口井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9395" name="AutoShape 3" descr="data:image/jpeg;base64,/9j/4AAQSkZJRgABAQAAAQABAAD/2wCEAAkGBhQSERUUExQWFRUWFxgaGBcYGBoaFxgbHRcXFxYZGRgYGyYfGBsjGhgXHy8hIycpLCwsGh4xNTAqNSYrLCkBCQoKDgwOFw8PFywcHBwsKSwsLCwsKSwsLCwsLCwsLCwsKSwsLCwsLCwpLCwsLCwpLCwsLCksLCwpKSwsLCwsLP/AABEIAMIBAwMBIgACEQEDEQH/xAAcAAABBQEBAQAAAAAAAAAAAAADAAECBAYFBwj/xAA+EAABAgQDBQYFAwQBAgcAAAABAhEAAyExEkFRBAVhcYETIpGhsfAGMkLB0QdS4RRicvGSF6IVFiRDgrKz/8QAGAEBAQEBAQAAAAAAAAAAAAAAAAECAwT/xAAgEQEBAQEAAgICAwAAAAAAAAAAARECITESUUFhEzJx/9oADAMBAAIRAxEAPwDnSCFJCnuPdYIVgUuYqCToQEhu6GqWN/8AemrQWWKUjhLrMui41cB9/CBbMhSCcRBCjQ1odCP5yg4OsMa0984rSymCvFSTtAZjfMaQcJUbMB5xAXKKwLk8PYgol6kl9TThTKFMlZpv6/y0WeAxBEJ8oaWQQ4NGjo7p3QZyqFkj5laUto8dJ5o5ypY/nTjzgkhbuC7i49DyjaSdwSAlih+JJc+YAicrcUgVEtL5EueLVJjV4GQQmsSMuNn/AEEsWQj/AIJf0hHd8uhCECt2Ht6N1hOP2awm1bPiqCygCEnnej2gWwSgARhwkXD56vnzj0oygMh4NECrS/O3R4fx/k1h0S+EFVJLUBeNoXpenutaQ3bkNXO70vYH8+MPhhrDL3fMNQlQVkcJ8DDhMwhjLW/+JA8SGjdqmlzTIsxIfm+fHnDTAo8AK0Je9i9/GHwhrDf0i80qHIH1aHTsShXAr/iT5mNuVMdfGtMybCJKOTsPXxHnD4Q15/OkHFiHdV4BXAj7w8raXoaEXGcbHaQFhpiRdnGRNrjMtUa1jPb23KzEGmShdObEfaxiXn6FRUyBTJ4ALlucUiZgVhUtKRcECp4h/u8XJWzp4vqb/wAdIzqqKVAE4HIFSnDR/wC02B4CLsraQuobTiKWIyi1/TwDadifvJISrXXgdRDERKTEJkkKSyqiFLnVY0UMnfqNRBVzXuICtLnql0UcSB9X1D/L8jrF9CwQ4MUpu1JTctpr0FzFaStYLolqwE8uqUliOUB1FIGsKAS9vQRf7eRtCgjO7QkS1JZkpfgBVq34AWEX0VivtO6MQJxKK6tbDr8pc8HeH2CaCGSSWo5DE0D34vHPM8C0ke84d62/jpnCS8LHwjSooVhmc/UD34RY7SKG1bRhqDa1RfLieUWNkm40BdA+XGxHSsSexZCSYkinHwh8ou7r3aZheyRdX44xvBW3duRU2afpl3Uql3qBxPl67ORKShISlLJQxA5EEk6m97nyHs8sYWTQJyHzcLZ8PGDzbmvMN0sLmO3POIJLpRxSnMatDFJa56/zA0Sbqq+XAMA3gBFoAc40gBVDqdqBzcB7kW5QRSKOG5wAzTk3HhAS2TaMY43r6waYwqfv16RxBtx7QpX9KiEl6kVqA1iGjtyJqVMxDcb8qwCLAfyftCBAIp5/kwYy3p3fY4UiK5A1cZ/y0RTAcM/v/qHBpf7xPsGOfDnA5UwKKwD8pYljwLO1YBgjl4RNVacIdCRVuT5jPPxiBpd6esAEy3UHycs+YoG4UeBTdnBocJoSQXc3NdQ7EZiLnHw9IHgYnw5Uq3WIMvvbcicJKO8kXH1o0I1HGOJsc0y1YV2dgqgB56GN+qSQxpioCa00DKyaOHvzdIWklCAT9SAwcfuT/HrfF5XVJCYlgDNHIE9clsZxJ/d+3QK1v83i0dKTtAUIyI7TsiVBjlZrjiI5C9iWFYVrVhyKaOdFHI8o7wEV5gclKgG45wFfZNhQPlS2pzPU1MWTIimcUuoco8Sn8jzjoSFBQGfnCCqrZgalKSdSAfOFF7soUXBxZC6v/HnGe2ieJU4j5cVQgkCp0L1HtqRpcIya0cz4k2RK5JWQxSRXNie8D7peJ3PG/SATd6pH9x0EQEybNskS08anwEc/d0jEqgoKvwyjRBhHKftVOXutJqvvEfu/GcR2ciXMw/St24KHDiPSOiUwfYdxdue8WQk95VH1AHH3z3m+lWN17uVNL2QPmP2HExpkSwGDYUp4sBW5OZ+/jDdiAAgDChwAA9AQS/M8dYMpN/lJpUsTcAu1DS1NI7SYyIlTEipoC+RfKpMSKXqTy4cIYSmuSWev+hDqOQqMjx40J4xoFQjQeHpBpL3IpEZIpU1bRvWp/iKs9fZu5DM542FRUnm/TOGgyp2SfsxjnbRMvdLVFq8GdwI4W/fjqTJdKB2i3YiyQQwLm+VgPCMzN/USeamXLa1lVHja9ofKJjQbZtjTVUKcQFSxdg30kkZaRz9v+NBLdMrvKFMZ+z1PWMlvnf8AM2kpSpAR/iouedaC0UewIBd6ZPTgBqeFGjFq40sz44nkkFeF/wBuXCvrE9m+K5iD3VKOdXvX+RGVVs62FAByr19mJIkLo4NbN7rGVbTZ/wBQpySHfjXLK9mju7u/UZJI7U0JtmKtpHlyphBo4UNaDnEpW192wLm5o2lff4D3XY99yJqyZcwYlAOCTbJhRrmvGOhiIBBAd6ORUR4PsG9DYkgjoePvnG++FvjlLJlzhiKKJWalrAscw7EjJo1OkbioNfy0JYcaiJylJmAKQQcQdxmMvWIzAB99NfDKNorzAoNUnKhI+7P0gIlqc5tnQD/kGZvvF3C7ijeXGAqlBNAAHZss828ucRXO23diZodOEKNw4KVau1Pz6Y3bAdlVYhDs1XQfQpoeXK3oE5PymzAuHc8HL1HHiIrbZu9MxwqikkgL8GCm5+882arM7PtQUHBeCgtHF3/JXsUwYU91Q7wD4RooECxryOjxQkb1mbQcKT2acy7qPImg845254o0O17WhI7xA95NeOXs+9TieXLWUPWgHVIJfn7e5sG60Jr8ys1mqj1NoszNn8YewSVvRKgCCKwoqq2YPUQou1ASsFXJohOLhn5sIg7cPesVtt26WhLLV3jUJS5V0CXJ9IWijuaS3aAvRRZwapcsdLuKaR0wgGhtHJ2XbXmA5PhejF6lTC3epX9ztlGo3duvtSTZIur7DjGJvRLqG6N1madEJueGg42pGslSQEgJolJokPwNRcqesT2eQEpSlKSlIHdAalanNyeMNi7rkAG5B/I7opHec4FOSwJBFUhTsxcEMWyuR4wSWngxDsALB/xEkjMClP8AZp4ROTexHJ61JjQdKTr1FaZ8HvWJg4qvm1zzZs6ekIFzpobEXpwtETMBcqajfVcM9vGIBbdvESZalLsADa4p106NHlvxD8VTJxUoEgOzpYpI6gG121aO38afEGNfYpPdTcuoFy1iBUB2zvGF23aBVKHCjQAEsl3dyQHLRmgEtJUml65/xTKjwbZh3aJBUGuSG5seHLnFcbMUMfptxPnBZmzkMWoU1a7FmGkRVbeO14lAM9uQAthPlaL8icnDq1eZzLWaprHPTIYP9YUKG2orlF/ZZ4Hy3zABIbMglibwDTZoPyZ5E2PLKJoShnpiYhnbnevWEkknElnzBBoPJ/5gstKR3iGJ4s/DQViBl7InDUupXi4sKRUn7OKNQ55Dji0ILxcTNCAAGu4106QGaCGNuJvyV0N+AgKCZBAJIFDdwxHN7wTZdpP4Io3jaLC0hSWYPicMc82Ns3ilNkhPes/Jgc34GA3XwZ8dqkrEqbVBzzTe4zBj1RE1K0haVO4pWh+8fOEssQXYgX4ZHxj1v9Nt/dqgy1s6B+Mut/4i838JY2hSWhsbuTXpEsd7DifD06wwBHq3Tnd46CslOEhhQHwGlLpBrwiU0VGJL1c1tYOMrO73grVyHv1iK5Thmpx9a9YCpMlhScKu8j6Vj6b0NSbNXxjIb7+Hlyl4k4QTwBCx1HdVxEbRUgVBAGI1yJORqWJ4CITJIbCpLoYBizg608aVEZs0lYbd+2YqGhFCMweIjopU8S31uDCsLQWOStf7Va8DHNk7Y5KS4Vmk+o1Ec/XiqvGWIeB4zkKQ0EY9Z2ic7q7FJthDqI5mr9BBpex4QQagioNQeYz6xewNQghsrN0iSkUjCluLcmNRlFAEspKgsXSAoYg5FDUBq3BjeSpTABKWSmrGni5Z6vU9I5PwvshTLxp75VcEgM2Qe7mO6UPWrm6QxZuL5F/bR25mRDGXqKPmX5lySLQ8tGIVFMg79aQGZszk4srNZh9LP6xcSmlmzYtGsDA5np7NoLKDm/iPz0gZmlg1OFC1olKcWtTIV4dOUA6yoAuyhl40J18IqbfsyUpM0hSjhIa4GdvxeLIlpBVhcVd3vRzSp6NSKXxGn/001OGqmGIvmQxe4/MQeWbbtClKcipXViQmoIazinnewjjy5JSxqSTyrzjp7RMdak8Q+bVBAc36awNUp0hgxGQqGbj05GIKvYlSu8AG4UOddeXGCbIAHSFUY3y6ZQNK/wBxIatTx4cdIlM2pKUuojoS2mlTy4xFViCkhg9eQzvnQxY2eV3gSHZ7EsG0jnTd8N8iSeJLDwvATvCcWOIJatB+b3iDvTJOIBQI+3i8RUqnzCw1f8NHDK5iqmYoxJMyYLTDAdgqBoVPW1h551gYWAc7AcNBTxjm/wBdNGh6V8RE5W9ElVU4CaEGo5gn7xFX5iMQUTQ0o9izO3v81FtU3fiaszfcVgxnOSfHPr71iCQBca0F/dR4QFRRDFg1fZ96xpv052rDtiUXC0lChqDezENGdWe6ef2N46fwZMV/WySGBK0tnmAXGrHzhUe1b1nrltgDJAzcgc8j1i3LmhaUqDMRc0JrVn6wTtKgh2ezJDULmofhSJE8+ojriBYjmPfKHIfQ52iTat7vyygRfg5r0sH6UgITpgSOhNnNGdh9ucM4bMOHZhpxv1hlJriYcFach7d4FMVSmIu9Qw5gO5HhAQnpxJKBYihOR1a9C1OJjzzbt27SFntFIxoLMlwGuwJ1pWv2j0ORMDKJZk2zyc1zyrGO26d2kxSiTUnk2XpGO5sVTlbxYMslKhcYX86OOghRNWznnzAJ8VAnxhRw+N+2cv2r4nvX3WsOIo7tmAovWxOrQ83awHAJJF0pBKtLAU6tSNK03wrtgTMUgmixR9RfxEalKVC5JPQluBofOPMdgmzcQmHCgJNEu8w0OlE8qx6Rse1iYhKw1mL5OwrXX1Edub4KN2bCwBdxq+etYaXMYkHO3A/Unjr46RAMoBnFSSKppkQ2QpBmJFxU8SxsG1/AjYdLdPSLEqv3Y8R4xXlopS5uPI82rBGI/wB/eAMlISGF6nVzm9XNBrA5+zFUtSKVe+uVAO73mz6wQB8jXN7W8X93gstL0LUyZmPIc7wHhu0AY1FSKhRepAFwHN2Yt0aKqlkqZywsDln1F+l42nx/uEypwnI+Sa+ICwPF7O7+PCPPd4rxKKBYHvHU6D36RiiO1bxc9ypzVl0EVBLcuS51MESnKBz1kWjCoThSCSZNnikuY94tSp4YQVcKQBCEA7aHC4AhTEFI1hhMh8UA8naezNRiQaNpyiwVAsXcWroDnnSnnFFUBQVAkE0pyPMawF8kFiBQs+unpWNT+nG6zO29KhaW6zpRgl+OJoyewi/vhHtnwJ8KHZtm7wwzZwxKNMSB9Ka6ep4RZNqVpJcsBalBRr3SHLDkNYSVVa1Qznhp0ic1RDAEcdcnzgCRqKVuL++sdUOpdWp98s8sogtRtrT85+3ETCdLcIq7Qk1DhI7rH+4KB8KAGCDPoM7s4pTWKs1DAYiVFLl0uKGl6RaBCnBFQatkb5HQ9a50iuklSwDhp3qF6fS540VxbhCq5PxNMMnZSBfNq3LEgPYPGdkYcCcJJ4mx/nKD/HO98c4SEq+QoK2fEKkBiONa0tHM2UsAHdqXrdtdRnzjl1/b/DFwnjChAp/d6w8ZVltn2dlrBJZ7ABLhqVFSMukWsISGSAA9gAB/uGmXB6Q0yMwNs6jU6ZxrvhDeQWDKJpkOB096RkRRI1PiS+QztB91bw7GYhXQjhR/zGublV6WFVLuaMRQMKhwHcvEpYwgi5c4al3AYOYr9oVBKkscSaZjE4w+T2giCzmqgCZbPVRJYl3YVjsys7McsizVBty1Z/8A4mLBme6/aKSCkCmIOXc1Zi3UO/iYMVkpBS/L7Xo1YoOihozsRX7e/wCCpVYhV6deBiqpfqz16ngLxKSoC9y5ao4BwbeUATatlE1BQtNFJIVq/Dj/ABHiPxJ8KTNjXXEqUsns1kMSLkKH0rGmdxw9onz7XCLkjKjDmHMA3lsyNokLlTQSnDWgxKpRSEgkpIUxFLxnqaPBFKirPW5ja78/TGeiX2sg9skh8DNNAP8Aa5Cm/tL8Iwu0ApJSQQQag0I4EGojnVCIrDpWxgS58DE58ngLxXDpU2UVf6psh1I/MQO1nL34QV0EzYZU1opS9p1ME7WAOVwncxGTsylkBAKio0SkEk8gK5x638Bfp+NlA2nbEvNvLlX7O3eVquopXC+tmagX6ffp12YG0bWACcJlyjTilUziaMk9dI9LnrFO65ypbWpgCNqCwCA4N3FixMSROSz17oSzviYjjnHWSRCJOnPLO8IqDYW4+bvXjCxE255/iBksKmrsOMaQp1sRtlzJYUF8ogA4OEJVhto71et8714RHaJqnGFgQ5avDIEOz2fPhCS5CSAMNHBpnUt784yqGNlJCkspbhTUpl1cA5tAdo2rspK5pyBOVgGSPD1gykgqWE2BAT/aoghWE5d2paMr8fb3wyxIQHUojEl/oA86t4GJbnkY3/xdSlmZ3VklXaJNKEh7/MOH9sG3dvELWUzFBMx2S5crGRzsGDvVjAN2bOQO8Lg3uDlZ6Rcm7tCwAaEVSRdJ4R5ediz1juylpIcqD9PxCjPnapye6Za1EZpYg8Rb0hR10wOamkS2LZVrqQ1Haj+JoIeaaRS2bbloKpbEgVBJoxqA7Gx8og6Y2cS60xeJtrleKs7akkFmJzbOKkwknvFzplFdaiDQ/iIuvQPgzePaSuzfvJPS7g++Md1UsYrKBNWCmB5jgR6axgPhzegkzgTRKqHhG/nXxGxqGJBBzqAb8aR2l2JRipJSSUsEilSMn4MRaHkrDszA2FHBZnFSagX56wOTNOKhmENolSSKGmHOJT3IThUASaAjCmlR3k2tnQ2jSDoUQz1t696nhEJO1Yk43N+6A4vhZxwB16Zw8pWKpYCxBuGuOUOkvo33zpAIoCl4SCkM1Q6VGtA97AwdK8KnATh+pTAZAJH9xccA0BQsYiP3UIzVUjM2vwYRU3htDFwXdOECmA1IbiXgLhlpJLKWXXqGSWBpw/mKu3fDmy7WgjaJfaks0z5Vin0rHfaljStoPswUAFFNTRWEinLX3lBnIY1ckgEJFHpd3w2OtIDzPf8A+idMWxzSdZc+jcloT6p6xltr/SfeKP8A2kr/AMJqD5KIPlHu/buSCTYF2AFSU1fk7Q0iaoAGhZwBiN3rUlqVHKlImD5wlfBm2qmGWNkn4xcdmoNzJDAcXaL8j9Md5Ltsix/kpCR/3KEfQ4mgA5VObhqV4codE5yA5oxyAL5HP0vD4mvDdh/RXblkYzJlA5lePylg+sa7cf6L7PLJO0TZk8gthSOzQKO5YlR8RHohOEvegoWcXxENewpEBPer92gAKTzJfQuA7UaGQUtx7l2fZpZ7CSJOZp3jRwFKUXOVy0WE7VKmpUcSVBJY/wBlg1Mnb+YLtKgQxBItejtQECpofKKmwbAmXiIFVXYNq13ig8sBNhcUCXAsSAF6nygxWTy6hny4sPPpAZIINXJIAJNiwqWsHdqQRBD3AyHHNhFQlKpf3z93iAU9TSlc+kRmLZxp7NYGpdaVatTR8q6XPQQDJQoEsfmqwuC5NVEt0iX9OSHKS4o6lNzHdo0BnSsdMYDgAsCAoCoq4cXtEpwSgIBSpZS4BY0LWNc7ZxFTkTQE4nThFsPyjMsc8q84803ztAnbUqYGB7PoamgfgodXjafFW8kSNlOKrgDCLqc1A0f0eMBs0t0I/cXJOR5Bta+EY79Z9i1LQWHvnHQkpHhAUy3TBk90NnGMaWBJENEUEtDxUcSYnKKpHf5hvC3lFpSo5+9NqNCHcMR0jNB1S6RWnIDH16RbHeALliH8RSBzJVDZsoYBSpfdHjTnG1+Ft9GYOyVUpqhVXoLHixZ4x3ygZ8DpS0dD4b2kJ2qWofKXDjIsRl08o3z4o9AlznKWBTys1anR+MMZ5ZSTcg91q+vVx0gipQTcnCahsXClKs9WhTZ5Thf6nyqBRh1d42iSVijmpZ3f5gB0dvtBJkst3SxpwN65aCBS5OBRAY1FeJTxztnpE+0JY55/iNIeWCcyDSmnnXOBzNnSspJfu4mADNW7eEA2ucp0oQ2K71YJzPOLQmAM1SSMs7WeJ7UbZ5bA8B8xIrRiokAB6eUEAAZwGHhqeEBlqL0bPR8tLCg8IdM8cyxDtUW65RcQ8ycUh9GJxVsXyz4gZQWcp3Cg+rsxoXo9QPxECvU+6acodUwE1sffvlAQmjE4FqggvpUHWnGLKPwOvizNFHd+xFAUSvFiUT9veVmgi5xYsz5EnlmzwUXEp8lXOKzZNh1YmsMpWIMocGoX5s4AiDmhy/lhxhO2XTXxhEEVMc9X9+84ZCiwy6/fOA4gRwNj0rEcOmlz0gLSZrUPo/ugiE0ty4sc+PM+ECDnO2f4hkkg1H40v4UgDBYroHL+sNKIIU4dyDr+2mh06QOck0ABIz8LF+LQSWKjLK/h5vARnJUs3ASWZ6EMxtrSClQSc6iAiS96FNjzy6M/JoJtO0JSlSl0SkE20Dn/AFAYX442SZta0y5bYUOVFwKlmBfQH/ujjbqU7y10mSSxTkz/ADJ1STWNDsU4LUcy7kE5kuoca06CMt8U7Lhn9rKISoWOVaEF8n9Y4XqW61PLtITE+Tn3784r7p2xE1DpIpRSQQWPAihByOcXUo4RQ6UPl5woIFGGgM8UE3oOP2ERVISaEB9VVP8AHSOijZnBdhFZaGzhiObsqiF9kSlOhUe7Y+pgx20Ed3vK8EDmftfhA9ulOtNHyI1zDsfTWDdiGYBuDU8Iyrn7QCr5i/AUT4XPXwgEicUKo9weRFQY6W0S9Ip0dmv4wHqO495GdJCnqMj5+UW5RKSrvuku1sWI3AGVdYxnwTvAy19mSz/w3l6RtT3SoO7hSgxZiAbcXpHbd8oeVM+kMFVfnTE2rEgQM7QkBSgXrUEgVFM7WBrpEO2HZoKCnIFvmelACNXeH7RKm7mJSgHBLUdhfP7RQZCiU2rpT8xOWq73GlogghyaGwB+wHP3o83ugqYnQPTTj4xUIrq4ZtX95wQnOg5F4HLatgDeudBy0iIUvF3k0apepP44wBTY05B2ctS0OZ6QEuwU+EtViQ4HKB46h9aWrzrrX7RIIDqZIC+6+rUrXg40MBNEwPhJY9ePQwlFKQat6l9OdTaGXNS5o5SCa/Sch/qHWprlk8ncvSkAlzWFSA9sxSp5NDTE0vTXMeXrClpwjIUemt3f36QlKIJtYkB6/bSAiC9vGlRfOCJ82pakDlGgcWFXBGXnEkrszC1z5aiAczWqaCziuuTWziCVEEYyK2remnWFiABUlm4HPQiw/wBQMzKBSXbQgOK2e7WFHyiWgq5Zo4SAFC5ckAuGGsEU6C6lDA1mrlUUfWnEWgcuagurEP7gWcZU084s7PJCgQfkIDav3grlRuDkwUPZ5wOA1JId86FvMHzjPfHu/ES5PZgjHMLNnqT4esaaUhCQ4YBmAywgUbnU9Y8i+LdqVtU9RSShCFEIIZ1NRRtnzsLROrnKC7LvJaEDCAVqoCxo+frBJG7SvvTjjJ+nIczn7vEN1g4e/eztU6PHTQfCOHMyLJkRMqoKQEqFsgRoQMvYixI2kKBOYoRocxxh39vFedKdWJLg24EadMjzjSrXa/2+cKOeNsB4cCC4hRNgmpb39iBzZgLsKacMusM0TQSALeEbRzNrT4uDEkrFCM4JtlaxQlyMWIKUcIsnKt3a9cowqU3awXCO+c8kjmWqeAioZagQsmosBYUIPMsbx1JaABytl/qK0+KG2XazRYoXY8xUGPTtk2rt5CFJIxMFdc7nnHlCKJUmyrjmKjzEdvcfxL2CG+lnFrGsa5v4G+VsMt3Ibg/d5fxEJssAlRddu6lLU0fIV4ZxmkfqE4cIfrUj0ET/AOoYIYoU3IEda2jp4RpZc8KILEaJCbXHunLiQrIyJ4NV8uXOn3jMH9RpSQQoE+HhS3nFL/qMh2w+APnSG/sbe9TX+24t5wwQ6WIJzY5td68aPpGLV+oANHyy/DPAz8fKdkorlTz4w2DYqLgJMuYAn5Wbwd/WHkpUfmBI4lljL5hfnTjGOV8bTbkEcWDcIY/HitD0D+TRNg3IlJZgCl2NxqKZ3gP9OQSUpBY3UX5ltfbxiP8AzTP2gd2XTJRSR60iEv4h2mXQhauRfyzhsG9lylYnUxIqXJ6UFByg6Uu5URzAZ8nck1aPM5nxtNT+8Mc/Eh9YCv4qmrYOwOqqmGwx6cFpDErAazKvlV7mkVds+IZEt+8MnDi/K7x5yveylULDLEWfkxiMuSCBc8HYesNG4PxZLUpkgpDmtQ5cOeAiyjfKMQxH7g084xJ2oihAJvTyDiGm7Uo3Tm17eN6xNHoyt5y1NZXEgeXvWKp+KJYUqWkOQHOY4PXhHmm0bcSSEukpob115xLdy8JJTejnU186w0av4x+LlSpJILE90EH6lWoNBXoIzmyJ7gZikpHe1evSriOdvuYnaJyEqXgSAqxfvUxcA1BbI2eKm59vVJWZSiezUsBKjSjliHtrHPruW59ErUoDRalIiMpA+muUWAP4gEiWwiakWhkkxPHGlV5m70EupJJzrCgxPukPBHPrDBcSVflA1CABNHnFCYQhTm1j1/lo6qkUtHP2uU4IOdIlDKU0V9pnpRVRAhlTlFkWUR8xBIDXPFy8P/SpAf5ifqNVU8hfy5xjRzpkxay6O4Mib52GX8xYSkYQE/T589YKhIxOpynNmB8a5xW+Ugp4+d34VgoK5hJNXY2t6NB5e0KRV6UYAmnQQROwib3kkp1FD75xCbuhWSj4CNaIzt80o+IjSnF/y0QVvVLEByTqKfyeflCVuZf7vKIy9zqLuohuHAGLoDJWzsL5cNKwYLbLpRvINFlG4jmpXjEZu6QB8ynzqfWArdqdPx0gsjbzLFnq92Pk0c3aZABOBSlXdi4884pdmbEseLj1iaNF/wCOmuAlJ1bxzL878YQ3sas9eN+eZ5PHF2PZAtg9fXlHSl7hWQGb30i/ICM1yVEpcl+EEG0p/cn/AJVHWL0vcagkuxPL0iWzbteWFqwpcOwpbQalnifIU0bakBsSG0p6gP5w43iEuUzEh7i4/iDT1yCxLksQA2bkimedeUUP6QqcKdJd8rNbxifK/QvJ3or91OAp5Uhl71JpiIdh3RXlZ2gCJfZEEB0ihTk3DiI0fZSko7RxhZ3/AAGcxdozpnhVGUa2Y35EvEf68nuy0kF2cigrpnyjrzJwoUJAJdjmOOgPjnaCbJsAFr6xNFPY9zFKsQLF3e+XGL217EFp74CvflFxEphDmW8Scz2mQL4e2vCewmXqUH9wzBP7h6NHYSDHE2rYMXAioIuCMxxi7u7bysFKwBMQztmMlDgY3B0SkjKkMTECuEFRQTHChm5wogpLHpAxbxhQookffgIo7XaFCiUUUKeap60HoIMfsYUKMKBON4rbUKDp6CFCi0LZ1kTEsWd340eLO71lrn5z/wDYw0KNT0OqlI0jIb4nKE1YBLaPSxyhQoCudrWEhlqFP3HUx095zlOjvGqA9TXnrChRb6A0ip5n1ixNlggggEYTcPkYeFGaOFuktNQ1KxtFrISam4hQoipzVnBc2ECwgyA9e6PSFCiI5G7U/Mc4tqv70h4UVEFwDavklf4q/wD1WPQAdBDwolai5KT3U8/xHURChQ5SjS/fiIGi55/eGhRpExY+8orTw0+URd1jo1oUKJfQ6ghPWHhRoFSs6woUKCP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7" name="Picture 5" descr="http://upload.wikimedia.org/wikipedia/commons/d/de/Chinese_old_we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833639"/>
            <a:ext cx="2667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971800" y="454408"/>
            <a:ext cx="2514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井</a:t>
            </a:r>
            <a:endParaRPr lang="en-US" sz="2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3" name="Straight Arrow Connector 12"/>
          <p:cNvCxnSpPr>
            <a:stCxn id="5" idx="2"/>
          </p:cNvCxnSpPr>
          <p:nvPr/>
        </p:nvCxnSpPr>
        <p:spPr>
          <a:xfrm>
            <a:off x="7180943" y="3492764"/>
            <a:ext cx="0" cy="1273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514600" y="1822450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井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3067050" y="2701925"/>
            <a:ext cx="3032125" cy="560388"/>
          </a:xfrm>
          <a:custGeom>
            <a:avLst/>
            <a:gdLst/>
            <a:ahLst/>
            <a:cxnLst>
              <a:cxn ang="0">
                <a:pos x="3340" y="3"/>
              </a:cxn>
              <a:cxn ang="0">
                <a:pos x="3384" y="13"/>
              </a:cxn>
              <a:cxn ang="0">
                <a:pos x="3449" y="32"/>
              </a:cxn>
              <a:cxn ang="0">
                <a:pos x="3536" y="61"/>
              </a:cxn>
              <a:cxn ang="0">
                <a:pos x="3607" y="98"/>
              </a:cxn>
              <a:cxn ang="0">
                <a:pos x="3662" y="132"/>
              </a:cxn>
              <a:cxn ang="0">
                <a:pos x="3708" y="163"/>
              </a:cxn>
              <a:cxn ang="0">
                <a:pos x="3747" y="192"/>
              </a:cxn>
              <a:cxn ang="0">
                <a:pos x="3775" y="218"/>
              </a:cxn>
              <a:cxn ang="0">
                <a:pos x="3799" y="242"/>
              </a:cxn>
              <a:cxn ang="0">
                <a:pos x="3812" y="263"/>
              </a:cxn>
              <a:cxn ang="0">
                <a:pos x="3818" y="282"/>
              </a:cxn>
              <a:cxn ang="0">
                <a:pos x="3806" y="313"/>
              </a:cxn>
              <a:cxn ang="0">
                <a:pos x="3768" y="339"/>
              </a:cxn>
              <a:cxn ang="0">
                <a:pos x="3701" y="357"/>
              </a:cxn>
              <a:cxn ang="0">
                <a:pos x="3607" y="366"/>
              </a:cxn>
              <a:cxn ang="0">
                <a:pos x="3315" y="378"/>
              </a:cxn>
              <a:cxn ang="0">
                <a:pos x="2942" y="397"/>
              </a:cxn>
              <a:cxn ang="0">
                <a:pos x="2543" y="426"/>
              </a:cxn>
              <a:cxn ang="0">
                <a:pos x="2121" y="466"/>
              </a:cxn>
              <a:cxn ang="0">
                <a:pos x="1816" y="501"/>
              </a:cxn>
              <a:cxn ang="0">
                <a:pos x="1518" y="541"/>
              </a:cxn>
              <a:cxn ang="0">
                <a:pos x="1178" y="591"/>
              </a:cxn>
              <a:cxn ang="0">
                <a:pos x="798" y="654"/>
              </a:cxn>
              <a:cxn ang="0">
                <a:pos x="639" y="683"/>
              </a:cxn>
              <a:cxn ang="0">
                <a:pos x="577" y="695"/>
              </a:cxn>
              <a:cxn ang="0">
                <a:pos x="531" y="702"/>
              </a:cxn>
              <a:cxn ang="0">
                <a:pos x="501" y="706"/>
              </a:cxn>
              <a:cxn ang="0">
                <a:pos x="437" y="704"/>
              </a:cxn>
              <a:cxn ang="0">
                <a:pos x="360" y="693"/>
              </a:cxn>
              <a:cxn ang="0">
                <a:pos x="282" y="672"/>
              </a:cxn>
              <a:cxn ang="0">
                <a:pos x="205" y="641"/>
              </a:cxn>
              <a:cxn ang="0">
                <a:pos x="122" y="604"/>
              </a:cxn>
              <a:cxn ang="0">
                <a:pos x="59" y="572"/>
              </a:cxn>
              <a:cxn ang="0">
                <a:pos x="17" y="541"/>
              </a:cxn>
              <a:cxn ang="0">
                <a:pos x="0" y="510"/>
              </a:cxn>
              <a:cxn ang="0">
                <a:pos x="3" y="491"/>
              </a:cxn>
              <a:cxn ang="0">
                <a:pos x="25" y="478"/>
              </a:cxn>
              <a:cxn ang="0">
                <a:pos x="63" y="462"/>
              </a:cxn>
              <a:cxn ang="0">
                <a:pos x="119" y="447"/>
              </a:cxn>
              <a:cxn ang="0">
                <a:pos x="735" y="368"/>
              </a:cxn>
              <a:cxn ang="0">
                <a:pos x="1470" y="274"/>
              </a:cxn>
              <a:cxn ang="0">
                <a:pos x="2132" y="184"/>
              </a:cxn>
              <a:cxn ang="0">
                <a:pos x="2716" y="98"/>
              </a:cxn>
              <a:cxn ang="0">
                <a:pos x="2917" y="61"/>
              </a:cxn>
              <a:cxn ang="0">
                <a:pos x="2998" y="46"/>
              </a:cxn>
              <a:cxn ang="0">
                <a:pos x="3071" y="32"/>
              </a:cxn>
              <a:cxn ang="0">
                <a:pos x="3136" y="21"/>
              </a:cxn>
              <a:cxn ang="0">
                <a:pos x="3194" y="11"/>
              </a:cxn>
              <a:cxn ang="0">
                <a:pos x="3242" y="5"/>
              </a:cxn>
              <a:cxn ang="0">
                <a:pos x="3282" y="2"/>
              </a:cxn>
              <a:cxn ang="0">
                <a:pos x="3315" y="0"/>
              </a:cxn>
            </a:cxnLst>
            <a:rect l="0" t="0" r="r" b="b"/>
            <a:pathLst>
              <a:path w="3820" h="706">
                <a:moveTo>
                  <a:pt x="3322" y="0"/>
                </a:moveTo>
                <a:lnTo>
                  <a:pt x="3326" y="0"/>
                </a:lnTo>
                <a:lnTo>
                  <a:pt x="3332" y="2"/>
                </a:lnTo>
                <a:lnTo>
                  <a:pt x="3340" y="3"/>
                </a:lnTo>
                <a:lnTo>
                  <a:pt x="3349" y="3"/>
                </a:lnTo>
                <a:lnTo>
                  <a:pt x="3359" y="7"/>
                </a:lnTo>
                <a:lnTo>
                  <a:pt x="3370" y="9"/>
                </a:lnTo>
                <a:lnTo>
                  <a:pt x="3384" y="13"/>
                </a:lnTo>
                <a:lnTo>
                  <a:pt x="3397" y="17"/>
                </a:lnTo>
                <a:lnTo>
                  <a:pt x="3415" y="23"/>
                </a:lnTo>
                <a:lnTo>
                  <a:pt x="3430" y="27"/>
                </a:lnTo>
                <a:lnTo>
                  <a:pt x="3449" y="32"/>
                </a:lnTo>
                <a:lnTo>
                  <a:pt x="3468" y="40"/>
                </a:lnTo>
                <a:lnTo>
                  <a:pt x="3489" y="46"/>
                </a:lnTo>
                <a:lnTo>
                  <a:pt x="3513" y="53"/>
                </a:lnTo>
                <a:lnTo>
                  <a:pt x="3536" y="61"/>
                </a:lnTo>
                <a:lnTo>
                  <a:pt x="3560" y="71"/>
                </a:lnTo>
                <a:lnTo>
                  <a:pt x="3576" y="80"/>
                </a:lnTo>
                <a:lnTo>
                  <a:pt x="3591" y="88"/>
                </a:lnTo>
                <a:lnTo>
                  <a:pt x="3607" y="98"/>
                </a:lnTo>
                <a:lnTo>
                  <a:pt x="3622" y="107"/>
                </a:lnTo>
                <a:lnTo>
                  <a:pt x="3635" y="115"/>
                </a:lnTo>
                <a:lnTo>
                  <a:pt x="3649" y="124"/>
                </a:lnTo>
                <a:lnTo>
                  <a:pt x="3662" y="132"/>
                </a:lnTo>
                <a:lnTo>
                  <a:pt x="3674" y="140"/>
                </a:lnTo>
                <a:lnTo>
                  <a:pt x="3685" y="147"/>
                </a:lnTo>
                <a:lnTo>
                  <a:pt x="3697" y="155"/>
                </a:lnTo>
                <a:lnTo>
                  <a:pt x="3708" y="163"/>
                </a:lnTo>
                <a:lnTo>
                  <a:pt x="3718" y="170"/>
                </a:lnTo>
                <a:lnTo>
                  <a:pt x="3728" y="178"/>
                </a:lnTo>
                <a:lnTo>
                  <a:pt x="3737" y="184"/>
                </a:lnTo>
                <a:lnTo>
                  <a:pt x="3747" y="192"/>
                </a:lnTo>
                <a:lnTo>
                  <a:pt x="3754" y="199"/>
                </a:lnTo>
                <a:lnTo>
                  <a:pt x="3762" y="205"/>
                </a:lnTo>
                <a:lnTo>
                  <a:pt x="3770" y="211"/>
                </a:lnTo>
                <a:lnTo>
                  <a:pt x="3775" y="218"/>
                </a:lnTo>
                <a:lnTo>
                  <a:pt x="3783" y="224"/>
                </a:lnTo>
                <a:lnTo>
                  <a:pt x="3789" y="230"/>
                </a:lnTo>
                <a:lnTo>
                  <a:pt x="3795" y="236"/>
                </a:lnTo>
                <a:lnTo>
                  <a:pt x="3799" y="242"/>
                </a:lnTo>
                <a:lnTo>
                  <a:pt x="3802" y="247"/>
                </a:lnTo>
                <a:lnTo>
                  <a:pt x="3806" y="253"/>
                </a:lnTo>
                <a:lnTo>
                  <a:pt x="3810" y="257"/>
                </a:lnTo>
                <a:lnTo>
                  <a:pt x="3812" y="263"/>
                </a:lnTo>
                <a:lnTo>
                  <a:pt x="3814" y="268"/>
                </a:lnTo>
                <a:lnTo>
                  <a:pt x="3816" y="272"/>
                </a:lnTo>
                <a:lnTo>
                  <a:pt x="3818" y="278"/>
                </a:lnTo>
                <a:lnTo>
                  <a:pt x="3818" y="282"/>
                </a:lnTo>
                <a:lnTo>
                  <a:pt x="3820" y="286"/>
                </a:lnTo>
                <a:lnTo>
                  <a:pt x="3816" y="295"/>
                </a:lnTo>
                <a:lnTo>
                  <a:pt x="3812" y="305"/>
                </a:lnTo>
                <a:lnTo>
                  <a:pt x="3806" y="313"/>
                </a:lnTo>
                <a:lnTo>
                  <a:pt x="3800" y="320"/>
                </a:lnTo>
                <a:lnTo>
                  <a:pt x="3791" y="328"/>
                </a:lnTo>
                <a:lnTo>
                  <a:pt x="3779" y="334"/>
                </a:lnTo>
                <a:lnTo>
                  <a:pt x="3768" y="339"/>
                </a:lnTo>
                <a:lnTo>
                  <a:pt x="3752" y="345"/>
                </a:lnTo>
                <a:lnTo>
                  <a:pt x="3737" y="349"/>
                </a:lnTo>
                <a:lnTo>
                  <a:pt x="3720" y="353"/>
                </a:lnTo>
                <a:lnTo>
                  <a:pt x="3701" y="357"/>
                </a:lnTo>
                <a:lnTo>
                  <a:pt x="3680" y="361"/>
                </a:lnTo>
                <a:lnTo>
                  <a:pt x="3656" y="362"/>
                </a:lnTo>
                <a:lnTo>
                  <a:pt x="3633" y="364"/>
                </a:lnTo>
                <a:lnTo>
                  <a:pt x="3607" y="366"/>
                </a:lnTo>
                <a:lnTo>
                  <a:pt x="3580" y="368"/>
                </a:lnTo>
                <a:lnTo>
                  <a:pt x="3493" y="370"/>
                </a:lnTo>
                <a:lnTo>
                  <a:pt x="3405" y="374"/>
                </a:lnTo>
                <a:lnTo>
                  <a:pt x="3315" y="378"/>
                </a:lnTo>
                <a:lnTo>
                  <a:pt x="3225" y="382"/>
                </a:lnTo>
                <a:lnTo>
                  <a:pt x="3132" y="385"/>
                </a:lnTo>
                <a:lnTo>
                  <a:pt x="3038" y="391"/>
                </a:lnTo>
                <a:lnTo>
                  <a:pt x="2942" y="397"/>
                </a:lnTo>
                <a:lnTo>
                  <a:pt x="2844" y="403"/>
                </a:lnTo>
                <a:lnTo>
                  <a:pt x="2747" y="410"/>
                </a:lnTo>
                <a:lnTo>
                  <a:pt x="2645" y="418"/>
                </a:lnTo>
                <a:lnTo>
                  <a:pt x="2543" y="426"/>
                </a:lnTo>
                <a:lnTo>
                  <a:pt x="2439" y="435"/>
                </a:lnTo>
                <a:lnTo>
                  <a:pt x="2336" y="445"/>
                </a:lnTo>
                <a:lnTo>
                  <a:pt x="2228" y="457"/>
                </a:lnTo>
                <a:lnTo>
                  <a:pt x="2121" y="466"/>
                </a:lnTo>
                <a:lnTo>
                  <a:pt x="2011" y="480"/>
                </a:lnTo>
                <a:lnTo>
                  <a:pt x="1948" y="485"/>
                </a:lnTo>
                <a:lnTo>
                  <a:pt x="1883" y="493"/>
                </a:lnTo>
                <a:lnTo>
                  <a:pt x="1816" y="501"/>
                </a:lnTo>
                <a:lnTo>
                  <a:pt x="1745" y="510"/>
                </a:lnTo>
                <a:lnTo>
                  <a:pt x="1672" y="520"/>
                </a:lnTo>
                <a:lnTo>
                  <a:pt x="1595" y="529"/>
                </a:lnTo>
                <a:lnTo>
                  <a:pt x="1518" y="541"/>
                </a:lnTo>
                <a:lnTo>
                  <a:pt x="1435" y="553"/>
                </a:lnTo>
                <a:lnTo>
                  <a:pt x="1353" y="564"/>
                </a:lnTo>
                <a:lnTo>
                  <a:pt x="1267" y="577"/>
                </a:lnTo>
                <a:lnTo>
                  <a:pt x="1178" y="591"/>
                </a:lnTo>
                <a:lnTo>
                  <a:pt x="1086" y="606"/>
                </a:lnTo>
                <a:lnTo>
                  <a:pt x="992" y="622"/>
                </a:lnTo>
                <a:lnTo>
                  <a:pt x="896" y="637"/>
                </a:lnTo>
                <a:lnTo>
                  <a:pt x="798" y="654"/>
                </a:lnTo>
                <a:lnTo>
                  <a:pt x="696" y="672"/>
                </a:lnTo>
                <a:lnTo>
                  <a:pt x="675" y="675"/>
                </a:lnTo>
                <a:lnTo>
                  <a:pt x="656" y="679"/>
                </a:lnTo>
                <a:lnTo>
                  <a:pt x="639" y="683"/>
                </a:lnTo>
                <a:lnTo>
                  <a:pt x="622" y="687"/>
                </a:lnTo>
                <a:lnTo>
                  <a:pt x="606" y="691"/>
                </a:lnTo>
                <a:lnTo>
                  <a:pt x="591" y="693"/>
                </a:lnTo>
                <a:lnTo>
                  <a:pt x="577" y="695"/>
                </a:lnTo>
                <a:lnTo>
                  <a:pt x="564" y="698"/>
                </a:lnTo>
                <a:lnTo>
                  <a:pt x="552" y="700"/>
                </a:lnTo>
                <a:lnTo>
                  <a:pt x="541" y="702"/>
                </a:lnTo>
                <a:lnTo>
                  <a:pt x="531" y="702"/>
                </a:lnTo>
                <a:lnTo>
                  <a:pt x="522" y="704"/>
                </a:lnTo>
                <a:lnTo>
                  <a:pt x="514" y="704"/>
                </a:lnTo>
                <a:lnTo>
                  <a:pt x="508" y="706"/>
                </a:lnTo>
                <a:lnTo>
                  <a:pt x="501" y="706"/>
                </a:lnTo>
                <a:lnTo>
                  <a:pt x="497" y="706"/>
                </a:lnTo>
                <a:lnTo>
                  <a:pt x="476" y="706"/>
                </a:lnTo>
                <a:lnTo>
                  <a:pt x="456" y="704"/>
                </a:lnTo>
                <a:lnTo>
                  <a:pt x="437" y="704"/>
                </a:lnTo>
                <a:lnTo>
                  <a:pt x="418" y="702"/>
                </a:lnTo>
                <a:lnTo>
                  <a:pt x="399" y="698"/>
                </a:lnTo>
                <a:lnTo>
                  <a:pt x="380" y="696"/>
                </a:lnTo>
                <a:lnTo>
                  <a:pt x="360" y="693"/>
                </a:lnTo>
                <a:lnTo>
                  <a:pt x="341" y="689"/>
                </a:lnTo>
                <a:lnTo>
                  <a:pt x="322" y="683"/>
                </a:lnTo>
                <a:lnTo>
                  <a:pt x="303" y="677"/>
                </a:lnTo>
                <a:lnTo>
                  <a:pt x="282" y="672"/>
                </a:lnTo>
                <a:lnTo>
                  <a:pt x="263" y="664"/>
                </a:lnTo>
                <a:lnTo>
                  <a:pt x="243" y="656"/>
                </a:lnTo>
                <a:lnTo>
                  <a:pt x="224" y="648"/>
                </a:lnTo>
                <a:lnTo>
                  <a:pt x="205" y="641"/>
                </a:lnTo>
                <a:lnTo>
                  <a:pt x="186" y="631"/>
                </a:lnTo>
                <a:lnTo>
                  <a:pt x="163" y="622"/>
                </a:lnTo>
                <a:lnTo>
                  <a:pt x="144" y="612"/>
                </a:lnTo>
                <a:lnTo>
                  <a:pt x="122" y="604"/>
                </a:lnTo>
                <a:lnTo>
                  <a:pt x="105" y="597"/>
                </a:lnTo>
                <a:lnTo>
                  <a:pt x="88" y="587"/>
                </a:lnTo>
                <a:lnTo>
                  <a:pt x="73" y="579"/>
                </a:lnTo>
                <a:lnTo>
                  <a:pt x="59" y="572"/>
                </a:lnTo>
                <a:lnTo>
                  <a:pt x="46" y="564"/>
                </a:lnTo>
                <a:lnTo>
                  <a:pt x="36" y="556"/>
                </a:lnTo>
                <a:lnTo>
                  <a:pt x="26" y="549"/>
                </a:lnTo>
                <a:lnTo>
                  <a:pt x="17" y="541"/>
                </a:lnTo>
                <a:lnTo>
                  <a:pt x="11" y="533"/>
                </a:lnTo>
                <a:lnTo>
                  <a:pt x="5" y="526"/>
                </a:lnTo>
                <a:lnTo>
                  <a:pt x="2" y="518"/>
                </a:lnTo>
                <a:lnTo>
                  <a:pt x="0" y="510"/>
                </a:lnTo>
                <a:lnTo>
                  <a:pt x="0" y="503"/>
                </a:lnTo>
                <a:lnTo>
                  <a:pt x="0" y="499"/>
                </a:lnTo>
                <a:lnTo>
                  <a:pt x="2" y="495"/>
                </a:lnTo>
                <a:lnTo>
                  <a:pt x="3" y="491"/>
                </a:lnTo>
                <a:lnTo>
                  <a:pt x="7" y="487"/>
                </a:lnTo>
                <a:lnTo>
                  <a:pt x="11" y="483"/>
                </a:lnTo>
                <a:lnTo>
                  <a:pt x="19" y="480"/>
                </a:lnTo>
                <a:lnTo>
                  <a:pt x="25" y="478"/>
                </a:lnTo>
                <a:lnTo>
                  <a:pt x="32" y="474"/>
                </a:lnTo>
                <a:lnTo>
                  <a:pt x="42" y="470"/>
                </a:lnTo>
                <a:lnTo>
                  <a:pt x="51" y="466"/>
                </a:lnTo>
                <a:lnTo>
                  <a:pt x="63" y="462"/>
                </a:lnTo>
                <a:lnTo>
                  <a:pt x="74" y="458"/>
                </a:lnTo>
                <a:lnTo>
                  <a:pt x="88" y="455"/>
                </a:lnTo>
                <a:lnTo>
                  <a:pt x="103" y="451"/>
                </a:lnTo>
                <a:lnTo>
                  <a:pt x="119" y="447"/>
                </a:lnTo>
                <a:lnTo>
                  <a:pt x="134" y="443"/>
                </a:lnTo>
                <a:lnTo>
                  <a:pt x="339" y="418"/>
                </a:lnTo>
                <a:lnTo>
                  <a:pt x="539" y="393"/>
                </a:lnTo>
                <a:lnTo>
                  <a:pt x="735" y="368"/>
                </a:lnTo>
                <a:lnTo>
                  <a:pt x="925" y="345"/>
                </a:lnTo>
                <a:lnTo>
                  <a:pt x="1111" y="320"/>
                </a:lnTo>
                <a:lnTo>
                  <a:pt x="1293" y="297"/>
                </a:lnTo>
                <a:lnTo>
                  <a:pt x="1470" y="274"/>
                </a:lnTo>
                <a:lnTo>
                  <a:pt x="1643" y="251"/>
                </a:lnTo>
                <a:lnTo>
                  <a:pt x="1810" y="228"/>
                </a:lnTo>
                <a:lnTo>
                  <a:pt x="1973" y="205"/>
                </a:lnTo>
                <a:lnTo>
                  <a:pt x="2132" y="184"/>
                </a:lnTo>
                <a:lnTo>
                  <a:pt x="2284" y="161"/>
                </a:lnTo>
                <a:lnTo>
                  <a:pt x="2434" y="140"/>
                </a:lnTo>
                <a:lnTo>
                  <a:pt x="2578" y="119"/>
                </a:lnTo>
                <a:lnTo>
                  <a:pt x="2716" y="98"/>
                </a:lnTo>
                <a:lnTo>
                  <a:pt x="2850" y="76"/>
                </a:lnTo>
                <a:lnTo>
                  <a:pt x="2873" y="71"/>
                </a:lnTo>
                <a:lnTo>
                  <a:pt x="2896" y="67"/>
                </a:lnTo>
                <a:lnTo>
                  <a:pt x="2917" y="61"/>
                </a:lnTo>
                <a:lnTo>
                  <a:pt x="2939" y="57"/>
                </a:lnTo>
                <a:lnTo>
                  <a:pt x="2960" y="53"/>
                </a:lnTo>
                <a:lnTo>
                  <a:pt x="2979" y="50"/>
                </a:lnTo>
                <a:lnTo>
                  <a:pt x="2998" y="46"/>
                </a:lnTo>
                <a:lnTo>
                  <a:pt x="3017" y="42"/>
                </a:lnTo>
                <a:lnTo>
                  <a:pt x="3036" y="38"/>
                </a:lnTo>
                <a:lnTo>
                  <a:pt x="3054" y="34"/>
                </a:lnTo>
                <a:lnTo>
                  <a:pt x="3071" y="32"/>
                </a:lnTo>
                <a:lnTo>
                  <a:pt x="3088" y="28"/>
                </a:lnTo>
                <a:lnTo>
                  <a:pt x="3106" y="25"/>
                </a:lnTo>
                <a:lnTo>
                  <a:pt x="3121" y="23"/>
                </a:lnTo>
                <a:lnTo>
                  <a:pt x="3136" y="21"/>
                </a:lnTo>
                <a:lnTo>
                  <a:pt x="3152" y="19"/>
                </a:lnTo>
                <a:lnTo>
                  <a:pt x="3167" y="15"/>
                </a:lnTo>
                <a:lnTo>
                  <a:pt x="3180" y="13"/>
                </a:lnTo>
                <a:lnTo>
                  <a:pt x="3194" y="11"/>
                </a:lnTo>
                <a:lnTo>
                  <a:pt x="3207" y="9"/>
                </a:lnTo>
                <a:lnTo>
                  <a:pt x="3219" y="9"/>
                </a:lnTo>
                <a:lnTo>
                  <a:pt x="3230" y="7"/>
                </a:lnTo>
                <a:lnTo>
                  <a:pt x="3242" y="5"/>
                </a:lnTo>
                <a:lnTo>
                  <a:pt x="3253" y="5"/>
                </a:lnTo>
                <a:lnTo>
                  <a:pt x="3263" y="3"/>
                </a:lnTo>
                <a:lnTo>
                  <a:pt x="3273" y="3"/>
                </a:lnTo>
                <a:lnTo>
                  <a:pt x="3282" y="2"/>
                </a:lnTo>
                <a:lnTo>
                  <a:pt x="3292" y="2"/>
                </a:lnTo>
                <a:lnTo>
                  <a:pt x="3299" y="2"/>
                </a:lnTo>
                <a:lnTo>
                  <a:pt x="3307" y="0"/>
                </a:lnTo>
                <a:lnTo>
                  <a:pt x="3315" y="0"/>
                </a:lnTo>
                <a:lnTo>
                  <a:pt x="3322" y="0"/>
                </a:lnTo>
                <a:lnTo>
                  <a:pt x="332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514600" y="3657600"/>
            <a:ext cx="4260850" cy="623888"/>
          </a:xfrm>
          <a:custGeom>
            <a:avLst/>
            <a:gdLst/>
            <a:ahLst/>
            <a:cxnLst>
              <a:cxn ang="0">
                <a:pos x="4860" y="6"/>
              </a:cxn>
              <a:cxn ang="0">
                <a:pos x="4956" y="37"/>
              </a:cxn>
              <a:cxn ang="0">
                <a:pos x="5087" y="89"/>
              </a:cxn>
              <a:cxn ang="0">
                <a:pos x="5223" y="160"/>
              </a:cxn>
              <a:cxn ang="0">
                <a:pos x="5313" y="229"/>
              </a:cxn>
              <a:cxn ang="0">
                <a:pos x="5359" y="294"/>
              </a:cxn>
              <a:cxn ang="0">
                <a:pos x="5365" y="353"/>
              </a:cxn>
              <a:cxn ang="0">
                <a:pos x="5334" y="398"/>
              </a:cxn>
              <a:cxn ang="0">
                <a:pos x="5267" y="421"/>
              </a:cxn>
              <a:cxn ang="0">
                <a:pos x="5167" y="425"/>
              </a:cxn>
              <a:cxn ang="0">
                <a:pos x="5060" y="423"/>
              </a:cxn>
              <a:cxn ang="0">
                <a:pos x="4935" y="419"/>
              </a:cxn>
              <a:cxn ang="0">
                <a:pos x="4793" y="413"/>
              </a:cxn>
              <a:cxn ang="0">
                <a:pos x="4476" y="403"/>
              </a:cxn>
              <a:cxn ang="0">
                <a:pos x="4089" y="403"/>
              </a:cxn>
              <a:cxn ang="0">
                <a:pos x="3597" y="419"/>
              </a:cxn>
              <a:cxn ang="0">
                <a:pos x="3048" y="451"/>
              </a:cxn>
              <a:cxn ang="0">
                <a:pos x="2430" y="501"/>
              </a:cxn>
              <a:cxn ang="0">
                <a:pos x="1806" y="565"/>
              </a:cxn>
              <a:cxn ang="0">
                <a:pos x="1282" y="634"/>
              </a:cxn>
              <a:cxn ang="0">
                <a:pos x="858" y="711"/>
              </a:cxn>
              <a:cxn ang="0">
                <a:pos x="699" y="753"/>
              </a:cxn>
              <a:cxn ang="0">
                <a:pos x="585" y="778"/>
              </a:cxn>
              <a:cxn ang="0">
                <a:pos x="516" y="787"/>
              </a:cxn>
              <a:cxn ang="0">
                <a:pos x="449" y="780"/>
              </a:cxn>
              <a:cxn ang="0">
                <a:pos x="357" y="745"/>
              </a:cxn>
              <a:cxn ang="0">
                <a:pos x="244" y="684"/>
              </a:cxn>
              <a:cxn ang="0">
                <a:pos x="126" y="613"/>
              </a:cxn>
              <a:cxn ang="0">
                <a:pos x="48" y="555"/>
              </a:cxn>
              <a:cxn ang="0">
                <a:pos x="6" y="511"/>
              </a:cxn>
              <a:cxn ang="0">
                <a:pos x="2" y="473"/>
              </a:cxn>
              <a:cxn ang="0">
                <a:pos x="29" y="438"/>
              </a:cxn>
              <a:cxn ang="0">
                <a:pos x="84" y="417"/>
              </a:cxn>
              <a:cxn ang="0">
                <a:pos x="174" y="407"/>
              </a:cxn>
              <a:cxn ang="0">
                <a:pos x="313" y="405"/>
              </a:cxn>
              <a:cxn ang="0">
                <a:pos x="466" y="398"/>
              </a:cxn>
              <a:cxn ang="0">
                <a:pos x="631" y="388"/>
              </a:cxn>
              <a:cxn ang="0">
                <a:pos x="812" y="373"/>
              </a:cxn>
              <a:cxn ang="0">
                <a:pos x="1006" y="353"/>
              </a:cxn>
              <a:cxn ang="0">
                <a:pos x="1213" y="330"/>
              </a:cxn>
              <a:cxn ang="0">
                <a:pos x="1582" y="294"/>
              </a:cxn>
              <a:cxn ang="0">
                <a:pos x="1948" y="259"/>
              </a:cxn>
              <a:cxn ang="0">
                <a:pos x="2269" y="229"/>
              </a:cxn>
              <a:cxn ang="0">
                <a:pos x="2545" y="204"/>
              </a:cxn>
              <a:cxn ang="0">
                <a:pos x="2777" y="183"/>
              </a:cxn>
              <a:cxn ang="0">
                <a:pos x="2966" y="169"/>
              </a:cxn>
              <a:cxn ang="0">
                <a:pos x="3106" y="160"/>
              </a:cxn>
              <a:cxn ang="0">
                <a:pos x="3238" y="150"/>
              </a:cxn>
              <a:cxn ang="0">
                <a:pos x="3386" y="138"/>
              </a:cxn>
              <a:cxn ang="0">
                <a:pos x="3549" y="125"/>
              </a:cxn>
              <a:cxn ang="0">
                <a:pos x="3728" y="112"/>
              </a:cxn>
              <a:cxn ang="0">
                <a:pos x="3922" y="96"/>
              </a:cxn>
              <a:cxn ang="0">
                <a:pos x="4129" y="81"/>
              </a:cxn>
              <a:cxn ang="0">
                <a:pos x="4313" y="58"/>
              </a:cxn>
              <a:cxn ang="0">
                <a:pos x="4469" y="39"/>
              </a:cxn>
              <a:cxn ang="0">
                <a:pos x="4595" y="23"/>
              </a:cxn>
              <a:cxn ang="0">
                <a:pos x="4693" y="12"/>
              </a:cxn>
              <a:cxn ang="0">
                <a:pos x="4760" y="4"/>
              </a:cxn>
              <a:cxn ang="0">
                <a:pos x="4799" y="0"/>
              </a:cxn>
            </a:cxnLst>
            <a:rect l="0" t="0" r="r" b="b"/>
            <a:pathLst>
              <a:path w="5367" h="787">
                <a:moveTo>
                  <a:pt x="4807" y="0"/>
                </a:moveTo>
                <a:lnTo>
                  <a:pt x="4818" y="0"/>
                </a:lnTo>
                <a:lnTo>
                  <a:pt x="4830" y="0"/>
                </a:lnTo>
                <a:lnTo>
                  <a:pt x="4845" y="4"/>
                </a:lnTo>
                <a:lnTo>
                  <a:pt x="4860" y="6"/>
                </a:lnTo>
                <a:lnTo>
                  <a:pt x="4876" y="12"/>
                </a:lnTo>
                <a:lnTo>
                  <a:pt x="4895" y="16"/>
                </a:lnTo>
                <a:lnTo>
                  <a:pt x="4914" y="21"/>
                </a:lnTo>
                <a:lnTo>
                  <a:pt x="4933" y="29"/>
                </a:lnTo>
                <a:lnTo>
                  <a:pt x="4956" y="37"/>
                </a:lnTo>
                <a:lnTo>
                  <a:pt x="4979" y="44"/>
                </a:lnTo>
                <a:lnTo>
                  <a:pt x="5004" y="54"/>
                </a:lnTo>
                <a:lnTo>
                  <a:pt x="5029" y="66"/>
                </a:lnTo>
                <a:lnTo>
                  <a:pt x="5058" y="77"/>
                </a:lnTo>
                <a:lnTo>
                  <a:pt x="5087" y="89"/>
                </a:lnTo>
                <a:lnTo>
                  <a:pt x="5116" y="102"/>
                </a:lnTo>
                <a:lnTo>
                  <a:pt x="5148" y="115"/>
                </a:lnTo>
                <a:lnTo>
                  <a:pt x="5175" y="131"/>
                </a:lnTo>
                <a:lnTo>
                  <a:pt x="5200" y="144"/>
                </a:lnTo>
                <a:lnTo>
                  <a:pt x="5223" y="160"/>
                </a:lnTo>
                <a:lnTo>
                  <a:pt x="5244" y="173"/>
                </a:lnTo>
                <a:lnTo>
                  <a:pt x="5265" y="186"/>
                </a:lnTo>
                <a:lnTo>
                  <a:pt x="5283" y="202"/>
                </a:lnTo>
                <a:lnTo>
                  <a:pt x="5298" y="215"/>
                </a:lnTo>
                <a:lnTo>
                  <a:pt x="5313" y="229"/>
                </a:lnTo>
                <a:lnTo>
                  <a:pt x="5327" y="242"/>
                </a:lnTo>
                <a:lnTo>
                  <a:pt x="5336" y="256"/>
                </a:lnTo>
                <a:lnTo>
                  <a:pt x="5346" y="269"/>
                </a:lnTo>
                <a:lnTo>
                  <a:pt x="5354" y="282"/>
                </a:lnTo>
                <a:lnTo>
                  <a:pt x="5359" y="294"/>
                </a:lnTo>
                <a:lnTo>
                  <a:pt x="5365" y="307"/>
                </a:lnTo>
                <a:lnTo>
                  <a:pt x="5367" y="319"/>
                </a:lnTo>
                <a:lnTo>
                  <a:pt x="5367" y="332"/>
                </a:lnTo>
                <a:lnTo>
                  <a:pt x="5367" y="344"/>
                </a:lnTo>
                <a:lnTo>
                  <a:pt x="5365" y="353"/>
                </a:lnTo>
                <a:lnTo>
                  <a:pt x="5361" y="365"/>
                </a:lnTo>
                <a:lnTo>
                  <a:pt x="5357" y="375"/>
                </a:lnTo>
                <a:lnTo>
                  <a:pt x="5350" y="382"/>
                </a:lnTo>
                <a:lnTo>
                  <a:pt x="5342" y="390"/>
                </a:lnTo>
                <a:lnTo>
                  <a:pt x="5334" y="398"/>
                </a:lnTo>
                <a:lnTo>
                  <a:pt x="5323" y="403"/>
                </a:lnTo>
                <a:lnTo>
                  <a:pt x="5311" y="409"/>
                </a:lnTo>
                <a:lnTo>
                  <a:pt x="5298" y="413"/>
                </a:lnTo>
                <a:lnTo>
                  <a:pt x="5283" y="417"/>
                </a:lnTo>
                <a:lnTo>
                  <a:pt x="5267" y="421"/>
                </a:lnTo>
                <a:lnTo>
                  <a:pt x="5248" y="423"/>
                </a:lnTo>
                <a:lnTo>
                  <a:pt x="5229" y="425"/>
                </a:lnTo>
                <a:lnTo>
                  <a:pt x="5210" y="425"/>
                </a:lnTo>
                <a:lnTo>
                  <a:pt x="5187" y="426"/>
                </a:lnTo>
                <a:lnTo>
                  <a:pt x="5167" y="425"/>
                </a:lnTo>
                <a:lnTo>
                  <a:pt x="5146" y="425"/>
                </a:lnTo>
                <a:lnTo>
                  <a:pt x="5125" y="425"/>
                </a:lnTo>
                <a:lnTo>
                  <a:pt x="5104" y="425"/>
                </a:lnTo>
                <a:lnTo>
                  <a:pt x="5083" y="425"/>
                </a:lnTo>
                <a:lnTo>
                  <a:pt x="5060" y="423"/>
                </a:lnTo>
                <a:lnTo>
                  <a:pt x="5035" y="423"/>
                </a:lnTo>
                <a:lnTo>
                  <a:pt x="5012" y="423"/>
                </a:lnTo>
                <a:lnTo>
                  <a:pt x="4987" y="421"/>
                </a:lnTo>
                <a:lnTo>
                  <a:pt x="4962" y="421"/>
                </a:lnTo>
                <a:lnTo>
                  <a:pt x="4935" y="419"/>
                </a:lnTo>
                <a:lnTo>
                  <a:pt x="4908" y="419"/>
                </a:lnTo>
                <a:lnTo>
                  <a:pt x="4881" y="417"/>
                </a:lnTo>
                <a:lnTo>
                  <a:pt x="4853" y="415"/>
                </a:lnTo>
                <a:lnTo>
                  <a:pt x="4824" y="415"/>
                </a:lnTo>
                <a:lnTo>
                  <a:pt x="4793" y="413"/>
                </a:lnTo>
                <a:lnTo>
                  <a:pt x="4732" y="411"/>
                </a:lnTo>
                <a:lnTo>
                  <a:pt x="4670" y="409"/>
                </a:lnTo>
                <a:lnTo>
                  <a:pt x="4607" y="407"/>
                </a:lnTo>
                <a:lnTo>
                  <a:pt x="4542" y="405"/>
                </a:lnTo>
                <a:lnTo>
                  <a:pt x="4476" y="403"/>
                </a:lnTo>
                <a:lnTo>
                  <a:pt x="4409" y="403"/>
                </a:lnTo>
                <a:lnTo>
                  <a:pt x="4340" y="401"/>
                </a:lnTo>
                <a:lnTo>
                  <a:pt x="4271" y="401"/>
                </a:lnTo>
                <a:lnTo>
                  <a:pt x="4181" y="401"/>
                </a:lnTo>
                <a:lnTo>
                  <a:pt x="4089" y="403"/>
                </a:lnTo>
                <a:lnTo>
                  <a:pt x="3995" y="405"/>
                </a:lnTo>
                <a:lnTo>
                  <a:pt x="3899" y="407"/>
                </a:lnTo>
                <a:lnTo>
                  <a:pt x="3801" y="411"/>
                </a:lnTo>
                <a:lnTo>
                  <a:pt x="3699" y="413"/>
                </a:lnTo>
                <a:lnTo>
                  <a:pt x="3597" y="419"/>
                </a:lnTo>
                <a:lnTo>
                  <a:pt x="3492" y="423"/>
                </a:lnTo>
                <a:lnTo>
                  <a:pt x="3384" y="428"/>
                </a:lnTo>
                <a:lnTo>
                  <a:pt x="3275" y="436"/>
                </a:lnTo>
                <a:lnTo>
                  <a:pt x="3161" y="442"/>
                </a:lnTo>
                <a:lnTo>
                  <a:pt x="3048" y="451"/>
                </a:lnTo>
                <a:lnTo>
                  <a:pt x="2931" y="459"/>
                </a:lnTo>
                <a:lnTo>
                  <a:pt x="2812" y="469"/>
                </a:lnTo>
                <a:lnTo>
                  <a:pt x="2691" y="478"/>
                </a:lnTo>
                <a:lnTo>
                  <a:pt x="2568" y="490"/>
                </a:lnTo>
                <a:lnTo>
                  <a:pt x="2430" y="501"/>
                </a:lnTo>
                <a:lnTo>
                  <a:pt x="2298" y="515"/>
                </a:lnTo>
                <a:lnTo>
                  <a:pt x="2169" y="526"/>
                </a:lnTo>
                <a:lnTo>
                  <a:pt x="2044" y="540"/>
                </a:lnTo>
                <a:lnTo>
                  <a:pt x="1923" y="551"/>
                </a:lnTo>
                <a:lnTo>
                  <a:pt x="1806" y="565"/>
                </a:lnTo>
                <a:lnTo>
                  <a:pt x="1693" y="578"/>
                </a:lnTo>
                <a:lnTo>
                  <a:pt x="1583" y="592"/>
                </a:lnTo>
                <a:lnTo>
                  <a:pt x="1480" y="605"/>
                </a:lnTo>
                <a:lnTo>
                  <a:pt x="1378" y="618"/>
                </a:lnTo>
                <a:lnTo>
                  <a:pt x="1282" y="634"/>
                </a:lnTo>
                <a:lnTo>
                  <a:pt x="1188" y="649"/>
                </a:lnTo>
                <a:lnTo>
                  <a:pt x="1100" y="663"/>
                </a:lnTo>
                <a:lnTo>
                  <a:pt x="1015" y="678"/>
                </a:lnTo>
                <a:lnTo>
                  <a:pt x="935" y="695"/>
                </a:lnTo>
                <a:lnTo>
                  <a:pt x="858" y="711"/>
                </a:lnTo>
                <a:lnTo>
                  <a:pt x="821" y="720"/>
                </a:lnTo>
                <a:lnTo>
                  <a:pt x="789" y="730"/>
                </a:lnTo>
                <a:lnTo>
                  <a:pt x="756" y="737"/>
                </a:lnTo>
                <a:lnTo>
                  <a:pt x="727" y="745"/>
                </a:lnTo>
                <a:lnTo>
                  <a:pt x="699" y="753"/>
                </a:lnTo>
                <a:lnTo>
                  <a:pt x="672" y="759"/>
                </a:lnTo>
                <a:lnTo>
                  <a:pt x="649" y="764"/>
                </a:lnTo>
                <a:lnTo>
                  <a:pt x="626" y="770"/>
                </a:lnTo>
                <a:lnTo>
                  <a:pt x="604" y="774"/>
                </a:lnTo>
                <a:lnTo>
                  <a:pt x="585" y="778"/>
                </a:lnTo>
                <a:lnTo>
                  <a:pt x="568" y="780"/>
                </a:lnTo>
                <a:lnTo>
                  <a:pt x="553" y="783"/>
                </a:lnTo>
                <a:lnTo>
                  <a:pt x="539" y="785"/>
                </a:lnTo>
                <a:lnTo>
                  <a:pt x="528" y="785"/>
                </a:lnTo>
                <a:lnTo>
                  <a:pt x="516" y="787"/>
                </a:lnTo>
                <a:lnTo>
                  <a:pt x="508" y="787"/>
                </a:lnTo>
                <a:lnTo>
                  <a:pt x="495" y="787"/>
                </a:lnTo>
                <a:lnTo>
                  <a:pt x="482" y="785"/>
                </a:lnTo>
                <a:lnTo>
                  <a:pt x="466" y="783"/>
                </a:lnTo>
                <a:lnTo>
                  <a:pt x="449" y="780"/>
                </a:lnTo>
                <a:lnTo>
                  <a:pt x="432" y="774"/>
                </a:lnTo>
                <a:lnTo>
                  <a:pt x="414" y="768"/>
                </a:lnTo>
                <a:lnTo>
                  <a:pt x="397" y="760"/>
                </a:lnTo>
                <a:lnTo>
                  <a:pt x="378" y="753"/>
                </a:lnTo>
                <a:lnTo>
                  <a:pt x="357" y="745"/>
                </a:lnTo>
                <a:lnTo>
                  <a:pt x="336" y="734"/>
                </a:lnTo>
                <a:lnTo>
                  <a:pt x="315" y="724"/>
                </a:lnTo>
                <a:lnTo>
                  <a:pt x="292" y="711"/>
                </a:lnTo>
                <a:lnTo>
                  <a:pt x="269" y="699"/>
                </a:lnTo>
                <a:lnTo>
                  <a:pt x="244" y="684"/>
                </a:lnTo>
                <a:lnTo>
                  <a:pt x="219" y="668"/>
                </a:lnTo>
                <a:lnTo>
                  <a:pt x="194" y="653"/>
                </a:lnTo>
                <a:lnTo>
                  <a:pt x="169" y="640"/>
                </a:lnTo>
                <a:lnTo>
                  <a:pt x="148" y="626"/>
                </a:lnTo>
                <a:lnTo>
                  <a:pt x="126" y="613"/>
                </a:lnTo>
                <a:lnTo>
                  <a:pt x="107" y="599"/>
                </a:lnTo>
                <a:lnTo>
                  <a:pt x="90" y="588"/>
                </a:lnTo>
                <a:lnTo>
                  <a:pt x="75" y="576"/>
                </a:lnTo>
                <a:lnTo>
                  <a:pt x="61" y="567"/>
                </a:lnTo>
                <a:lnTo>
                  <a:pt x="48" y="555"/>
                </a:lnTo>
                <a:lnTo>
                  <a:pt x="36" y="545"/>
                </a:lnTo>
                <a:lnTo>
                  <a:pt x="27" y="536"/>
                </a:lnTo>
                <a:lnTo>
                  <a:pt x="17" y="528"/>
                </a:lnTo>
                <a:lnTo>
                  <a:pt x="11" y="519"/>
                </a:lnTo>
                <a:lnTo>
                  <a:pt x="6" y="511"/>
                </a:lnTo>
                <a:lnTo>
                  <a:pt x="2" y="503"/>
                </a:lnTo>
                <a:lnTo>
                  <a:pt x="0" y="496"/>
                </a:lnTo>
                <a:lnTo>
                  <a:pt x="0" y="490"/>
                </a:lnTo>
                <a:lnTo>
                  <a:pt x="0" y="480"/>
                </a:lnTo>
                <a:lnTo>
                  <a:pt x="2" y="473"/>
                </a:lnTo>
                <a:lnTo>
                  <a:pt x="4" y="465"/>
                </a:lnTo>
                <a:lnTo>
                  <a:pt x="9" y="457"/>
                </a:lnTo>
                <a:lnTo>
                  <a:pt x="13" y="451"/>
                </a:lnTo>
                <a:lnTo>
                  <a:pt x="21" y="444"/>
                </a:lnTo>
                <a:lnTo>
                  <a:pt x="29" y="438"/>
                </a:lnTo>
                <a:lnTo>
                  <a:pt x="36" y="434"/>
                </a:lnTo>
                <a:lnTo>
                  <a:pt x="48" y="428"/>
                </a:lnTo>
                <a:lnTo>
                  <a:pt x="57" y="425"/>
                </a:lnTo>
                <a:lnTo>
                  <a:pt x="71" y="421"/>
                </a:lnTo>
                <a:lnTo>
                  <a:pt x="84" y="417"/>
                </a:lnTo>
                <a:lnTo>
                  <a:pt x="98" y="413"/>
                </a:lnTo>
                <a:lnTo>
                  <a:pt x="113" y="411"/>
                </a:lnTo>
                <a:lnTo>
                  <a:pt x="130" y="409"/>
                </a:lnTo>
                <a:lnTo>
                  <a:pt x="148" y="407"/>
                </a:lnTo>
                <a:lnTo>
                  <a:pt x="174" y="407"/>
                </a:lnTo>
                <a:lnTo>
                  <a:pt x="201" y="407"/>
                </a:lnTo>
                <a:lnTo>
                  <a:pt x="228" y="407"/>
                </a:lnTo>
                <a:lnTo>
                  <a:pt x="255" y="407"/>
                </a:lnTo>
                <a:lnTo>
                  <a:pt x="284" y="405"/>
                </a:lnTo>
                <a:lnTo>
                  <a:pt x="313" y="405"/>
                </a:lnTo>
                <a:lnTo>
                  <a:pt x="343" y="403"/>
                </a:lnTo>
                <a:lnTo>
                  <a:pt x="372" y="403"/>
                </a:lnTo>
                <a:lnTo>
                  <a:pt x="403" y="401"/>
                </a:lnTo>
                <a:lnTo>
                  <a:pt x="434" y="400"/>
                </a:lnTo>
                <a:lnTo>
                  <a:pt x="466" y="398"/>
                </a:lnTo>
                <a:lnTo>
                  <a:pt x="499" y="396"/>
                </a:lnTo>
                <a:lnTo>
                  <a:pt x="531" y="394"/>
                </a:lnTo>
                <a:lnTo>
                  <a:pt x="564" y="392"/>
                </a:lnTo>
                <a:lnTo>
                  <a:pt x="599" y="390"/>
                </a:lnTo>
                <a:lnTo>
                  <a:pt x="631" y="388"/>
                </a:lnTo>
                <a:lnTo>
                  <a:pt x="668" y="384"/>
                </a:lnTo>
                <a:lnTo>
                  <a:pt x="702" y="382"/>
                </a:lnTo>
                <a:lnTo>
                  <a:pt x="739" y="378"/>
                </a:lnTo>
                <a:lnTo>
                  <a:pt x="775" y="377"/>
                </a:lnTo>
                <a:lnTo>
                  <a:pt x="812" y="373"/>
                </a:lnTo>
                <a:lnTo>
                  <a:pt x="850" y="369"/>
                </a:lnTo>
                <a:lnTo>
                  <a:pt x="889" y="365"/>
                </a:lnTo>
                <a:lnTo>
                  <a:pt x="927" y="361"/>
                </a:lnTo>
                <a:lnTo>
                  <a:pt x="965" y="357"/>
                </a:lnTo>
                <a:lnTo>
                  <a:pt x="1006" y="353"/>
                </a:lnTo>
                <a:lnTo>
                  <a:pt x="1046" y="350"/>
                </a:lnTo>
                <a:lnTo>
                  <a:pt x="1088" y="346"/>
                </a:lnTo>
                <a:lnTo>
                  <a:pt x="1129" y="340"/>
                </a:lnTo>
                <a:lnTo>
                  <a:pt x="1171" y="336"/>
                </a:lnTo>
                <a:lnTo>
                  <a:pt x="1213" y="330"/>
                </a:lnTo>
                <a:lnTo>
                  <a:pt x="1257" y="327"/>
                </a:lnTo>
                <a:lnTo>
                  <a:pt x="1342" y="317"/>
                </a:lnTo>
                <a:lnTo>
                  <a:pt x="1422" y="309"/>
                </a:lnTo>
                <a:lnTo>
                  <a:pt x="1503" y="302"/>
                </a:lnTo>
                <a:lnTo>
                  <a:pt x="1582" y="294"/>
                </a:lnTo>
                <a:lnTo>
                  <a:pt x="1658" y="286"/>
                </a:lnTo>
                <a:lnTo>
                  <a:pt x="1733" y="279"/>
                </a:lnTo>
                <a:lnTo>
                  <a:pt x="1806" y="273"/>
                </a:lnTo>
                <a:lnTo>
                  <a:pt x="1877" y="265"/>
                </a:lnTo>
                <a:lnTo>
                  <a:pt x="1948" y="259"/>
                </a:lnTo>
                <a:lnTo>
                  <a:pt x="2015" y="252"/>
                </a:lnTo>
                <a:lnTo>
                  <a:pt x="2081" y="246"/>
                </a:lnTo>
                <a:lnTo>
                  <a:pt x="2146" y="240"/>
                </a:lnTo>
                <a:lnTo>
                  <a:pt x="2207" y="234"/>
                </a:lnTo>
                <a:lnTo>
                  <a:pt x="2269" y="229"/>
                </a:lnTo>
                <a:lnTo>
                  <a:pt x="2328" y="223"/>
                </a:lnTo>
                <a:lnTo>
                  <a:pt x="2384" y="217"/>
                </a:lnTo>
                <a:lnTo>
                  <a:pt x="2440" y="213"/>
                </a:lnTo>
                <a:lnTo>
                  <a:pt x="2493" y="208"/>
                </a:lnTo>
                <a:lnTo>
                  <a:pt x="2545" y="204"/>
                </a:lnTo>
                <a:lnTo>
                  <a:pt x="2595" y="198"/>
                </a:lnTo>
                <a:lnTo>
                  <a:pt x="2643" y="194"/>
                </a:lnTo>
                <a:lnTo>
                  <a:pt x="2691" y="190"/>
                </a:lnTo>
                <a:lnTo>
                  <a:pt x="2735" y="186"/>
                </a:lnTo>
                <a:lnTo>
                  <a:pt x="2777" y="183"/>
                </a:lnTo>
                <a:lnTo>
                  <a:pt x="2820" y="181"/>
                </a:lnTo>
                <a:lnTo>
                  <a:pt x="2858" y="177"/>
                </a:lnTo>
                <a:lnTo>
                  <a:pt x="2896" y="173"/>
                </a:lnTo>
                <a:lnTo>
                  <a:pt x="2931" y="171"/>
                </a:lnTo>
                <a:lnTo>
                  <a:pt x="2966" y="169"/>
                </a:lnTo>
                <a:lnTo>
                  <a:pt x="2998" y="167"/>
                </a:lnTo>
                <a:lnTo>
                  <a:pt x="3029" y="163"/>
                </a:lnTo>
                <a:lnTo>
                  <a:pt x="3058" y="163"/>
                </a:lnTo>
                <a:lnTo>
                  <a:pt x="3081" y="162"/>
                </a:lnTo>
                <a:lnTo>
                  <a:pt x="3106" y="160"/>
                </a:lnTo>
                <a:lnTo>
                  <a:pt x="3131" y="158"/>
                </a:lnTo>
                <a:lnTo>
                  <a:pt x="3158" y="156"/>
                </a:lnTo>
                <a:lnTo>
                  <a:pt x="3183" y="154"/>
                </a:lnTo>
                <a:lnTo>
                  <a:pt x="3211" y="152"/>
                </a:lnTo>
                <a:lnTo>
                  <a:pt x="3238" y="150"/>
                </a:lnTo>
                <a:lnTo>
                  <a:pt x="3267" y="148"/>
                </a:lnTo>
                <a:lnTo>
                  <a:pt x="3296" y="144"/>
                </a:lnTo>
                <a:lnTo>
                  <a:pt x="3325" y="142"/>
                </a:lnTo>
                <a:lnTo>
                  <a:pt x="3355" y="140"/>
                </a:lnTo>
                <a:lnTo>
                  <a:pt x="3386" y="138"/>
                </a:lnTo>
                <a:lnTo>
                  <a:pt x="3419" y="137"/>
                </a:lnTo>
                <a:lnTo>
                  <a:pt x="3449" y="133"/>
                </a:lnTo>
                <a:lnTo>
                  <a:pt x="3482" y="131"/>
                </a:lnTo>
                <a:lnTo>
                  <a:pt x="3517" y="129"/>
                </a:lnTo>
                <a:lnTo>
                  <a:pt x="3549" y="125"/>
                </a:lnTo>
                <a:lnTo>
                  <a:pt x="3584" y="123"/>
                </a:lnTo>
                <a:lnTo>
                  <a:pt x="3618" y="121"/>
                </a:lnTo>
                <a:lnTo>
                  <a:pt x="3655" y="117"/>
                </a:lnTo>
                <a:lnTo>
                  <a:pt x="3691" y="115"/>
                </a:lnTo>
                <a:lnTo>
                  <a:pt x="3728" y="112"/>
                </a:lnTo>
                <a:lnTo>
                  <a:pt x="3766" y="110"/>
                </a:lnTo>
                <a:lnTo>
                  <a:pt x="3803" y="106"/>
                </a:lnTo>
                <a:lnTo>
                  <a:pt x="3843" y="104"/>
                </a:lnTo>
                <a:lnTo>
                  <a:pt x="3881" y="100"/>
                </a:lnTo>
                <a:lnTo>
                  <a:pt x="3922" y="96"/>
                </a:lnTo>
                <a:lnTo>
                  <a:pt x="3962" y="94"/>
                </a:lnTo>
                <a:lnTo>
                  <a:pt x="4002" y="90"/>
                </a:lnTo>
                <a:lnTo>
                  <a:pt x="4044" y="87"/>
                </a:lnTo>
                <a:lnTo>
                  <a:pt x="4087" y="85"/>
                </a:lnTo>
                <a:lnTo>
                  <a:pt x="4129" y="81"/>
                </a:lnTo>
                <a:lnTo>
                  <a:pt x="4167" y="75"/>
                </a:lnTo>
                <a:lnTo>
                  <a:pt x="4206" y="71"/>
                </a:lnTo>
                <a:lnTo>
                  <a:pt x="4242" y="67"/>
                </a:lnTo>
                <a:lnTo>
                  <a:pt x="4279" y="62"/>
                </a:lnTo>
                <a:lnTo>
                  <a:pt x="4313" y="58"/>
                </a:lnTo>
                <a:lnTo>
                  <a:pt x="4348" y="54"/>
                </a:lnTo>
                <a:lnTo>
                  <a:pt x="4378" y="50"/>
                </a:lnTo>
                <a:lnTo>
                  <a:pt x="4411" y="46"/>
                </a:lnTo>
                <a:lnTo>
                  <a:pt x="4440" y="43"/>
                </a:lnTo>
                <a:lnTo>
                  <a:pt x="4469" y="39"/>
                </a:lnTo>
                <a:lnTo>
                  <a:pt x="4497" y="35"/>
                </a:lnTo>
                <a:lnTo>
                  <a:pt x="4522" y="31"/>
                </a:lnTo>
                <a:lnTo>
                  <a:pt x="4549" y="29"/>
                </a:lnTo>
                <a:lnTo>
                  <a:pt x="4572" y="25"/>
                </a:lnTo>
                <a:lnTo>
                  <a:pt x="4595" y="23"/>
                </a:lnTo>
                <a:lnTo>
                  <a:pt x="4616" y="19"/>
                </a:lnTo>
                <a:lnTo>
                  <a:pt x="4638" y="18"/>
                </a:lnTo>
                <a:lnTo>
                  <a:pt x="4657" y="16"/>
                </a:lnTo>
                <a:lnTo>
                  <a:pt x="4676" y="14"/>
                </a:lnTo>
                <a:lnTo>
                  <a:pt x="4693" y="12"/>
                </a:lnTo>
                <a:lnTo>
                  <a:pt x="4709" y="10"/>
                </a:lnTo>
                <a:lnTo>
                  <a:pt x="4724" y="8"/>
                </a:lnTo>
                <a:lnTo>
                  <a:pt x="4737" y="6"/>
                </a:lnTo>
                <a:lnTo>
                  <a:pt x="4749" y="4"/>
                </a:lnTo>
                <a:lnTo>
                  <a:pt x="4760" y="4"/>
                </a:lnTo>
                <a:lnTo>
                  <a:pt x="4770" y="2"/>
                </a:lnTo>
                <a:lnTo>
                  <a:pt x="4780" y="2"/>
                </a:lnTo>
                <a:lnTo>
                  <a:pt x="4787" y="0"/>
                </a:lnTo>
                <a:lnTo>
                  <a:pt x="4793" y="0"/>
                </a:lnTo>
                <a:lnTo>
                  <a:pt x="4799" y="0"/>
                </a:lnTo>
                <a:lnTo>
                  <a:pt x="4803" y="0"/>
                </a:lnTo>
                <a:lnTo>
                  <a:pt x="4807" y="0"/>
                </a:lnTo>
                <a:lnTo>
                  <a:pt x="480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924175" y="2197100"/>
            <a:ext cx="1408113" cy="3409950"/>
          </a:xfrm>
          <a:custGeom>
            <a:avLst/>
            <a:gdLst/>
            <a:ahLst/>
            <a:cxnLst>
              <a:cxn ang="0">
                <a:pos x="1302" y="10"/>
              </a:cxn>
              <a:cxn ang="0">
                <a:pos x="1453" y="48"/>
              </a:cxn>
              <a:cxn ang="0">
                <a:pos x="1615" y="115"/>
              </a:cxn>
              <a:cxn ang="0">
                <a:pos x="1716" y="179"/>
              </a:cxn>
              <a:cxn ang="0">
                <a:pos x="1768" y="248"/>
              </a:cxn>
              <a:cxn ang="0">
                <a:pos x="1766" y="319"/>
              </a:cxn>
              <a:cxn ang="0">
                <a:pos x="1707" y="453"/>
              </a:cxn>
              <a:cxn ang="0">
                <a:pos x="1643" y="768"/>
              </a:cxn>
              <a:cxn ang="0">
                <a:pos x="1632" y="1054"/>
              </a:cxn>
              <a:cxn ang="0">
                <a:pos x="1628" y="1281"/>
              </a:cxn>
              <a:cxn ang="0">
                <a:pos x="1624" y="1451"/>
              </a:cxn>
              <a:cxn ang="0">
                <a:pos x="1620" y="1565"/>
              </a:cxn>
              <a:cxn ang="0">
                <a:pos x="1618" y="1620"/>
              </a:cxn>
              <a:cxn ang="0">
                <a:pos x="1611" y="1849"/>
              </a:cxn>
              <a:cxn ang="0">
                <a:pos x="1565" y="2269"/>
              </a:cxn>
              <a:cxn ang="0">
                <a:pos x="1486" y="2663"/>
              </a:cxn>
              <a:cxn ang="0">
                <a:pos x="1378" y="3012"/>
              </a:cxn>
              <a:cxn ang="0">
                <a:pos x="1248" y="3310"/>
              </a:cxn>
              <a:cxn ang="0">
                <a:pos x="1110" y="3536"/>
              </a:cxn>
              <a:cxn ang="0">
                <a:pos x="952" y="3732"/>
              </a:cxn>
              <a:cxn ang="0">
                <a:pos x="720" y="3939"/>
              </a:cxn>
              <a:cxn ang="0">
                <a:pos x="488" y="4101"/>
              </a:cxn>
              <a:cxn ang="0">
                <a:pos x="359" y="4170"/>
              </a:cxn>
              <a:cxn ang="0">
                <a:pos x="252" y="4225"/>
              </a:cxn>
              <a:cxn ang="0">
                <a:pos x="165" y="4264"/>
              </a:cxn>
              <a:cxn ang="0">
                <a:pos x="98" y="4287"/>
              </a:cxn>
              <a:cxn ang="0">
                <a:pos x="52" y="4296"/>
              </a:cxn>
              <a:cxn ang="0">
                <a:pos x="2" y="4275"/>
              </a:cxn>
              <a:cxn ang="0">
                <a:pos x="117" y="4154"/>
              </a:cxn>
              <a:cxn ang="0">
                <a:pos x="280" y="4003"/>
              </a:cxn>
              <a:cxn ang="0">
                <a:pos x="424" y="3861"/>
              </a:cxn>
              <a:cxn ang="0">
                <a:pos x="547" y="3728"/>
              </a:cxn>
              <a:cxn ang="0">
                <a:pos x="651" y="3603"/>
              </a:cxn>
              <a:cxn ang="0">
                <a:pos x="774" y="3425"/>
              </a:cxn>
              <a:cxn ang="0">
                <a:pos x="937" y="3108"/>
              </a:cxn>
              <a:cxn ang="0">
                <a:pos x="1054" y="2765"/>
              </a:cxn>
              <a:cxn ang="0">
                <a:pos x="1146" y="2392"/>
              </a:cxn>
              <a:cxn ang="0">
                <a:pos x="1210" y="1989"/>
              </a:cxn>
              <a:cxn ang="0">
                <a:pos x="1233" y="1559"/>
              </a:cxn>
              <a:cxn ang="0">
                <a:pos x="1233" y="1542"/>
              </a:cxn>
              <a:cxn ang="0">
                <a:pos x="1233" y="1496"/>
              </a:cxn>
              <a:cxn ang="0">
                <a:pos x="1233" y="1419"/>
              </a:cxn>
              <a:cxn ang="0">
                <a:pos x="1233" y="1309"/>
              </a:cxn>
              <a:cxn ang="0">
                <a:pos x="1233" y="1169"/>
              </a:cxn>
              <a:cxn ang="0">
                <a:pos x="1229" y="931"/>
              </a:cxn>
              <a:cxn ang="0">
                <a:pos x="1215" y="689"/>
              </a:cxn>
              <a:cxn ang="0">
                <a:pos x="1186" y="490"/>
              </a:cxn>
              <a:cxn ang="0">
                <a:pos x="1154" y="317"/>
              </a:cxn>
              <a:cxn ang="0">
                <a:pos x="1087" y="173"/>
              </a:cxn>
              <a:cxn ang="0">
                <a:pos x="1058" y="129"/>
              </a:cxn>
              <a:cxn ang="0">
                <a:pos x="1052" y="92"/>
              </a:cxn>
              <a:cxn ang="0">
                <a:pos x="1077" y="33"/>
              </a:cxn>
              <a:cxn ang="0">
                <a:pos x="1140" y="4"/>
              </a:cxn>
            </a:cxnLst>
            <a:rect l="0" t="0" r="r" b="b"/>
            <a:pathLst>
              <a:path w="1774" h="4296">
                <a:moveTo>
                  <a:pt x="1186" y="0"/>
                </a:moveTo>
                <a:lnTo>
                  <a:pt x="1208" y="0"/>
                </a:lnTo>
                <a:lnTo>
                  <a:pt x="1231" y="2"/>
                </a:lnTo>
                <a:lnTo>
                  <a:pt x="1254" y="4"/>
                </a:lnTo>
                <a:lnTo>
                  <a:pt x="1277" y="6"/>
                </a:lnTo>
                <a:lnTo>
                  <a:pt x="1302" y="10"/>
                </a:lnTo>
                <a:lnTo>
                  <a:pt x="1325" y="14"/>
                </a:lnTo>
                <a:lnTo>
                  <a:pt x="1350" y="19"/>
                </a:lnTo>
                <a:lnTo>
                  <a:pt x="1375" y="25"/>
                </a:lnTo>
                <a:lnTo>
                  <a:pt x="1401" y="33"/>
                </a:lnTo>
                <a:lnTo>
                  <a:pt x="1426" y="41"/>
                </a:lnTo>
                <a:lnTo>
                  <a:pt x="1453" y="48"/>
                </a:lnTo>
                <a:lnTo>
                  <a:pt x="1480" y="58"/>
                </a:lnTo>
                <a:lnTo>
                  <a:pt x="1509" y="69"/>
                </a:lnTo>
                <a:lnTo>
                  <a:pt x="1536" y="81"/>
                </a:lnTo>
                <a:lnTo>
                  <a:pt x="1565" y="92"/>
                </a:lnTo>
                <a:lnTo>
                  <a:pt x="1593" y="106"/>
                </a:lnTo>
                <a:lnTo>
                  <a:pt x="1615" y="115"/>
                </a:lnTo>
                <a:lnTo>
                  <a:pt x="1636" y="125"/>
                </a:lnTo>
                <a:lnTo>
                  <a:pt x="1655" y="135"/>
                </a:lnTo>
                <a:lnTo>
                  <a:pt x="1672" y="146"/>
                </a:lnTo>
                <a:lnTo>
                  <a:pt x="1689" y="156"/>
                </a:lnTo>
                <a:lnTo>
                  <a:pt x="1705" y="167"/>
                </a:lnTo>
                <a:lnTo>
                  <a:pt x="1716" y="179"/>
                </a:lnTo>
                <a:lnTo>
                  <a:pt x="1730" y="188"/>
                </a:lnTo>
                <a:lnTo>
                  <a:pt x="1739" y="200"/>
                </a:lnTo>
                <a:lnTo>
                  <a:pt x="1749" y="211"/>
                </a:lnTo>
                <a:lnTo>
                  <a:pt x="1757" y="223"/>
                </a:lnTo>
                <a:lnTo>
                  <a:pt x="1762" y="236"/>
                </a:lnTo>
                <a:lnTo>
                  <a:pt x="1768" y="248"/>
                </a:lnTo>
                <a:lnTo>
                  <a:pt x="1770" y="259"/>
                </a:lnTo>
                <a:lnTo>
                  <a:pt x="1772" y="273"/>
                </a:lnTo>
                <a:lnTo>
                  <a:pt x="1774" y="286"/>
                </a:lnTo>
                <a:lnTo>
                  <a:pt x="1772" y="296"/>
                </a:lnTo>
                <a:lnTo>
                  <a:pt x="1770" y="307"/>
                </a:lnTo>
                <a:lnTo>
                  <a:pt x="1766" y="319"/>
                </a:lnTo>
                <a:lnTo>
                  <a:pt x="1760" y="332"/>
                </a:lnTo>
                <a:lnTo>
                  <a:pt x="1753" y="348"/>
                </a:lnTo>
                <a:lnTo>
                  <a:pt x="1743" y="365"/>
                </a:lnTo>
                <a:lnTo>
                  <a:pt x="1734" y="384"/>
                </a:lnTo>
                <a:lnTo>
                  <a:pt x="1722" y="403"/>
                </a:lnTo>
                <a:lnTo>
                  <a:pt x="1707" y="453"/>
                </a:lnTo>
                <a:lnTo>
                  <a:pt x="1691" y="505"/>
                </a:lnTo>
                <a:lnTo>
                  <a:pt x="1680" y="557"/>
                </a:lnTo>
                <a:lnTo>
                  <a:pt x="1668" y="609"/>
                </a:lnTo>
                <a:lnTo>
                  <a:pt x="1659" y="661"/>
                </a:lnTo>
                <a:lnTo>
                  <a:pt x="1651" y="714"/>
                </a:lnTo>
                <a:lnTo>
                  <a:pt x="1643" y="768"/>
                </a:lnTo>
                <a:lnTo>
                  <a:pt x="1638" y="824"/>
                </a:lnTo>
                <a:lnTo>
                  <a:pt x="1638" y="872"/>
                </a:lnTo>
                <a:lnTo>
                  <a:pt x="1636" y="920"/>
                </a:lnTo>
                <a:lnTo>
                  <a:pt x="1636" y="968"/>
                </a:lnTo>
                <a:lnTo>
                  <a:pt x="1634" y="1012"/>
                </a:lnTo>
                <a:lnTo>
                  <a:pt x="1632" y="1054"/>
                </a:lnTo>
                <a:lnTo>
                  <a:pt x="1632" y="1096"/>
                </a:lnTo>
                <a:lnTo>
                  <a:pt x="1630" y="1137"/>
                </a:lnTo>
                <a:lnTo>
                  <a:pt x="1630" y="1175"/>
                </a:lnTo>
                <a:lnTo>
                  <a:pt x="1630" y="1212"/>
                </a:lnTo>
                <a:lnTo>
                  <a:pt x="1628" y="1248"/>
                </a:lnTo>
                <a:lnTo>
                  <a:pt x="1628" y="1281"/>
                </a:lnTo>
                <a:lnTo>
                  <a:pt x="1626" y="1313"/>
                </a:lnTo>
                <a:lnTo>
                  <a:pt x="1626" y="1344"/>
                </a:lnTo>
                <a:lnTo>
                  <a:pt x="1626" y="1373"/>
                </a:lnTo>
                <a:lnTo>
                  <a:pt x="1624" y="1402"/>
                </a:lnTo>
                <a:lnTo>
                  <a:pt x="1624" y="1427"/>
                </a:lnTo>
                <a:lnTo>
                  <a:pt x="1624" y="1451"/>
                </a:lnTo>
                <a:lnTo>
                  <a:pt x="1622" y="1475"/>
                </a:lnTo>
                <a:lnTo>
                  <a:pt x="1622" y="1496"/>
                </a:lnTo>
                <a:lnTo>
                  <a:pt x="1622" y="1515"/>
                </a:lnTo>
                <a:lnTo>
                  <a:pt x="1620" y="1532"/>
                </a:lnTo>
                <a:lnTo>
                  <a:pt x="1620" y="1549"/>
                </a:lnTo>
                <a:lnTo>
                  <a:pt x="1620" y="1565"/>
                </a:lnTo>
                <a:lnTo>
                  <a:pt x="1620" y="1578"/>
                </a:lnTo>
                <a:lnTo>
                  <a:pt x="1620" y="1590"/>
                </a:lnTo>
                <a:lnTo>
                  <a:pt x="1620" y="1599"/>
                </a:lnTo>
                <a:lnTo>
                  <a:pt x="1620" y="1609"/>
                </a:lnTo>
                <a:lnTo>
                  <a:pt x="1618" y="1615"/>
                </a:lnTo>
                <a:lnTo>
                  <a:pt x="1618" y="1620"/>
                </a:lnTo>
                <a:lnTo>
                  <a:pt x="1618" y="1624"/>
                </a:lnTo>
                <a:lnTo>
                  <a:pt x="1618" y="1628"/>
                </a:lnTo>
                <a:lnTo>
                  <a:pt x="1618" y="1628"/>
                </a:lnTo>
                <a:lnTo>
                  <a:pt x="1616" y="1703"/>
                </a:lnTo>
                <a:lnTo>
                  <a:pt x="1615" y="1776"/>
                </a:lnTo>
                <a:lnTo>
                  <a:pt x="1611" y="1849"/>
                </a:lnTo>
                <a:lnTo>
                  <a:pt x="1605" y="1920"/>
                </a:lnTo>
                <a:lnTo>
                  <a:pt x="1599" y="1991"/>
                </a:lnTo>
                <a:lnTo>
                  <a:pt x="1593" y="2062"/>
                </a:lnTo>
                <a:lnTo>
                  <a:pt x="1584" y="2131"/>
                </a:lnTo>
                <a:lnTo>
                  <a:pt x="1576" y="2200"/>
                </a:lnTo>
                <a:lnTo>
                  <a:pt x="1565" y="2269"/>
                </a:lnTo>
                <a:lnTo>
                  <a:pt x="1555" y="2336"/>
                </a:lnTo>
                <a:lnTo>
                  <a:pt x="1544" y="2404"/>
                </a:lnTo>
                <a:lnTo>
                  <a:pt x="1530" y="2469"/>
                </a:lnTo>
                <a:lnTo>
                  <a:pt x="1517" y="2534"/>
                </a:lnTo>
                <a:lnTo>
                  <a:pt x="1501" y="2599"/>
                </a:lnTo>
                <a:lnTo>
                  <a:pt x="1486" y="2663"/>
                </a:lnTo>
                <a:lnTo>
                  <a:pt x="1471" y="2726"/>
                </a:lnTo>
                <a:lnTo>
                  <a:pt x="1453" y="2786"/>
                </a:lnTo>
                <a:lnTo>
                  <a:pt x="1436" y="2845"/>
                </a:lnTo>
                <a:lnTo>
                  <a:pt x="1417" y="2903"/>
                </a:lnTo>
                <a:lnTo>
                  <a:pt x="1398" y="2958"/>
                </a:lnTo>
                <a:lnTo>
                  <a:pt x="1378" y="3012"/>
                </a:lnTo>
                <a:lnTo>
                  <a:pt x="1357" y="3066"/>
                </a:lnTo>
                <a:lnTo>
                  <a:pt x="1336" y="3118"/>
                </a:lnTo>
                <a:lnTo>
                  <a:pt x="1315" y="3168"/>
                </a:lnTo>
                <a:lnTo>
                  <a:pt x="1294" y="3216"/>
                </a:lnTo>
                <a:lnTo>
                  <a:pt x="1271" y="3264"/>
                </a:lnTo>
                <a:lnTo>
                  <a:pt x="1248" y="3310"/>
                </a:lnTo>
                <a:lnTo>
                  <a:pt x="1223" y="3354"/>
                </a:lnTo>
                <a:lnTo>
                  <a:pt x="1198" y="3398"/>
                </a:lnTo>
                <a:lnTo>
                  <a:pt x="1173" y="3440"/>
                </a:lnTo>
                <a:lnTo>
                  <a:pt x="1148" y="3481"/>
                </a:lnTo>
                <a:lnTo>
                  <a:pt x="1123" y="3519"/>
                </a:lnTo>
                <a:lnTo>
                  <a:pt x="1110" y="3536"/>
                </a:lnTo>
                <a:lnTo>
                  <a:pt x="1098" y="3555"/>
                </a:lnTo>
                <a:lnTo>
                  <a:pt x="1073" y="3592"/>
                </a:lnTo>
                <a:lnTo>
                  <a:pt x="1046" y="3626"/>
                </a:lnTo>
                <a:lnTo>
                  <a:pt x="1016" y="3663"/>
                </a:lnTo>
                <a:lnTo>
                  <a:pt x="985" y="3697"/>
                </a:lnTo>
                <a:lnTo>
                  <a:pt x="952" y="3732"/>
                </a:lnTo>
                <a:lnTo>
                  <a:pt x="918" y="3769"/>
                </a:lnTo>
                <a:lnTo>
                  <a:pt x="881" y="3803"/>
                </a:lnTo>
                <a:lnTo>
                  <a:pt x="845" y="3838"/>
                </a:lnTo>
                <a:lnTo>
                  <a:pt x="804" y="3870"/>
                </a:lnTo>
                <a:lnTo>
                  <a:pt x="764" y="3905"/>
                </a:lnTo>
                <a:lnTo>
                  <a:pt x="720" y="3939"/>
                </a:lnTo>
                <a:lnTo>
                  <a:pt x="676" y="3972"/>
                </a:lnTo>
                <a:lnTo>
                  <a:pt x="630" y="4007"/>
                </a:lnTo>
                <a:lnTo>
                  <a:pt x="584" y="4039"/>
                </a:lnTo>
                <a:lnTo>
                  <a:pt x="536" y="4074"/>
                </a:lnTo>
                <a:lnTo>
                  <a:pt x="511" y="4087"/>
                </a:lnTo>
                <a:lnTo>
                  <a:pt x="488" y="4101"/>
                </a:lnTo>
                <a:lnTo>
                  <a:pt x="465" y="4112"/>
                </a:lnTo>
                <a:lnTo>
                  <a:pt x="444" y="4126"/>
                </a:lnTo>
                <a:lnTo>
                  <a:pt x="421" y="4137"/>
                </a:lnTo>
                <a:lnTo>
                  <a:pt x="399" y="4149"/>
                </a:lnTo>
                <a:lnTo>
                  <a:pt x="380" y="4160"/>
                </a:lnTo>
                <a:lnTo>
                  <a:pt x="359" y="4170"/>
                </a:lnTo>
                <a:lnTo>
                  <a:pt x="340" y="4181"/>
                </a:lnTo>
                <a:lnTo>
                  <a:pt x="323" y="4191"/>
                </a:lnTo>
                <a:lnTo>
                  <a:pt x="303" y="4200"/>
                </a:lnTo>
                <a:lnTo>
                  <a:pt x="286" y="4208"/>
                </a:lnTo>
                <a:lnTo>
                  <a:pt x="269" y="4218"/>
                </a:lnTo>
                <a:lnTo>
                  <a:pt x="252" y="4225"/>
                </a:lnTo>
                <a:lnTo>
                  <a:pt x="236" y="4233"/>
                </a:lnTo>
                <a:lnTo>
                  <a:pt x="221" y="4241"/>
                </a:lnTo>
                <a:lnTo>
                  <a:pt x="206" y="4247"/>
                </a:lnTo>
                <a:lnTo>
                  <a:pt x="192" y="4252"/>
                </a:lnTo>
                <a:lnTo>
                  <a:pt x="179" y="4258"/>
                </a:lnTo>
                <a:lnTo>
                  <a:pt x="165" y="4264"/>
                </a:lnTo>
                <a:lnTo>
                  <a:pt x="152" y="4270"/>
                </a:lnTo>
                <a:lnTo>
                  <a:pt x="140" y="4273"/>
                </a:lnTo>
                <a:lnTo>
                  <a:pt x="129" y="4277"/>
                </a:lnTo>
                <a:lnTo>
                  <a:pt x="117" y="4281"/>
                </a:lnTo>
                <a:lnTo>
                  <a:pt x="108" y="4285"/>
                </a:lnTo>
                <a:lnTo>
                  <a:pt x="98" y="4287"/>
                </a:lnTo>
                <a:lnTo>
                  <a:pt x="88" y="4291"/>
                </a:lnTo>
                <a:lnTo>
                  <a:pt x="79" y="4293"/>
                </a:lnTo>
                <a:lnTo>
                  <a:pt x="71" y="4295"/>
                </a:lnTo>
                <a:lnTo>
                  <a:pt x="63" y="4295"/>
                </a:lnTo>
                <a:lnTo>
                  <a:pt x="58" y="4295"/>
                </a:lnTo>
                <a:lnTo>
                  <a:pt x="52" y="4296"/>
                </a:lnTo>
                <a:lnTo>
                  <a:pt x="39" y="4295"/>
                </a:lnTo>
                <a:lnTo>
                  <a:pt x="29" y="4293"/>
                </a:lnTo>
                <a:lnTo>
                  <a:pt x="21" y="4291"/>
                </a:lnTo>
                <a:lnTo>
                  <a:pt x="14" y="4287"/>
                </a:lnTo>
                <a:lnTo>
                  <a:pt x="8" y="4281"/>
                </a:lnTo>
                <a:lnTo>
                  <a:pt x="2" y="4275"/>
                </a:lnTo>
                <a:lnTo>
                  <a:pt x="0" y="4270"/>
                </a:lnTo>
                <a:lnTo>
                  <a:pt x="0" y="4260"/>
                </a:lnTo>
                <a:lnTo>
                  <a:pt x="29" y="4233"/>
                </a:lnTo>
                <a:lnTo>
                  <a:pt x="60" y="4206"/>
                </a:lnTo>
                <a:lnTo>
                  <a:pt x="88" y="4181"/>
                </a:lnTo>
                <a:lnTo>
                  <a:pt x="117" y="4154"/>
                </a:lnTo>
                <a:lnTo>
                  <a:pt x="146" y="4128"/>
                </a:lnTo>
                <a:lnTo>
                  <a:pt x="175" y="4103"/>
                </a:lnTo>
                <a:lnTo>
                  <a:pt x="202" y="4078"/>
                </a:lnTo>
                <a:lnTo>
                  <a:pt x="229" y="4053"/>
                </a:lnTo>
                <a:lnTo>
                  <a:pt x="254" y="4028"/>
                </a:lnTo>
                <a:lnTo>
                  <a:pt x="280" y="4003"/>
                </a:lnTo>
                <a:lnTo>
                  <a:pt x="305" y="3980"/>
                </a:lnTo>
                <a:lnTo>
                  <a:pt x="330" y="3955"/>
                </a:lnTo>
                <a:lnTo>
                  <a:pt x="355" y="3932"/>
                </a:lnTo>
                <a:lnTo>
                  <a:pt x="378" y="3907"/>
                </a:lnTo>
                <a:lnTo>
                  <a:pt x="401" y="3884"/>
                </a:lnTo>
                <a:lnTo>
                  <a:pt x="424" y="3861"/>
                </a:lnTo>
                <a:lnTo>
                  <a:pt x="445" y="3838"/>
                </a:lnTo>
                <a:lnTo>
                  <a:pt x="467" y="3817"/>
                </a:lnTo>
                <a:lnTo>
                  <a:pt x="488" y="3793"/>
                </a:lnTo>
                <a:lnTo>
                  <a:pt x="509" y="3772"/>
                </a:lnTo>
                <a:lnTo>
                  <a:pt x="528" y="3749"/>
                </a:lnTo>
                <a:lnTo>
                  <a:pt x="547" y="3728"/>
                </a:lnTo>
                <a:lnTo>
                  <a:pt x="566" y="3707"/>
                </a:lnTo>
                <a:lnTo>
                  <a:pt x="586" y="3686"/>
                </a:lnTo>
                <a:lnTo>
                  <a:pt x="603" y="3665"/>
                </a:lnTo>
                <a:lnTo>
                  <a:pt x="620" y="3644"/>
                </a:lnTo>
                <a:lnTo>
                  <a:pt x="636" y="3625"/>
                </a:lnTo>
                <a:lnTo>
                  <a:pt x="651" y="3603"/>
                </a:lnTo>
                <a:lnTo>
                  <a:pt x="666" y="3584"/>
                </a:lnTo>
                <a:lnTo>
                  <a:pt x="682" y="3563"/>
                </a:lnTo>
                <a:lnTo>
                  <a:pt x="695" y="3544"/>
                </a:lnTo>
                <a:lnTo>
                  <a:pt x="708" y="3525"/>
                </a:lnTo>
                <a:lnTo>
                  <a:pt x="741" y="3475"/>
                </a:lnTo>
                <a:lnTo>
                  <a:pt x="774" y="3425"/>
                </a:lnTo>
                <a:lnTo>
                  <a:pt x="804" y="3373"/>
                </a:lnTo>
                <a:lnTo>
                  <a:pt x="833" y="3321"/>
                </a:lnTo>
                <a:lnTo>
                  <a:pt x="860" y="3269"/>
                </a:lnTo>
                <a:lnTo>
                  <a:pt x="887" y="3216"/>
                </a:lnTo>
                <a:lnTo>
                  <a:pt x="912" y="3162"/>
                </a:lnTo>
                <a:lnTo>
                  <a:pt x="937" y="3108"/>
                </a:lnTo>
                <a:lnTo>
                  <a:pt x="960" y="3052"/>
                </a:lnTo>
                <a:lnTo>
                  <a:pt x="981" y="2997"/>
                </a:lnTo>
                <a:lnTo>
                  <a:pt x="1002" y="2939"/>
                </a:lnTo>
                <a:lnTo>
                  <a:pt x="1021" y="2882"/>
                </a:lnTo>
                <a:lnTo>
                  <a:pt x="1039" y="2824"/>
                </a:lnTo>
                <a:lnTo>
                  <a:pt x="1054" y="2765"/>
                </a:lnTo>
                <a:lnTo>
                  <a:pt x="1069" y="2705"/>
                </a:lnTo>
                <a:lnTo>
                  <a:pt x="1083" y="2644"/>
                </a:lnTo>
                <a:lnTo>
                  <a:pt x="1100" y="2582"/>
                </a:lnTo>
                <a:lnTo>
                  <a:pt x="1117" y="2519"/>
                </a:lnTo>
                <a:lnTo>
                  <a:pt x="1133" y="2455"/>
                </a:lnTo>
                <a:lnTo>
                  <a:pt x="1146" y="2392"/>
                </a:lnTo>
                <a:lnTo>
                  <a:pt x="1160" y="2327"/>
                </a:lnTo>
                <a:lnTo>
                  <a:pt x="1171" y="2262"/>
                </a:lnTo>
                <a:lnTo>
                  <a:pt x="1183" y="2194"/>
                </a:lnTo>
                <a:lnTo>
                  <a:pt x="1192" y="2127"/>
                </a:lnTo>
                <a:lnTo>
                  <a:pt x="1202" y="2058"/>
                </a:lnTo>
                <a:lnTo>
                  <a:pt x="1210" y="1989"/>
                </a:lnTo>
                <a:lnTo>
                  <a:pt x="1217" y="1920"/>
                </a:lnTo>
                <a:lnTo>
                  <a:pt x="1221" y="1849"/>
                </a:lnTo>
                <a:lnTo>
                  <a:pt x="1227" y="1778"/>
                </a:lnTo>
                <a:lnTo>
                  <a:pt x="1229" y="1705"/>
                </a:lnTo>
                <a:lnTo>
                  <a:pt x="1231" y="1632"/>
                </a:lnTo>
                <a:lnTo>
                  <a:pt x="1233" y="1559"/>
                </a:lnTo>
                <a:lnTo>
                  <a:pt x="1233" y="1557"/>
                </a:lnTo>
                <a:lnTo>
                  <a:pt x="1233" y="1557"/>
                </a:lnTo>
                <a:lnTo>
                  <a:pt x="1233" y="1555"/>
                </a:lnTo>
                <a:lnTo>
                  <a:pt x="1233" y="1551"/>
                </a:lnTo>
                <a:lnTo>
                  <a:pt x="1233" y="1547"/>
                </a:lnTo>
                <a:lnTo>
                  <a:pt x="1233" y="1542"/>
                </a:lnTo>
                <a:lnTo>
                  <a:pt x="1233" y="1538"/>
                </a:lnTo>
                <a:lnTo>
                  <a:pt x="1233" y="1530"/>
                </a:lnTo>
                <a:lnTo>
                  <a:pt x="1233" y="1523"/>
                </a:lnTo>
                <a:lnTo>
                  <a:pt x="1233" y="1515"/>
                </a:lnTo>
                <a:lnTo>
                  <a:pt x="1233" y="1505"/>
                </a:lnTo>
                <a:lnTo>
                  <a:pt x="1233" y="1496"/>
                </a:lnTo>
                <a:lnTo>
                  <a:pt x="1233" y="1486"/>
                </a:lnTo>
                <a:lnTo>
                  <a:pt x="1233" y="1475"/>
                </a:lnTo>
                <a:lnTo>
                  <a:pt x="1233" y="1461"/>
                </a:lnTo>
                <a:lnTo>
                  <a:pt x="1233" y="1448"/>
                </a:lnTo>
                <a:lnTo>
                  <a:pt x="1233" y="1434"/>
                </a:lnTo>
                <a:lnTo>
                  <a:pt x="1233" y="1419"/>
                </a:lnTo>
                <a:lnTo>
                  <a:pt x="1233" y="1404"/>
                </a:lnTo>
                <a:lnTo>
                  <a:pt x="1233" y="1386"/>
                </a:lnTo>
                <a:lnTo>
                  <a:pt x="1233" y="1367"/>
                </a:lnTo>
                <a:lnTo>
                  <a:pt x="1233" y="1350"/>
                </a:lnTo>
                <a:lnTo>
                  <a:pt x="1233" y="1331"/>
                </a:lnTo>
                <a:lnTo>
                  <a:pt x="1233" y="1309"/>
                </a:lnTo>
                <a:lnTo>
                  <a:pt x="1233" y="1288"/>
                </a:lnTo>
                <a:lnTo>
                  <a:pt x="1233" y="1265"/>
                </a:lnTo>
                <a:lnTo>
                  <a:pt x="1233" y="1242"/>
                </a:lnTo>
                <a:lnTo>
                  <a:pt x="1233" y="1219"/>
                </a:lnTo>
                <a:lnTo>
                  <a:pt x="1233" y="1194"/>
                </a:lnTo>
                <a:lnTo>
                  <a:pt x="1233" y="1169"/>
                </a:lnTo>
                <a:lnTo>
                  <a:pt x="1233" y="1142"/>
                </a:lnTo>
                <a:lnTo>
                  <a:pt x="1233" y="1116"/>
                </a:lnTo>
                <a:lnTo>
                  <a:pt x="1231" y="1068"/>
                </a:lnTo>
                <a:lnTo>
                  <a:pt x="1231" y="1021"/>
                </a:lnTo>
                <a:lnTo>
                  <a:pt x="1231" y="975"/>
                </a:lnTo>
                <a:lnTo>
                  <a:pt x="1229" y="931"/>
                </a:lnTo>
                <a:lnTo>
                  <a:pt x="1227" y="887"/>
                </a:lnTo>
                <a:lnTo>
                  <a:pt x="1225" y="845"/>
                </a:lnTo>
                <a:lnTo>
                  <a:pt x="1223" y="805"/>
                </a:lnTo>
                <a:lnTo>
                  <a:pt x="1221" y="764"/>
                </a:lnTo>
                <a:lnTo>
                  <a:pt x="1217" y="726"/>
                </a:lnTo>
                <a:lnTo>
                  <a:pt x="1215" y="689"/>
                </a:lnTo>
                <a:lnTo>
                  <a:pt x="1211" y="653"/>
                </a:lnTo>
                <a:lnTo>
                  <a:pt x="1208" y="618"/>
                </a:lnTo>
                <a:lnTo>
                  <a:pt x="1202" y="584"/>
                </a:lnTo>
                <a:lnTo>
                  <a:pt x="1198" y="551"/>
                </a:lnTo>
                <a:lnTo>
                  <a:pt x="1192" y="520"/>
                </a:lnTo>
                <a:lnTo>
                  <a:pt x="1186" y="490"/>
                </a:lnTo>
                <a:lnTo>
                  <a:pt x="1185" y="472"/>
                </a:lnTo>
                <a:lnTo>
                  <a:pt x="1183" y="453"/>
                </a:lnTo>
                <a:lnTo>
                  <a:pt x="1179" y="419"/>
                </a:lnTo>
                <a:lnTo>
                  <a:pt x="1171" y="384"/>
                </a:lnTo>
                <a:lnTo>
                  <a:pt x="1163" y="350"/>
                </a:lnTo>
                <a:lnTo>
                  <a:pt x="1154" y="317"/>
                </a:lnTo>
                <a:lnTo>
                  <a:pt x="1144" y="284"/>
                </a:lnTo>
                <a:lnTo>
                  <a:pt x="1133" y="252"/>
                </a:lnTo>
                <a:lnTo>
                  <a:pt x="1123" y="221"/>
                </a:lnTo>
                <a:lnTo>
                  <a:pt x="1106" y="200"/>
                </a:lnTo>
                <a:lnTo>
                  <a:pt x="1092" y="181"/>
                </a:lnTo>
                <a:lnTo>
                  <a:pt x="1087" y="173"/>
                </a:lnTo>
                <a:lnTo>
                  <a:pt x="1081" y="163"/>
                </a:lnTo>
                <a:lnTo>
                  <a:pt x="1075" y="156"/>
                </a:lnTo>
                <a:lnTo>
                  <a:pt x="1069" y="148"/>
                </a:lnTo>
                <a:lnTo>
                  <a:pt x="1066" y="140"/>
                </a:lnTo>
                <a:lnTo>
                  <a:pt x="1062" y="135"/>
                </a:lnTo>
                <a:lnTo>
                  <a:pt x="1058" y="129"/>
                </a:lnTo>
                <a:lnTo>
                  <a:pt x="1056" y="123"/>
                </a:lnTo>
                <a:lnTo>
                  <a:pt x="1054" y="117"/>
                </a:lnTo>
                <a:lnTo>
                  <a:pt x="1052" y="113"/>
                </a:lnTo>
                <a:lnTo>
                  <a:pt x="1052" y="108"/>
                </a:lnTo>
                <a:lnTo>
                  <a:pt x="1052" y="106"/>
                </a:lnTo>
                <a:lnTo>
                  <a:pt x="1052" y="92"/>
                </a:lnTo>
                <a:lnTo>
                  <a:pt x="1054" y="81"/>
                </a:lnTo>
                <a:lnTo>
                  <a:pt x="1056" y="69"/>
                </a:lnTo>
                <a:lnTo>
                  <a:pt x="1060" y="60"/>
                </a:lnTo>
                <a:lnTo>
                  <a:pt x="1064" y="50"/>
                </a:lnTo>
                <a:lnTo>
                  <a:pt x="1069" y="41"/>
                </a:lnTo>
                <a:lnTo>
                  <a:pt x="1077" y="33"/>
                </a:lnTo>
                <a:lnTo>
                  <a:pt x="1085" y="25"/>
                </a:lnTo>
                <a:lnTo>
                  <a:pt x="1094" y="19"/>
                </a:lnTo>
                <a:lnTo>
                  <a:pt x="1104" y="14"/>
                </a:lnTo>
                <a:lnTo>
                  <a:pt x="1115" y="10"/>
                </a:lnTo>
                <a:lnTo>
                  <a:pt x="1127" y="6"/>
                </a:lnTo>
                <a:lnTo>
                  <a:pt x="1140" y="4"/>
                </a:lnTo>
                <a:lnTo>
                  <a:pt x="1154" y="2"/>
                </a:lnTo>
                <a:lnTo>
                  <a:pt x="1169" y="0"/>
                </a:lnTo>
                <a:lnTo>
                  <a:pt x="1186" y="0"/>
                </a:lnTo>
                <a:lnTo>
                  <a:pt x="118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838700" y="1827213"/>
            <a:ext cx="584200" cy="4262437"/>
          </a:xfrm>
          <a:custGeom>
            <a:avLst/>
            <a:gdLst/>
            <a:ahLst/>
            <a:cxnLst>
              <a:cxn ang="0">
                <a:pos x="288" y="9"/>
              </a:cxn>
              <a:cxn ang="0">
                <a:pos x="421" y="30"/>
              </a:cxn>
              <a:cxn ang="0">
                <a:pos x="549" y="67"/>
              </a:cxn>
              <a:cxn ang="0">
                <a:pos x="653" y="113"/>
              </a:cxn>
              <a:cxn ang="0">
                <a:pos x="716" y="163"/>
              </a:cxn>
              <a:cxn ang="0">
                <a:pos x="738" y="215"/>
              </a:cxn>
              <a:cxn ang="0">
                <a:pos x="734" y="240"/>
              </a:cxn>
              <a:cxn ang="0">
                <a:pos x="728" y="280"/>
              </a:cxn>
              <a:cxn ang="0">
                <a:pos x="715" y="336"/>
              </a:cxn>
              <a:cxn ang="0">
                <a:pos x="695" y="401"/>
              </a:cxn>
              <a:cxn ang="0">
                <a:pos x="678" y="480"/>
              </a:cxn>
              <a:cxn ang="0">
                <a:pos x="663" y="574"/>
              </a:cxn>
              <a:cxn ang="0">
                <a:pos x="653" y="683"/>
              </a:cxn>
              <a:cxn ang="0">
                <a:pos x="645" y="810"/>
              </a:cxn>
              <a:cxn ang="0">
                <a:pos x="640" y="952"/>
              </a:cxn>
              <a:cxn ang="0">
                <a:pos x="640" y="1211"/>
              </a:cxn>
              <a:cxn ang="0">
                <a:pos x="638" y="1605"/>
              </a:cxn>
              <a:cxn ang="0">
                <a:pos x="638" y="1965"/>
              </a:cxn>
              <a:cxn ang="0">
                <a:pos x="636" y="2294"/>
              </a:cxn>
              <a:cxn ang="0">
                <a:pos x="636" y="2589"/>
              </a:cxn>
              <a:cxn ang="0">
                <a:pos x="634" y="2850"/>
              </a:cxn>
              <a:cxn ang="0">
                <a:pos x="634" y="3079"/>
              </a:cxn>
              <a:cxn ang="0">
                <a:pos x="634" y="3275"/>
              </a:cxn>
              <a:cxn ang="0">
                <a:pos x="634" y="3436"/>
              </a:cxn>
              <a:cxn ang="0">
                <a:pos x="634" y="3566"/>
              </a:cxn>
              <a:cxn ang="0">
                <a:pos x="634" y="3662"/>
              </a:cxn>
              <a:cxn ang="0">
                <a:pos x="634" y="3726"/>
              </a:cxn>
              <a:cxn ang="0">
                <a:pos x="634" y="3755"/>
              </a:cxn>
              <a:cxn ang="0">
                <a:pos x="632" y="3958"/>
              </a:cxn>
              <a:cxn ang="0">
                <a:pos x="619" y="4261"/>
              </a:cxn>
              <a:cxn ang="0">
                <a:pos x="592" y="4526"/>
              </a:cxn>
              <a:cxn ang="0">
                <a:pos x="563" y="4716"/>
              </a:cxn>
              <a:cxn ang="0">
                <a:pos x="549" y="4832"/>
              </a:cxn>
              <a:cxn ang="0">
                <a:pos x="532" y="4935"/>
              </a:cxn>
              <a:cxn ang="0">
                <a:pos x="513" y="5025"/>
              </a:cxn>
              <a:cxn ang="0">
                <a:pos x="490" y="5104"/>
              </a:cxn>
              <a:cxn ang="0">
                <a:pos x="465" y="5169"/>
              </a:cxn>
              <a:cxn ang="0">
                <a:pos x="440" y="5223"/>
              </a:cxn>
              <a:cxn ang="0">
                <a:pos x="398" y="5300"/>
              </a:cxn>
              <a:cxn ang="0">
                <a:pos x="357" y="5348"/>
              </a:cxn>
              <a:cxn ang="0">
                <a:pos x="323" y="5367"/>
              </a:cxn>
              <a:cxn ang="0">
                <a:pos x="300" y="5358"/>
              </a:cxn>
              <a:cxn ang="0">
                <a:pos x="273" y="5319"/>
              </a:cxn>
              <a:cxn ang="0">
                <a:pos x="240" y="5252"/>
              </a:cxn>
              <a:cxn ang="0">
                <a:pos x="215" y="5167"/>
              </a:cxn>
              <a:cxn ang="0">
                <a:pos x="204" y="5093"/>
              </a:cxn>
              <a:cxn ang="0">
                <a:pos x="196" y="5008"/>
              </a:cxn>
              <a:cxn ang="0">
                <a:pos x="189" y="4908"/>
              </a:cxn>
              <a:cxn ang="0">
                <a:pos x="185" y="4797"/>
              </a:cxn>
              <a:cxn ang="0">
                <a:pos x="183" y="4674"/>
              </a:cxn>
              <a:cxn ang="0">
                <a:pos x="181" y="908"/>
              </a:cxn>
              <a:cxn ang="0">
                <a:pos x="164" y="649"/>
              </a:cxn>
              <a:cxn ang="0">
                <a:pos x="119" y="422"/>
              </a:cxn>
              <a:cxn ang="0">
                <a:pos x="52" y="226"/>
              </a:cxn>
              <a:cxn ang="0">
                <a:pos x="27" y="169"/>
              </a:cxn>
              <a:cxn ang="0">
                <a:pos x="8" y="130"/>
              </a:cxn>
              <a:cxn ang="0">
                <a:pos x="0" y="111"/>
              </a:cxn>
              <a:cxn ang="0">
                <a:pos x="6" y="61"/>
              </a:cxn>
              <a:cxn ang="0">
                <a:pos x="31" y="19"/>
              </a:cxn>
              <a:cxn ang="0">
                <a:pos x="75" y="0"/>
              </a:cxn>
            </a:cxnLst>
            <a:rect l="0" t="0" r="r" b="b"/>
            <a:pathLst>
              <a:path w="738" h="5369">
                <a:moveTo>
                  <a:pt x="98" y="0"/>
                </a:moveTo>
                <a:lnTo>
                  <a:pt x="154" y="0"/>
                </a:lnTo>
                <a:lnTo>
                  <a:pt x="208" y="2"/>
                </a:lnTo>
                <a:lnTo>
                  <a:pt x="262" y="6"/>
                </a:lnTo>
                <a:lnTo>
                  <a:pt x="288" y="9"/>
                </a:lnTo>
                <a:lnTo>
                  <a:pt x="315" y="13"/>
                </a:lnTo>
                <a:lnTo>
                  <a:pt x="342" y="17"/>
                </a:lnTo>
                <a:lnTo>
                  <a:pt x="369" y="21"/>
                </a:lnTo>
                <a:lnTo>
                  <a:pt x="394" y="25"/>
                </a:lnTo>
                <a:lnTo>
                  <a:pt x="421" y="30"/>
                </a:lnTo>
                <a:lnTo>
                  <a:pt x="446" y="36"/>
                </a:lnTo>
                <a:lnTo>
                  <a:pt x="473" y="42"/>
                </a:lnTo>
                <a:lnTo>
                  <a:pt x="498" y="50"/>
                </a:lnTo>
                <a:lnTo>
                  <a:pt x="524" y="57"/>
                </a:lnTo>
                <a:lnTo>
                  <a:pt x="549" y="67"/>
                </a:lnTo>
                <a:lnTo>
                  <a:pt x="572" y="75"/>
                </a:lnTo>
                <a:lnTo>
                  <a:pt x="596" y="84"/>
                </a:lnTo>
                <a:lnTo>
                  <a:pt x="617" y="94"/>
                </a:lnTo>
                <a:lnTo>
                  <a:pt x="636" y="103"/>
                </a:lnTo>
                <a:lnTo>
                  <a:pt x="653" y="113"/>
                </a:lnTo>
                <a:lnTo>
                  <a:pt x="668" y="123"/>
                </a:lnTo>
                <a:lnTo>
                  <a:pt x="684" y="132"/>
                </a:lnTo>
                <a:lnTo>
                  <a:pt x="695" y="142"/>
                </a:lnTo>
                <a:lnTo>
                  <a:pt x="707" y="151"/>
                </a:lnTo>
                <a:lnTo>
                  <a:pt x="716" y="163"/>
                </a:lnTo>
                <a:lnTo>
                  <a:pt x="724" y="173"/>
                </a:lnTo>
                <a:lnTo>
                  <a:pt x="730" y="182"/>
                </a:lnTo>
                <a:lnTo>
                  <a:pt x="734" y="194"/>
                </a:lnTo>
                <a:lnTo>
                  <a:pt x="736" y="203"/>
                </a:lnTo>
                <a:lnTo>
                  <a:pt x="738" y="215"/>
                </a:lnTo>
                <a:lnTo>
                  <a:pt x="736" y="219"/>
                </a:lnTo>
                <a:lnTo>
                  <a:pt x="736" y="222"/>
                </a:lnTo>
                <a:lnTo>
                  <a:pt x="736" y="228"/>
                </a:lnTo>
                <a:lnTo>
                  <a:pt x="736" y="234"/>
                </a:lnTo>
                <a:lnTo>
                  <a:pt x="734" y="240"/>
                </a:lnTo>
                <a:lnTo>
                  <a:pt x="734" y="247"/>
                </a:lnTo>
                <a:lnTo>
                  <a:pt x="732" y="255"/>
                </a:lnTo>
                <a:lnTo>
                  <a:pt x="732" y="263"/>
                </a:lnTo>
                <a:lnTo>
                  <a:pt x="730" y="270"/>
                </a:lnTo>
                <a:lnTo>
                  <a:pt x="728" y="280"/>
                </a:lnTo>
                <a:lnTo>
                  <a:pt x="726" y="290"/>
                </a:lnTo>
                <a:lnTo>
                  <a:pt x="722" y="301"/>
                </a:lnTo>
                <a:lnTo>
                  <a:pt x="720" y="313"/>
                </a:lnTo>
                <a:lnTo>
                  <a:pt x="716" y="324"/>
                </a:lnTo>
                <a:lnTo>
                  <a:pt x="715" y="336"/>
                </a:lnTo>
                <a:lnTo>
                  <a:pt x="711" y="349"/>
                </a:lnTo>
                <a:lnTo>
                  <a:pt x="707" y="361"/>
                </a:lnTo>
                <a:lnTo>
                  <a:pt x="703" y="374"/>
                </a:lnTo>
                <a:lnTo>
                  <a:pt x="699" y="388"/>
                </a:lnTo>
                <a:lnTo>
                  <a:pt x="695" y="401"/>
                </a:lnTo>
                <a:lnTo>
                  <a:pt x="692" y="414"/>
                </a:lnTo>
                <a:lnTo>
                  <a:pt x="688" y="430"/>
                </a:lnTo>
                <a:lnTo>
                  <a:pt x="684" y="445"/>
                </a:lnTo>
                <a:lnTo>
                  <a:pt x="682" y="462"/>
                </a:lnTo>
                <a:lnTo>
                  <a:pt x="678" y="480"/>
                </a:lnTo>
                <a:lnTo>
                  <a:pt x="674" y="497"/>
                </a:lnTo>
                <a:lnTo>
                  <a:pt x="672" y="514"/>
                </a:lnTo>
                <a:lnTo>
                  <a:pt x="668" y="533"/>
                </a:lnTo>
                <a:lnTo>
                  <a:pt x="667" y="553"/>
                </a:lnTo>
                <a:lnTo>
                  <a:pt x="663" y="574"/>
                </a:lnTo>
                <a:lnTo>
                  <a:pt x="661" y="595"/>
                </a:lnTo>
                <a:lnTo>
                  <a:pt x="659" y="616"/>
                </a:lnTo>
                <a:lnTo>
                  <a:pt x="657" y="637"/>
                </a:lnTo>
                <a:lnTo>
                  <a:pt x="655" y="660"/>
                </a:lnTo>
                <a:lnTo>
                  <a:pt x="653" y="683"/>
                </a:lnTo>
                <a:lnTo>
                  <a:pt x="651" y="708"/>
                </a:lnTo>
                <a:lnTo>
                  <a:pt x="649" y="733"/>
                </a:lnTo>
                <a:lnTo>
                  <a:pt x="647" y="758"/>
                </a:lnTo>
                <a:lnTo>
                  <a:pt x="645" y="783"/>
                </a:lnTo>
                <a:lnTo>
                  <a:pt x="645" y="810"/>
                </a:lnTo>
                <a:lnTo>
                  <a:pt x="644" y="837"/>
                </a:lnTo>
                <a:lnTo>
                  <a:pt x="642" y="864"/>
                </a:lnTo>
                <a:lnTo>
                  <a:pt x="642" y="892"/>
                </a:lnTo>
                <a:lnTo>
                  <a:pt x="642" y="921"/>
                </a:lnTo>
                <a:lnTo>
                  <a:pt x="640" y="952"/>
                </a:lnTo>
                <a:lnTo>
                  <a:pt x="640" y="981"/>
                </a:lnTo>
                <a:lnTo>
                  <a:pt x="640" y="1011"/>
                </a:lnTo>
                <a:lnTo>
                  <a:pt x="640" y="1044"/>
                </a:lnTo>
                <a:lnTo>
                  <a:pt x="640" y="1129"/>
                </a:lnTo>
                <a:lnTo>
                  <a:pt x="640" y="1211"/>
                </a:lnTo>
                <a:lnTo>
                  <a:pt x="640" y="1292"/>
                </a:lnTo>
                <a:lnTo>
                  <a:pt x="638" y="1372"/>
                </a:lnTo>
                <a:lnTo>
                  <a:pt x="638" y="1451"/>
                </a:lnTo>
                <a:lnTo>
                  <a:pt x="638" y="1528"/>
                </a:lnTo>
                <a:lnTo>
                  <a:pt x="638" y="1605"/>
                </a:lnTo>
                <a:lnTo>
                  <a:pt x="638" y="1679"/>
                </a:lnTo>
                <a:lnTo>
                  <a:pt x="638" y="1752"/>
                </a:lnTo>
                <a:lnTo>
                  <a:pt x="638" y="1825"/>
                </a:lnTo>
                <a:lnTo>
                  <a:pt x="638" y="1896"/>
                </a:lnTo>
                <a:lnTo>
                  <a:pt x="638" y="1965"/>
                </a:lnTo>
                <a:lnTo>
                  <a:pt x="636" y="2035"/>
                </a:lnTo>
                <a:lnTo>
                  <a:pt x="636" y="2102"/>
                </a:lnTo>
                <a:lnTo>
                  <a:pt x="636" y="2167"/>
                </a:lnTo>
                <a:lnTo>
                  <a:pt x="636" y="2230"/>
                </a:lnTo>
                <a:lnTo>
                  <a:pt x="636" y="2294"/>
                </a:lnTo>
                <a:lnTo>
                  <a:pt x="636" y="2355"/>
                </a:lnTo>
                <a:lnTo>
                  <a:pt x="636" y="2417"/>
                </a:lnTo>
                <a:lnTo>
                  <a:pt x="636" y="2474"/>
                </a:lnTo>
                <a:lnTo>
                  <a:pt x="636" y="2532"/>
                </a:lnTo>
                <a:lnTo>
                  <a:pt x="636" y="2589"/>
                </a:lnTo>
                <a:lnTo>
                  <a:pt x="636" y="2643"/>
                </a:lnTo>
                <a:lnTo>
                  <a:pt x="636" y="2697"/>
                </a:lnTo>
                <a:lnTo>
                  <a:pt x="636" y="2751"/>
                </a:lnTo>
                <a:lnTo>
                  <a:pt x="634" y="2801"/>
                </a:lnTo>
                <a:lnTo>
                  <a:pt x="634" y="2850"/>
                </a:lnTo>
                <a:lnTo>
                  <a:pt x="634" y="2898"/>
                </a:lnTo>
                <a:lnTo>
                  <a:pt x="634" y="2946"/>
                </a:lnTo>
                <a:lnTo>
                  <a:pt x="634" y="2993"/>
                </a:lnTo>
                <a:lnTo>
                  <a:pt x="634" y="3037"/>
                </a:lnTo>
                <a:lnTo>
                  <a:pt x="634" y="3079"/>
                </a:lnTo>
                <a:lnTo>
                  <a:pt x="634" y="3121"/>
                </a:lnTo>
                <a:lnTo>
                  <a:pt x="634" y="3161"/>
                </a:lnTo>
                <a:lnTo>
                  <a:pt x="634" y="3200"/>
                </a:lnTo>
                <a:lnTo>
                  <a:pt x="634" y="3238"/>
                </a:lnTo>
                <a:lnTo>
                  <a:pt x="634" y="3275"/>
                </a:lnTo>
                <a:lnTo>
                  <a:pt x="634" y="3309"/>
                </a:lnTo>
                <a:lnTo>
                  <a:pt x="634" y="3344"/>
                </a:lnTo>
                <a:lnTo>
                  <a:pt x="634" y="3376"/>
                </a:lnTo>
                <a:lnTo>
                  <a:pt x="634" y="3407"/>
                </a:lnTo>
                <a:lnTo>
                  <a:pt x="634" y="3436"/>
                </a:lnTo>
                <a:lnTo>
                  <a:pt x="634" y="3465"/>
                </a:lnTo>
                <a:lnTo>
                  <a:pt x="634" y="3492"/>
                </a:lnTo>
                <a:lnTo>
                  <a:pt x="634" y="3518"/>
                </a:lnTo>
                <a:lnTo>
                  <a:pt x="634" y="3543"/>
                </a:lnTo>
                <a:lnTo>
                  <a:pt x="634" y="3566"/>
                </a:lnTo>
                <a:lnTo>
                  <a:pt x="634" y="3588"/>
                </a:lnTo>
                <a:lnTo>
                  <a:pt x="634" y="3609"/>
                </a:lnTo>
                <a:lnTo>
                  <a:pt x="634" y="3628"/>
                </a:lnTo>
                <a:lnTo>
                  <a:pt x="634" y="3645"/>
                </a:lnTo>
                <a:lnTo>
                  <a:pt x="634" y="3662"/>
                </a:lnTo>
                <a:lnTo>
                  <a:pt x="634" y="3678"/>
                </a:lnTo>
                <a:lnTo>
                  <a:pt x="634" y="3691"/>
                </a:lnTo>
                <a:lnTo>
                  <a:pt x="634" y="3705"/>
                </a:lnTo>
                <a:lnTo>
                  <a:pt x="634" y="3714"/>
                </a:lnTo>
                <a:lnTo>
                  <a:pt x="634" y="3726"/>
                </a:lnTo>
                <a:lnTo>
                  <a:pt x="634" y="3733"/>
                </a:lnTo>
                <a:lnTo>
                  <a:pt x="634" y="3741"/>
                </a:lnTo>
                <a:lnTo>
                  <a:pt x="634" y="3747"/>
                </a:lnTo>
                <a:lnTo>
                  <a:pt x="634" y="3751"/>
                </a:lnTo>
                <a:lnTo>
                  <a:pt x="634" y="3755"/>
                </a:lnTo>
                <a:lnTo>
                  <a:pt x="634" y="3757"/>
                </a:lnTo>
                <a:lnTo>
                  <a:pt x="634" y="3758"/>
                </a:lnTo>
                <a:lnTo>
                  <a:pt x="634" y="3826"/>
                </a:lnTo>
                <a:lnTo>
                  <a:pt x="632" y="3893"/>
                </a:lnTo>
                <a:lnTo>
                  <a:pt x="632" y="3958"/>
                </a:lnTo>
                <a:lnTo>
                  <a:pt x="630" y="4021"/>
                </a:lnTo>
                <a:lnTo>
                  <a:pt x="628" y="4083"/>
                </a:lnTo>
                <a:lnTo>
                  <a:pt x="624" y="4144"/>
                </a:lnTo>
                <a:lnTo>
                  <a:pt x="622" y="4204"/>
                </a:lnTo>
                <a:lnTo>
                  <a:pt x="619" y="4261"/>
                </a:lnTo>
                <a:lnTo>
                  <a:pt x="613" y="4317"/>
                </a:lnTo>
                <a:lnTo>
                  <a:pt x="609" y="4371"/>
                </a:lnTo>
                <a:lnTo>
                  <a:pt x="603" y="4425"/>
                </a:lnTo>
                <a:lnTo>
                  <a:pt x="597" y="4476"/>
                </a:lnTo>
                <a:lnTo>
                  <a:pt x="592" y="4526"/>
                </a:lnTo>
                <a:lnTo>
                  <a:pt x="584" y="4574"/>
                </a:lnTo>
                <a:lnTo>
                  <a:pt x="576" y="4622"/>
                </a:lnTo>
                <a:lnTo>
                  <a:pt x="569" y="4668"/>
                </a:lnTo>
                <a:lnTo>
                  <a:pt x="567" y="4693"/>
                </a:lnTo>
                <a:lnTo>
                  <a:pt x="563" y="4716"/>
                </a:lnTo>
                <a:lnTo>
                  <a:pt x="561" y="4741"/>
                </a:lnTo>
                <a:lnTo>
                  <a:pt x="559" y="4764"/>
                </a:lnTo>
                <a:lnTo>
                  <a:pt x="555" y="4787"/>
                </a:lnTo>
                <a:lnTo>
                  <a:pt x="553" y="4810"/>
                </a:lnTo>
                <a:lnTo>
                  <a:pt x="549" y="4832"/>
                </a:lnTo>
                <a:lnTo>
                  <a:pt x="546" y="4855"/>
                </a:lnTo>
                <a:lnTo>
                  <a:pt x="544" y="4874"/>
                </a:lnTo>
                <a:lnTo>
                  <a:pt x="540" y="4895"/>
                </a:lnTo>
                <a:lnTo>
                  <a:pt x="536" y="4916"/>
                </a:lnTo>
                <a:lnTo>
                  <a:pt x="532" y="4935"/>
                </a:lnTo>
                <a:lnTo>
                  <a:pt x="528" y="4954"/>
                </a:lnTo>
                <a:lnTo>
                  <a:pt x="524" y="4972"/>
                </a:lnTo>
                <a:lnTo>
                  <a:pt x="521" y="4991"/>
                </a:lnTo>
                <a:lnTo>
                  <a:pt x="517" y="5008"/>
                </a:lnTo>
                <a:lnTo>
                  <a:pt x="513" y="5025"/>
                </a:lnTo>
                <a:lnTo>
                  <a:pt x="507" y="5043"/>
                </a:lnTo>
                <a:lnTo>
                  <a:pt x="503" y="5058"/>
                </a:lnTo>
                <a:lnTo>
                  <a:pt x="500" y="5073"/>
                </a:lnTo>
                <a:lnTo>
                  <a:pt x="494" y="5089"/>
                </a:lnTo>
                <a:lnTo>
                  <a:pt x="490" y="5104"/>
                </a:lnTo>
                <a:lnTo>
                  <a:pt x="486" y="5118"/>
                </a:lnTo>
                <a:lnTo>
                  <a:pt x="480" y="5131"/>
                </a:lnTo>
                <a:lnTo>
                  <a:pt x="477" y="5144"/>
                </a:lnTo>
                <a:lnTo>
                  <a:pt x="471" y="5158"/>
                </a:lnTo>
                <a:lnTo>
                  <a:pt x="465" y="5169"/>
                </a:lnTo>
                <a:lnTo>
                  <a:pt x="461" y="5181"/>
                </a:lnTo>
                <a:lnTo>
                  <a:pt x="455" y="5192"/>
                </a:lnTo>
                <a:lnTo>
                  <a:pt x="450" y="5202"/>
                </a:lnTo>
                <a:lnTo>
                  <a:pt x="446" y="5214"/>
                </a:lnTo>
                <a:lnTo>
                  <a:pt x="440" y="5223"/>
                </a:lnTo>
                <a:lnTo>
                  <a:pt x="430" y="5240"/>
                </a:lnTo>
                <a:lnTo>
                  <a:pt x="423" y="5258"/>
                </a:lnTo>
                <a:lnTo>
                  <a:pt x="415" y="5273"/>
                </a:lnTo>
                <a:lnTo>
                  <a:pt x="405" y="5286"/>
                </a:lnTo>
                <a:lnTo>
                  <a:pt x="398" y="5300"/>
                </a:lnTo>
                <a:lnTo>
                  <a:pt x="390" y="5311"/>
                </a:lnTo>
                <a:lnTo>
                  <a:pt x="382" y="5323"/>
                </a:lnTo>
                <a:lnTo>
                  <a:pt x="375" y="5333"/>
                </a:lnTo>
                <a:lnTo>
                  <a:pt x="365" y="5340"/>
                </a:lnTo>
                <a:lnTo>
                  <a:pt x="357" y="5348"/>
                </a:lnTo>
                <a:lnTo>
                  <a:pt x="352" y="5354"/>
                </a:lnTo>
                <a:lnTo>
                  <a:pt x="344" y="5359"/>
                </a:lnTo>
                <a:lnTo>
                  <a:pt x="336" y="5363"/>
                </a:lnTo>
                <a:lnTo>
                  <a:pt x="331" y="5365"/>
                </a:lnTo>
                <a:lnTo>
                  <a:pt x="323" y="5367"/>
                </a:lnTo>
                <a:lnTo>
                  <a:pt x="317" y="5369"/>
                </a:lnTo>
                <a:lnTo>
                  <a:pt x="313" y="5367"/>
                </a:lnTo>
                <a:lnTo>
                  <a:pt x="309" y="5365"/>
                </a:lnTo>
                <a:lnTo>
                  <a:pt x="306" y="5363"/>
                </a:lnTo>
                <a:lnTo>
                  <a:pt x="300" y="5358"/>
                </a:lnTo>
                <a:lnTo>
                  <a:pt x="296" y="5354"/>
                </a:lnTo>
                <a:lnTo>
                  <a:pt x="290" y="5346"/>
                </a:lnTo>
                <a:lnTo>
                  <a:pt x="285" y="5338"/>
                </a:lnTo>
                <a:lnTo>
                  <a:pt x="279" y="5329"/>
                </a:lnTo>
                <a:lnTo>
                  <a:pt x="273" y="5319"/>
                </a:lnTo>
                <a:lnTo>
                  <a:pt x="267" y="5308"/>
                </a:lnTo>
                <a:lnTo>
                  <a:pt x="262" y="5296"/>
                </a:lnTo>
                <a:lnTo>
                  <a:pt x="254" y="5283"/>
                </a:lnTo>
                <a:lnTo>
                  <a:pt x="248" y="5267"/>
                </a:lnTo>
                <a:lnTo>
                  <a:pt x="240" y="5252"/>
                </a:lnTo>
                <a:lnTo>
                  <a:pt x="235" y="5235"/>
                </a:lnTo>
                <a:lnTo>
                  <a:pt x="227" y="5217"/>
                </a:lnTo>
                <a:lnTo>
                  <a:pt x="221" y="5192"/>
                </a:lnTo>
                <a:lnTo>
                  <a:pt x="219" y="5179"/>
                </a:lnTo>
                <a:lnTo>
                  <a:pt x="215" y="5167"/>
                </a:lnTo>
                <a:lnTo>
                  <a:pt x="214" y="5152"/>
                </a:lnTo>
                <a:lnTo>
                  <a:pt x="212" y="5139"/>
                </a:lnTo>
                <a:lnTo>
                  <a:pt x="210" y="5123"/>
                </a:lnTo>
                <a:lnTo>
                  <a:pt x="206" y="5108"/>
                </a:lnTo>
                <a:lnTo>
                  <a:pt x="204" y="5093"/>
                </a:lnTo>
                <a:lnTo>
                  <a:pt x="202" y="5077"/>
                </a:lnTo>
                <a:lnTo>
                  <a:pt x="200" y="5060"/>
                </a:lnTo>
                <a:lnTo>
                  <a:pt x="198" y="5043"/>
                </a:lnTo>
                <a:lnTo>
                  <a:pt x="196" y="5025"/>
                </a:lnTo>
                <a:lnTo>
                  <a:pt x="196" y="5008"/>
                </a:lnTo>
                <a:lnTo>
                  <a:pt x="194" y="4989"/>
                </a:lnTo>
                <a:lnTo>
                  <a:pt x="192" y="4970"/>
                </a:lnTo>
                <a:lnTo>
                  <a:pt x="190" y="4951"/>
                </a:lnTo>
                <a:lnTo>
                  <a:pt x="190" y="4929"/>
                </a:lnTo>
                <a:lnTo>
                  <a:pt x="189" y="4908"/>
                </a:lnTo>
                <a:lnTo>
                  <a:pt x="189" y="4887"/>
                </a:lnTo>
                <a:lnTo>
                  <a:pt x="187" y="4866"/>
                </a:lnTo>
                <a:lnTo>
                  <a:pt x="187" y="4843"/>
                </a:lnTo>
                <a:lnTo>
                  <a:pt x="185" y="4822"/>
                </a:lnTo>
                <a:lnTo>
                  <a:pt x="185" y="4797"/>
                </a:lnTo>
                <a:lnTo>
                  <a:pt x="185" y="4774"/>
                </a:lnTo>
                <a:lnTo>
                  <a:pt x="183" y="4749"/>
                </a:lnTo>
                <a:lnTo>
                  <a:pt x="183" y="4724"/>
                </a:lnTo>
                <a:lnTo>
                  <a:pt x="183" y="4699"/>
                </a:lnTo>
                <a:lnTo>
                  <a:pt x="183" y="4674"/>
                </a:lnTo>
                <a:lnTo>
                  <a:pt x="183" y="4647"/>
                </a:lnTo>
                <a:lnTo>
                  <a:pt x="183" y="4620"/>
                </a:lnTo>
                <a:lnTo>
                  <a:pt x="183" y="4592"/>
                </a:lnTo>
                <a:lnTo>
                  <a:pt x="183" y="962"/>
                </a:lnTo>
                <a:lnTo>
                  <a:pt x="181" y="908"/>
                </a:lnTo>
                <a:lnTo>
                  <a:pt x="179" y="852"/>
                </a:lnTo>
                <a:lnTo>
                  <a:pt x="177" y="800"/>
                </a:lnTo>
                <a:lnTo>
                  <a:pt x="173" y="748"/>
                </a:lnTo>
                <a:lnTo>
                  <a:pt x="169" y="699"/>
                </a:lnTo>
                <a:lnTo>
                  <a:pt x="164" y="649"/>
                </a:lnTo>
                <a:lnTo>
                  <a:pt x="156" y="603"/>
                </a:lnTo>
                <a:lnTo>
                  <a:pt x="148" y="555"/>
                </a:lnTo>
                <a:lnTo>
                  <a:pt x="139" y="510"/>
                </a:lnTo>
                <a:lnTo>
                  <a:pt x="129" y="466"/>
                </a:lnTo>
                <a:lnTo>
                  <a:pt x="119" y="422"/>
                </a:lnTo>
                <a:lnTo>
                  <a:pt x="108" y="382"/>
                </a:lnTo>
                <a:lnTo>
                  <a:pt x="94" y="341"/>
                </a:lnTo>
                <a:lnTo>
                  <a:pt x="83" y="301"/>
                </a:lnTo>
                <a:lnTo>
                  <a:pt x="68" y="263"/>
                </a:lnTo>
                <a:lnTo>
                  <a:pt x="52" y="226"/>
                </a:lnTo>
                <a:lnTo>
                  <a:pt x="47" y="215"/>
                </a:lnTo>
                <a:lnTo>
                  <a:pt x="41" y="201"/>
                </a:lnTo>
                <a:lnTo>
                  <a:pt x="37" y="190"/>
                </a:lnTo>
                <a:lnTo>
                  <a:pt x="31" y="180"/>
                </a:lnTo>
                <a:lnTo>
                  <a:pt x="27" y="169"/>
                </a:lnTo>
                <a:lnTo>
                  <a:pt x="22" y="161"/>
                </a:lnTo>
                <a:lnTo>
                  <a:pt x="18" y="151"/>
                </a:lnTo>
                <a:lnTo>
                  <a:pt x="16" y="144"/>
                </a:lnTo>
                <a:lnTo>
                  <a:pt x="12" y="138"/>
                </a:lnTo>
                <a:lnTo>
                  <a:pt x="8" y="130"/>
                </a:lnTo>
                <a:lnTo>
                  <a:pt x="6" y="125"/>
                </a:lnTo>
                <a:lnTo>
                  <a:pt x="4" y="121"/>
                </a:lnTo>
                <a:lnTo>
                  <a:pt x="2" y="117"/>
                </a:lnTo>
                <a:lnTo>
                  <a:pt x="2" y="113"/>
                </a:lnTo>
                <a:lnTo>
                  <a:pt x="0" y="111"/>
                </a:lnTo>
                <a:lnTo>
                  <a:pt x="0" y="109"/>
                </a:lnTo>
                <a:lnTo>
                  <a:pt x="0" y="96"/>
                </a:lnTo>
                <a:lnTo>
                  <a:pt x="2" y="82"/>
                </a:lnTo>
                <a:lnTo>
                  <a:pt x="4" y="71"/>
                </a:lnTo>
                <a:lnTo>
                  <a:pt x="6" y="61"/>
                </a:lnTo>
                <a:lnTo>
                  <a:pt x="10" y="50"/>
                </a:lnTo>
                <a:lnTo>
                  <a:pt x="14" y="42"/>
                </a:lnTo>
                <a:lnTo>
                  <a:pt x="20" y="32"/>
                </a:lnTo>
                <a:lnTo>
                  <a:pt x="25" y="27"/>
                </a:lnTo>
                <a:lnTo>
                  <a:pt x="31" y="19"/>
                </a:lnTo>
                <a:lnTo>
                  <a:pt x="39" y="13"/>
                </a:lnTo>
                <a:lnTo>
                  <a:pt x="47" y="9"/>
                </a:lnTo>
                <a:lnTo>
                  <a:pt x="56" y="6"/>
                </a:lnTo>
                <a:lnTo>
                  <a:pt x="66" y="2"/>
                </a:lnTo>
                <a:lnTo>
                  <a:pt x="75" y="0"/>
                </a:lnTo>
                <a:lnTo>
                  <a:pt x="87" y="0"/>
                </a:lnTo>
                <a:lnTo>
                  <a:pt x="98" y="0"/>
                </a:lnTo>
                <a:lnTo>
                  <a:pt x="9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2.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3333" r="44167"/>
          <a:stretch>
            <a:fillRect/>
          </a:stretch>
        </p:blipFill>
        <p:spPr bwMode="auto">
          <a:xfrm>
            <a:off x="380999" y="1219200"/>
            <a:ext cx="1584583" cy="14478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2.1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168" b="51698"/>
          <a:stretch>
            <a:fillRect/>
          </a:stretch>
        </p:blipFill>
        <p:spPr bwMode="auto">
          <a:xfrm>
            <a:off x="304800" y="4876800"/>
            <a:ext cx="2514600" cy="17398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09600" y="38862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兩隻鳥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685800"/>
            <a:ext cx="129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隹</a:t>
            </a:r>
            <a:endParaRPr lang="en-US" sz="12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1752600"/>
            <a:ext cx="129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又</a:t>
            </a:r>
            <a:endParaRPr lang="en-US" sz="12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7345" name="Picture 1" descr="C:\Users\Meishing\Dropbox\meizhouhuayu\pics\15.18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75078"/>
          <a:stretch>
            <a:fillRect/>
          </a:stretch>
        </p:blipFill>
        <p:spPr bwMode="auto">
          <a:xfrm>
            <a:off x="5943600" y="2057400"/>
            <a:ext cx="2133600" cy="332336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715000" y="1828800"/>
            <a:ext cx="106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 smtClean="0">
                <a:solidFill>
                  <a:srgbClr val="DA26C5"/>
                </a:solidFill>
                <a:latin typeface="Adobe Kaiti Std R" pitchFamily="18" charset="-128"/>
                <a:ea typeface="Adobe Kaiti Std R" pitchFamily="18" charset="-128"/>
              </a:rPr>
              <a:t>隻</a:t>
            </a:r>
            <a:endParaRPr lang="en-US" sz="18000" dirty="0">
              <a:solidFill>
                <a:srgbClr val="DA26C5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42" name="Picture 2" descr="http://openclipart.org/image/300px/svg_to_png/172157/colibr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98900" y="5099014"/>
            <a:ext cx="2349500" cy="1691641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076700" y="3727044"/>
            <a:ext cx="1371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一隻鳥</a:t>
            </a:r>
            <a:endParaRPr lang="en-US" altLang="zh-TW" sz="28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1744103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69 C -0.04323 0.11575 -0.09705 0.1882 -0.12622 0.17362 C -0.15538 0.1595 -0.15747 0.05996 -0.13195 -0.06597 C -0.17882 0.04931 -0.22761 0.12408 -0.25816 0.1088 C -0.28733 0.09399 -0.28924 -0.00509 -0.2632 -0.13078 C -0.30955 -0.01527 -0.35903 0.05903 -0.38872 0.04445 C -0.41893 0.0294 -0.42396 -0.07152 -0.39861 -0.19722 C -0.44132 -0.08009 -0.49115 -0.00625 -0.52483 -0.02268 C -0.54983 -0.03495 -0.55504 -0.13611 -0.53021 -0.26203 C -0.57292 -0.14537 -0.62622 -0.07268 -0.65608 -0.0875 C -0.68507 -0.10162 -0.68681 -0.20138 -0.66163 -0.32731 C -0.70799 -0.21203 -0.75729 -0.1375 -0.78733 -0.15254 C -0.81684 -0.16689 -0.81841 -0.26597 -0.79722 -0.39421 C -0.83889 -0.27638 -0.8882 -0.20231 -0.91719 -0.21643 C -0.9474 -0.23125 -0.95157 -0.33217 -0.92709 -0.45763 C -0.9691 -0.3405 -1.01927 -0.26689 -1.0533 -0.28379 C -1.08247 -0.29814 -1.08351 -0.39675 -1.0592 -0.52314 " pathEditMode="relative" rAng="1219140" ptsTypes="fffffffffffffffff">
                                      <p:cBhvr>
                                        <p:cTn id="51" dur="5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00" y="-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9" grpId="1"/>
      <p:bldP spid="10" grpId="0"/>
      <p:bldP spid="10" grpId="1"/>
      <p:bldP spid="15" grpId="0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2614386" y="4572000"/>
            <a:ext cx="2414814" cy="1981200"/>
          </a:xfrm>
          <a:prstGeom prst="ellipse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51" name="Picture 11" descr="http://openclipart.org/image/300px/svg_to_png/172295/fish_clouwn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872013" y="4858929"/>
            <a:ext cx="2027985" cy="1237071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32.1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43333" r="44167"/>
          <a:stretch>
            <a:fillRect/>
          </a:stretch>
        </p:blipFill>
        <p:spPr bwMode="auto">
          <a:xfrm>
            <a:off x="380999" y="1219200"/>
            <a:ext cx="1584583" cy="1447800"/>
          </a:xfrm>
          <a:prstGeom prst="rect">
            <a:avLst/>
          </a:prstGeom>
          <a:noFill/>
        </p:spPr>
      </p:pic>
      <p:pic>
        <p:nvPicPr>
          <p:cNvPr id="61443" name="Picture 3" descr="C:\Users\Meishing\Dropbox\meizhouhuayu\pics\第一冊mics\finger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09999"/>
            <a:ext cx="2286000" cy="2025805"/>
          </a:xfrm>
          <a:prstGeom prst="rect">
            <a:avLst/>
          </a:prstGeom>
          <a:noFill/>
        </p:spPr>
      </p:pic>
      <p:pic>
        <p:nvPicPr>
          <p:cNvPr id="61445" name="Picture 5" descr="http://openclipart.org/image/300px/svg_to_png/189739/frog_on_stoo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2816" y="2914448"/>
            <a:ext cx="3086984" cy="2953216"/>
          </a:xfrm>
          <a:prstGeom prst="rect">
            <a:avLst/>
          </a:prstGeom>
          <a:noFill/>
        </p:spPr>
      </p:pic>
      <p:pic>
        <p:nvPicPr>
          <p:cNvPr id="61447" name="Picture 7" descr="http://openclipart.org/image/300px/svg_to_png/171863/Eid_Sheep-colore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06093" y="3726134"/>
            <a:ext cx="2095500" cy="208153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04800" y="2819400"/>
            <a:ext cx="1371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一隻手</a:t>
            </a:r>
            <a:endParaRPr lang="en-US" altLang="zh-TW" sz="28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99000" y="1597790"/>
            <a:ext cx="1828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一隻耳朵</a:t>
            </a:r>
            <a:endParaRPr lang="en-US" altLang="zh-TW" sz="28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2300" y="3809999"/>
            <a:ext cx="1371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一隻魚</a:t>
            </a:r>
            <a:endParaRPr lang="en-US" altLang="zh-TW" sz="28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0700" y="3110039"/>
            <a:ext cx="1371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一隻羊</a:t>
            </a:r>
            <a:endParaRPr lang="en-US" altLang="zh-TW" sz="28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4629" y="944867"/>
            <a:ext cx="457200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一隻青蛙</a:t>
            </a:r>
            <a:endParaRPr lang="en-US" altLang="zh-TW" sz="28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49" name="Picture 9" descr="human ear by bionet - Human Scalable Ear. Il s'agit d'une oreille (mon oreille gauche pour être exact) photographiée en jpeg, détourée avec le logiciel The Gimp ( http://gimp.org/ ) puis vectorisée (en une douzaine de passes) avec le logiciel Inkscape ( http://inkscape.org/ ).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971800" y="899400"/>
            <a:ext cx="1219200" cy="1920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C -0.0066 0.04954 -0.0283 0.08518 -0.05 0.08518 C -0.0717 0.08518 -0.0908 0.04954 -0.0974 1.85185E-6 C -0.10643 0.04954 -0.12483 0.08518 -0.14723 0.08518 C -0.16893 0.08518 -0.18785 0.04954 -0.19393 1.85185E-6 C -0.20313 0.04954 -0.22223 0.08518 -0.24393 0.08518 C -0.26598 0.08518 -0.28768 0.04954 -0.29358 1.85185E-6 C -0.30018 0.04954 -0.31927 0.08518 -0.34427 0.08518 C -0.36268 0.08518 -0.38438 0.04954 -0.39063 1.85185E-6 C -0.39723 0.04954 -0.41893 0.08518 -0.44063 0.08518 C -0.46233 0.08518 -0.48143 0.04954 -0.48802 1.85185E-6 C -0.49705 0.04954 -0.51545 0.08518 -0.53785 0.08518 C -0.55955 0.08518 -0.57848 0.04954 -0.58785 1.85185E-6 C -0.59375 0.04954 -0.61285 0.08518 -0.63455 0.08518 C -0.65625 0.08518 -0.67813 0.04954 -0.68403 1.85185E-6 C -0.69063 0.04954 -0.70973 0.08518 -0.73455 0.08518 C -0.75625 0.08518 -0.77466 0.04954 -0.78125 1.85185E-6 " pathEditMode="relative" rAng="0" ptsTypes="fffffffffffffffff">
                                      <p:cBhvr>
                                        <p:cTn id="26" dur="5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0" y="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25023 C -0.01024 -0.26088 -0.0243 -0.27153 -0.02916 -0.27153 C -0.06024 -0.27153 -0.09218 -0.10486 -0.09218 0.0618 C -0.09218 -0.02222 -0.10815 -0.10486 -0.12326 -0.10486 C -0.13923 -0.10486 -0.15434 -0.02084 -0.15434 0.0618 C -0.15434 0.02037 -0.16232 -0.02222 -0.17031 -0.02222 C -0.17829 -0.02222 -0.18628 0.01921 -0.18628 0.0618 C -0.18628 0.04051 -0.19027 0.02037 -0.19427 0.02037 C -0.19826 0.02037 -0.20225 0.04166 -0.20225 0.0618 C -0.20225 0.05116 -0.20434 0.04051 -0.20625 0.04051 C -0.20729 0.04051 -0.21024 0.05116 -0.21024 0.0618 C -0.21024 0.05648 -0.21128 0.05116 -0.21232 0.05116 C -0.21232 0.04977 -0.2144 0.05648 -0.2144 0.0618 C -0.2144 0.05903 -0.2144 0.05648 -0.21545 0.05648 C -0.21545 0.05787 -0.21649 0.05926 -0.21649 0.0618 C -0.21649 0.06041 -0.21649 0.05903 -0.21649 0.05787 C -0.21753 0.05787 -0.21753 0.05926 -0.21753 0.06065 C -0.21857 0.06065 -0.21857 0.05926 -0.21857 0.05787 C -0.21961 0.05787 -0.21961 0.05926 -0.21961 0.06065 " pathEditMode="relative" rAng="0" ptsTypes="fffffffffffffffffff">
                                      <p:cBhvr>
                                        <p:cTn id="38" dur="2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0" y="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614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408237" y="1803400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隻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413000" y="1808163"/>
            <a:ext cx="1573212" cy="1595437"/>
          </a:xfrm>
          <a:custGeom>
            <a:avLst/>
            <a:gdLst/>
            <a:ahLst/>
            <a:cxnLst>
              <a:cxn ang="0">
                <a:pos x="1553" y="2"/>
              </a:cxn>
              <a:cxn ang="0">
                <a:pos x="1597" y="11"/>
              </a:cxn>
              <a:cxn ang="0">
                <a:pos x="1691" y="48"/>
              </a:cxn>
              <a:cxn ang="0">
                <a:pos x="1768" y="90"/>
              </a:cxn>
              <a:cxn ang="0">
                <a:pos x="1823" y="128"/>
              </a:cxn>
              <a:cxn ang="0">
                <a:pos x="1869" y="163"/>
              </a:cxn>
              <a:cxn ang="0">
                <a:pos x="1910" y="196"/>
              </a:cxn>
              <a:cxn ang="0">
                <a:pos x="1939" y="228"/>
              </a:cxn>
              <a:cxn ang="0">
                <a:pos x="1962" y="259"/>
              </a:cxn>
              <a:cxn ang="0">
                <a:pos x="1975" y="290"/>
              </a:cxn>
              <a:cxn ang="0">
                <a:pos x="1981" y="318"/>
              </a:cxn>
              <a:cxn ang="0">
                <a:pos x="1979" y="338"/>
              </a:cxn>
              <a:cxn ang="0">
                <a:pos x="1967" y="357"/>
              </a:cxn>
              <a:cxn ang="0">
                <a:pos x="1944" y="380"/>
              </a:cxn>
              <a:cxn ang="0">
                <a:pos x="1914" y="403"/>
              </a:cxn>
              <a:cxn ang="0">
                <a:pos x="1850" y="470"/>
              </a:cxn>
              <a:cxn ang="0">
                <a:pos x="1773" y="566"/>
              </a:cxn>
              <a:cxn ang="0">
                <a:pos x="1618" y="773"/>
              </a:cxn>
              <a:cxn ang="0">
                <a:pos x="1438" y="996"/>
              </a:cxn>
              <a:cxn ang="0">
                <a:pos x="1255" y="1196"/>
              </a:cxn>
              <a:cxn ang="0">
                <a:pos x="1075" y="1374"/>
              </a:cxn>
              <a:cxn ang="0">
                <a:pos x="921" y="1512"/>
              </a:cxn>
              <a:cxn ang="0">
                <a:pos x="764" y="1635"/>
              </a:cxn>
              <a:cxn ang="0">
                <a:pos x="595" y="1749"/>
              </a:cxn>
              <a:cxn ang="0">
                <a:pos x="416" y="1852"/>
              </a:cxn>
              <a:cxn ang="0">
                <a:pos x="286" y="1923"/>
              </a:cxn>
              <a:cxn ang="0">
                <a:pos x="188" y="1967"/>
              </a:cxn>
              <a:cxn ang="0">
                <a:pos x="111" y="1996"/>
              </a:cxn>
              <a:cxn ang="0">
                <a:pos x="55" y="2010"/>
              </a:cxn>
              <a:cxn ang="0">
                <a:pos x="15" y="2008"/>
              </a:cxn>
              <a:cxn ang="0">
                <a:pos x="0" y="1996"/>
              </a:cxn>
              <a:cxn ang="0">
                <a:pos x="7" y="1973"/>
              </a:cxn>
              <a:cxn ang="0">
                <a:pos x="44" y="1944"/>
              </a:cxn>
              <a:cxn ang="0">
                <a:pos x="186" y="1835"/>
              </a:cxn>
              <a:cxn ang="0">
                <a:pos x="355" y="1691"/>
              </a:cxn>
              <a:cxn ang="0">
                <a:pos x="522" y="1535"/>
              </a:cxn>
              <a:cxn ang="0">
                <a:pos x="689" y="1368"/>
              </a:cxn>
              <a:cxn ang="0">
                <a:pos x="841" y="1198"/>
              </a:cxn>
              <a:cxn ang="0">
                <a:pos x="986" y="1023"/>
              </a:cxn>
              <a:cxn ang="0">
                <a:pos x="1125" y="835"/>
              </a:cxn>
              <a:cxn ang="0">
                <a:pos x="1253" y="633"/>
              </a:cxn>
              <a:cxn ang="0">
                <a:pos x="1336" y="489"/>
              </a:cxn>
              <a:cxn ang="0">
                <a:pos x="1390" y="368"/>
              </a:cxn>
              <a:cxn ang="0">
                <a:pos x="1424" y="249"/>
              </a:cxn>
              <a:cxn ang="0">
                <a:pos x="1439" y="136"/>
              </a:cxn>
              <a:cxn ang="0">
                <a:pos x="1443" y="71"/>
              </a:cxn>
              <a:cxn ang="0">
                <a:pos x="1457" y="32"/>
              </a:cxn>
              <a:cxn ang="0">
                <a:pos x="1480" y="9"/>
              </a:cxn>
              <a:cxn ang="0">
                <a:pos x="1514" y="0"/>
              </a:cxn>
            </a:cxnLst>
            <a:rect l="0" t="0" r="r" b="b"/>
            <a:pathLst>
              <a:path w="1983" h="2010">
                <a:moveTo>
                  <a:pt x="1526" y="0"/>
                </a:moveTo>
                <a:lnTo>
                  <a:pt x="1534" y="0"/>
                </a:lnTo>
                <a:lnTo>
                  <a:pt x="1543" y="0"/>
                </a:lnTo>
                <a:lnTo>
                  <a:pt x="1553" y="2"/>
                </a:lnTo>
                <a:lnTo>
                  <a:pt x="1564" y="4"/>
                </a:lnTo>
                <a:lnTo>
                  <a:pt x="1574" y="6"/>
                </a:lnTo>
                <a:lnTo>
                  <a:pt x="1585" y="7"/>
                </a:lnTo>
                <a:lnTo>
                  <a:pt x="1597" y="11"/>
                </a:lnTo>
                <a:lnTo>
                  <a:pt x="1608" y="15"/>
                </a:lnTo>
                <a:lnTo>
                  <a:pt x="1633" y="25"/>
                </a:lnTo>
                <a:lnTo>
                  <a:pt x="1662" y="34"/>
                </a:lnTo>
                <a:lnTo>
                  <a:pt x="1691" y="48"/>
                </a:lnTo>
                <a:lnTo>
                  <a:pt x="1722" y="61"/>
                </a:lnTo>
                <a:lnTo>
                  <a:pt x="1737" y="71"/>
                </a:lnTo>
                <a:lnTo>
                  <a:pt x="1752" y="80"/>
                </a:lnTo>
                <a:lnTo>
                  <a:pt x="1768" y="90"/>
                </a:lnTo>
                <a:lnTo>
                  <a:pt x="1783" y="100"/>
                </a:lnTo>
                <a:lnTo>
                  <a:pt x="1797" y="109"/>
                </a:lnTo>
                <a:lnTo>
                  <a:pt x="1810" y="119"/>
                </a:lnTo>
                <a:lnTo>
                  <a:pt x="1823" y="128"/>
                </a:lnTo>
                <a:lnTo>
                  <a:pt x="1835" y="136"/>
                </a:lnTo>
                <a:lnTo>
                  <a:pt x="1848" y="146"/>
                </a:lnTo>
                <a:lnTo>
                  <a:pt x="1860" y="153"/>
                </a:lnTo>
                <a:lnTo>
                  <a:pt x="1869" y="163"/>
                </a:lnTo>
                <a:lnTo>
                  <a:pt x="1881" y="171"/>
                </a:lnTo>
                <a:lnTo>
                  <a:pt x="1891" y="180"/>
                </a:lnTo>
                <a:lnTo>
                  <a:pt x="1900" y="188"/>
                </a:lnTo>
                <a:lnTo>
                  <a:pt x="1910" y="196"/>
                </a:lnTo>
                <a:lnTo>
                  <a:pt x="1917" y="205"/>
                </a:lnTo>
                <a:lnTo>
                  <a:pt x="1925" y="213"/>
                </a:lnTo>
                <a:lnTo>
                  <a:pt x="1933" y="221"/>
                </a:lnTo>
                <a:lnTo>
                  <a:pt x="1939" y="228"/>
                </a:lnTo>
                <a:lnTo>
                  <a:pt x="1946" y="236"/>
                </a:lnTo>
                <a:lnTo>
                  <a:pt x="1952" y="244"/>
                </a:lnTo>
                <a:lnTo>
                  <a:pt x="1956" y="251"/>
                </a:lnTo>
                <a:lnTo>
                  <a:pt x="1962" y="259"/>
                </a:lnTo>
                <a:lnTo>
                  <a:pt x="1965" y="267"/>
                </a:lnTo>
                <a:lnTo>
                  <a:pt x="1969" y="274"/>
                </a:lnTo>
                <a:lnTo>
                  <a:pt x="1973" y="282"/>
                </a:lnTo>
                <a:lnTo>
                  <a:pt x="1975" y="290"/>
                </a:lnTo>
                <a:lnTo>
                  <a:pt x="1977" y="295"/>
                </a:lnTo>
                <a:lnTo>
                  <a:pt x="1979" y="303"/>
                </a:lnTo>
                <a:lnTo>
                  <a:pt x="1981" y="311"/>
                </a:lnTo>
                <a:lnTo>
                  <a:pt x="1981" y="318"/>
                </a:lnTo>
                <a:lnTo>
                  <a:pt x="1983" y="324"/>
                </a:lnTo>
                <a:lnTo>
                  <a:pt x="1981" y="330"/>
                </a:lnTo>
                <a:lnTo>
                  <a:pt x="1981" y="334"/>
                </a:lnTo>
                <a:lnTo>
                  <a:pt x="1979" y="338"/>
                </a:lnTo>
                <a:lnTo>
                  <a:pt x="1977" y="343"/>
                </a:lnTo>
                <a:lnTo>
                  <a:pt x="1975" y="347"/>
                </a:lnTo>
                <a:lnTo>
                  <a:pt x="1971" y="353"/>
                </a:lnTo>
                <a:lnTo>
                  <a:pt x="1967" y="357"/>
                </a:lnTo>
                <a:lnTo>
                  <a:pt x="1962" y="363"/>
                </a:lnTo>
                <a:lnTo>
                  <a:pt x="1958" y="368"/>
                </a:lnTo>
                <a:lnTo>
                  <a:pt x="1952" y="374"/>
                </a:lnTo>
                <a:lnTo>
                  <a:pt x="1944" y="380"/>
                </a:lnTo>
                <a:lnTo>
                  <a:pt x="1939" y="386"/>
                </a:lnTo>
                <a:lnTo>
                  <a:pt x="1931" y="391"/>
                </a:lnTo>
                <a:lnTo>
                  <a:pt x="1921" y="397"/>
                </a:lnTo>
                <a:lnTo>
                  <a:pt x="1914" y="403"/>
                </a:lnTo>
                <a:lnTo>
                  <a:pt x="1904" y="411"/>
                </a:lnTo>
                <a:lnTo>
                  <a:pt x="1887" y="430"/>
                </a:lnTo>
                <a:lnTo>
                  <a:pt x="1868" y="451"/>
                </a:lnTo>
                <a:lnTo>
                  <a:pt x="1850" y="470"/>
                </a:lnTo>
                <a:lnTo>
                  <a:pt x="1831" y="493"/>
                </a:lnTo>
                <a:lnTo>
                  <a:pt x="1812" y="516"/>
                </a:lnTo>
                <a:lnTo>
                  <a:pt x="1793" y="539"/>
                </a:lnTo>
                <a:lnTo>
                  <a:pt x="1773" y="566"/>
                </a:lnTo>
                <a:lnTo>
                  <a:pt x="1754" y="593"/>
                </a:lnTo>
                <a:lnTo>
                  <a:pt x="1708" y="654"/>
                </a:lnTo>
                <a:lnTo>
                  <a:pt x="1664" y="716"/>
                </a:lnTo>
                <a:lnTo>
                  <a:pt x="1618" y="773"/>
                </a:lnTo>
                <a:lnTo>
                  <a:pt x="1574" y="831"/>
                </a:lnTo>
                <a:lnTo>
                  <a:pt x="1528" y="887"/>
                </a:lnTo>
                <a:lnTo>
                  <a:pt x="1484" y="942"/>
                </a:lnTo>
                <a:lnTo>
                  <a:pt x="1438" y="996"/>
                </a:lnTo>
                <a:lnTo>
                  <a:pt x="1391" y="1048"/>
                </a:lnTo>
                <a:lnTo>
                  <a:pt x="1347" y="1098"/>
                </a:lnTo>
                <a:lnTo>
                  <a:pt x="1301" y="1148"/>
                </a:lnTo>
                <a:lnTo>
                  <a:pt x="1255" y="1196"/>
                </a:lnTo>
                <a:lnTo>
                  <a:pt x="1211" y="1242"/>
                </a:lnTo>
                <a:lnTo>
                  <a:pt x="1165" y="1286"/>
                </a:lnTo>
                <a:lnTo>
                  <a:pt x="1119" y="1330"/>
                </a:lnTo>
                <a:lnTo>
                  <a:pt x="1075" y="1374"/>
                </a:lnTo>
                <a:lnTo>
                  <a:pt x="1031" y="1416"/>
                </a:lnTo>
                <a:lnTo>
                  <a:pt x="994" y="1449"/>
                </a:lnTo>
                <a:lnTo>
                  <a:pt x="958" y="1482"/>
                </a:lnTo>
                <a:lnTo>
                  <a:pt x="921" y="1512"/>
                </a:lnTo>
                <a:lnTo>
                  <a:pt x="883" y="1545"/>
                </a:lnTo>
                <a:lnTo>
                  <a:pt x="842" y="1576"/>
                </a:lnTo>
                <a:lnTo>
                  <a:pt x="804" y="1605"/>
                </a:lnTo>
                <a:lnTo>
                  <a:pt x="764" y="1635"/>
                </a:lnTo>
                <a:lnTo>
                  <a:pt x="722" y="1664"/>
                </a:lnTo>
                <a:lnTo>
                  <a:pt x="681" y="1693"/>
                </a:lnTo>
                <a:lnTo>
                  <a:pt x="639" y="1720"/>
                </a:lnTo>
                <a:lnTo>
                  <a:pt x="595" y="1749"/>
                </a:lnTo>
                <a:lnTo>
                  <a:pt x="551" y="1775"/>
                </a:lnTo>
                <a:lnTo>
                  <a:pt x="507" y="1800"/>
                </a:lnTo>
                <a:lnTo>
                  <a:pt x="462" y="1827"/>
                </a:lnTo>
                <a:lnTo>
                  <a:pt x="416" y="1852"/>
                </a:lnTo>
                <a:lnTo>
                  <a:pt x="370" y="1879"/>
                </a:lnTo>
                <a:lnTo>
                  <a:pt x="341" y="1894"/>
                </a:lnTo>
                <a:lnTo>
                  <a:pt x="313" y="1910"/>
                </a:lnTo>
                <a:lnTo>
                  <a:pt x="286" y="1923"/>
                </a:lnTo>
                <a:lnTo>
                  <a:pt x="259" y="1935"/>
                </a:lnTo>
                <a:lnTo>
                  <a:pt x="234" y="1948"/>
                </a:lnTo>
                <a:lnTo>
                  <a:pt x="211" y="1958"/>
                </a:lnTo>
                <a:lnTo>
                  <a:pt x="188" y="1967"/>
                </a:lnTo>
                <a:lnTo>
                  <a:pt x="167" y="1977"/>
                </a:lnTo>
                <a:lnTo>
                  <a:pt x="146" y="1985"/>
                </a:lnTo>
                <a:lnTo>
                  <a:pt x="128" y="1990"/>
                </a:lnTo>
                <a:lnTo>
                  <a:pt x="111" y="1996"/>
                </a:lnTo>
                <a:lnTo>
                  <a:pt x="94" y="2002"/>
                </a:lnTo>
                <a:lnTo>
                  <a:pt x="80" y="2006"/>
                </a:lnTo>
                <a:lnTo>
                  <a:pt x="67" y="2008"/>
                </a:lnTo>
                <a:lnTo>
                  <a:pt x="55" y="2010"/>
                </a:lnTo>
                <a:lnTo>
                  <a:pt x="44" y="2010"/>
                </a:lnTo>
                <a:lnTo>
                  <a:pt x="32" y="2010"/>
                </a:lnTo>
                <a:lnTo>
                  <a:pt x="23" y="2008"/>
                </a:lnTo>
                <a:lnTo>
                  <a:pt x="15" y="2008"/>
                </a:lnTo>
                <a:lnTo>
                  <a:pt x="9" y="2006"/>
                </a:lnTo>
                <a:lnTo>
                  <a:pt x="6" y="2004"/>
                </a:lnTo>
                <a:lnTo>
                  <a:pt x="2" y="2000"/>
                </a:lnTo>
                <a:lnTo>
                  <a:pt x="0" y="1996"/>
                </a:lnTo>
                <a:lnTo>
                  <a:pt x="0" y="1992"/>
                </a:lnTo>
                <a:lnTo>
                  <a:pt x="0" y="1987"/>
                </a:lnTo>
                <a:lnTo>
                  <a:pt x="2" y="1979"/>
                </a:lnTo>
                <a:lnTo>
                  <a:pt x="7" y="1973"/>
                </a:lnTo>
                <a:lnTo>
                  <a:pt x="13" y="1965"/>
                </a:lnTo>
                <a:lnTo>
                  <a:pt x="23" y="1960"/>
                </a:lnTo>
                <a:lnTo>
                  <a:pt x="32" y="1952"/>
                </a:lnTo>
                <a:lnTo>
                  <a:pt x="44" y="1944"/>
                </a:lnTo>
                <a:lnTo>
                  <a:pt x="57" y="1935"/>
                </a:lnTo>
                <a:lnTo>
                  <a:pt x="100" y="1902"/>
                </a:lnTo>
                <a:lnTo>
                  <a:pt x="144" y="1870"/>
                </a:lnTo>
                <a:lnTo>
                  <a:pt x="186" y="1835"/>
                </a:lnTo>
                <a:lnTo>
                  <a:pt x="228" y="1800"/>
                </a:lnTo>
                <a:lnTo>
                  <a:pt x="270" y="1764"/>
                </a:lnTo>
                <a:lnTo>
                  <a:pt x="313" y="1727"/>
                </a:lnTo>
                <a:lnTo>
                  <a:pt x="355" y="1691"/>
                </a:lnTo>
                <a:lnTo>
                  <a:pt x="397" y="1653"/>
                </a:lnTo>
                <a:lnTo>
                  <a:pt x="439" y="1614"/>
                </a:lnTo>
                <a:lnTo>
                  <a:pt x="480" y="1576"/>
                </a:lnTo>
                <a:lnTo>
                  <a:pt x="522" y="1535"/>
                </a:lnTo>
                <a:lnTo>
                  <a:pt x="564" y="1495"/>
                </a:lnTo>
                <a:lnTo>
                  <a:pt x="606" y="1453"/>
                </a:lnTo>
                <a:lnTo>
                  <a:pt x="647" y="1411"/>
                </a:lnTo>
                <a:lnTo>
                  <a:pt x="689" y="1368"/>
                </a:lnTo>
                <a:lnTo>
                  <a:pt x="729" y="1324"/>
                </a:lnTo>
                <a:lnTo>
                  <a:pt x="768" y="1282"/>
                </a:lnTo>
                <a:lnTo>
                  <a:pt x="804" y="1242"/>
                </a:lnTo>
                <a:lnTo>
                  <a:pt x="841" y="1198"/>
                </a:lnTo>
                <a:lnTo>
                  <a:pt x="877" y="1155"/>
                </a:lnTo>
                <a:lnTo>
                  <a:pt x="914" y="1111"/>
                </a:lnTo>
                <a:lnTo>
                  <a:pt x="950" y="1067"/>
                </a:lnTo>
                <a:lnTo>
                  <a:pt x="986" y="1023"/>
                </a:lnTo>
                <a:lnTo>
                  <a:pt x="1021" y="977"/>
                </a:lnTo>
                <a:lnTo>
                  <a:pt x="1056" y="929"/>
                </a:lnTo>
                <a:lnTo>
                  <a:pt x="1090" y="883"/>
                </a:lnTo>
                <a:lnTo>
                  <a:pt x="1125" y="835"/>
                </a:lnTo>
                <a:lnTo>
                  <a:pt x="1157" y="785"/>
                </a:lnTo>
                <a:lnTo>
                  <a:pt x="1190" y="735"/>
                </a:lnTo>
                <a:lnTo>
                  <a:pt x="1223" y="685"/>
                </a:lnTo>
                <a:lnTo>
                  <a:pt x="1253" y="633"/>
                </a:lnTo>
                <a:lnTo>
                  <a:pt x="1284" y="581"/>
                </a:lnTo>
                <a:lnTo>
                  <a:pt x="1303" y="551"/>
                </a:lnTo>
                <a:lnTo>
                  <a:pt x="1320" y="520"/>
                </a:lnTo>
                <a:lnTo>
                  <a:pt x="1336" y="489"/>
                </a:lnTo>
                <a:lnTo>
                  <a:pt x="1351" y="459"/>
                </a:lnTo>
                <a:lnTo>
                  <a:pt x="1367" y="428"/>
                </a:lnTo>
                <a:lnTo>
                  <a:pt x="1378" y="397"/>
                </a:lnTo>
                <a:lnTo>
                  <a:pt x="1390" y="368"/>
                </a:lnTo>
                <a:lnTo>
                  <a:pt x="1401" y="338"/>
                </a:lnTo>
                <a:lnTo>
                  <a:pt x="1411" y="309"/>
                </a:lnTo>
                <a:lnTo>
                  <a:pt x="1418" y="278"/>
                </a:lnTo>
                <a:lnTo>
                  <a:pt x="1424" y="249"/>
                </a:lnTo>
                <a:lnTo>
                  <a:pt x="1430" y="221"/>
                </a:lnTo>
                <a:lnTo>
                  <a:pt x="1436" y="192"/>
                </a:lnTo>
                <a:lnTo>
                  <a:pt x="1438" y="163"/>
                </a:lnTo>
                <a:lnTo>
                  <a:pt x="1439" y="136"/>
                </a:lnTo>
                <a:lnTo>
                  <a:pt x="1441" y="107"/>
                </a:lnTo>
                <a:lnTo>
                  <a:pt x="1441" y="94"/>
                </a:lnTo>
                <a:lnTo>
                  <a:pt x="1441" y="82"/>
                </a:lnTo>
                <a:lnTo>
                  <a:pt x="1443" y="71"/>
                </a:lnTo>
                <a:lnTo>
                  <a:pt x="1445" y="59"/>
                </a:lnTo>
                <a:lnTo>
                  <a:pt x="1449" y="50"/>
                </a:lnTo>
                <a:lnTo>
                  <a:pt x="1451" y="40"/>
                </a:lnTo>
                <a:lnTo>
                  <a:pt x="1457" y="32"/>
                </a:lnTo>
                <a:lnTo>
                  <a:pt x="1461" y="25"/>
                </a:lnTo>
                <a:lnTo>
                  <a:pt x="1466" y="19"/>
                </a:lnTo>
                <a:lnTo>
                  <a:pt x="1472" y="13"/>
                </a:lnTo>
                <a:lnTo>
                  <a:pt x="1480" y="9"/>
                </a:lnTo>
                <a:lnTo>
                  <a:pt x="1487" y="6"/>
                </a:lnTo>
                <a:lnTo>
                  <a:pt x="1495" y="2"/>
                </a:lnTo>
                <a:lnTo>
                  <a:pt x="1505" y="0"/>
                </a:lnTo>
                <a:lnTo>
                  <a:pt x="1514" y="0"/>
                </a:lnTo>
                <a:lnTo>
                  <a:pt x="1526" y="0"/>
                </a:lnTo>
                <a:lnTo>
                  <a:pt x="152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235325" y="2460625"/>
            <a:ext cx="455612" cy="1993900"/>
          </a:xfrm>
          <a:custGeom>
            <a:avLst/>
            <a:gdLst/>
            <a:ahLst/>
            <a:cxnLst>
              <a:cxn ang="0">
                <a:pos x="215" y="6"/>
              </a:cxn>
              <a:cxn ang="0">
                <a:pos x="254" y="29"/>
              </a:cxn>
              <a:cxn ang="0">
                <a:pos x="306" y="75"/>
              </a:cxn>
              <a:cxn ang="0">
                <a:pos x="373" y="141"/>
              </a:cxn>
              <a:cxn ang="0">
                <a:pos x="453" y="231"/>
              </a:cxn>
              <a:cxn ang="0">
                <a:pos x="517" y="309"/>
              </a:cxn>
              <a:cxn ang="0">
                <a:pos x="557" y="373"/>
              </a:cxn>
              <a:cxn ang="0">
                <a:pos x="574" y="421"/>
              </a:cxn>
              <a:cxn ang="0">
                <a:pos x="572" y="442"/>
              </a:cxn>
              <a:cxn ang="0">
                <a:pos x="567" y="469"/>
              </a:cxn>
              <a:cxn ang="0">
                <a:pos x="555" y="507"/>
              </a:cxn>
              <a:cxn ang="0">
                <a:pos x="540" y="557"/>
              </a:cxn>
              <a:cxn ang="0">
                <a:pos x="528" y="607"/>
              </a:cxn>
              <a:cxn ang="0">
                <a:pos x="521" y="665"/>
              </a:cxn>
              <a:cxn ang="0">
                <a:pos x="513" y="739"/>
              </a:cxn>
              <a:cxn ang="0">
                <a:pos x="507" y="828"/>
              </a:cxn>
              <a:cxn ang="0">
                <a:pos x="503" y="931"/>
              </a:cxn>
              <a:cxn ang="0">
                <a:pos x="499" y="1049"/>
              </a:cxn>
              <a:cxn ang="0">
                <a:pos x="498" y="1183"/>
              </a:cxn>
              <a:cxn ang="0">
                <a:pos x="496" y="1333"/>
              </a:cxn>
              <a:cxn ang="0">
                <a:pos x="469" y="2077"/>
              </a:cxn>
              <a:cxn ang="0">
                <a:pos x="461" y="2145"/>
              </a:cxn>
              <a:cxn ang="0">
                <a:pos x="444" y="2219"/>
              </a:cxn>
              <a:cxn ang="0">
                <a:pos x="417" y="2302"/>
              </a:cxn>
              <a:cxn ang="0">
                <a:pos x="386" y="2388"/>
              </a:cxn>
              <a:cxn ang="0">
                <a:pos x="359" y="2448"/>
              </a:cxn>
              <a:cxn ang="0">
                <a:pos x="332" y="2486"/>
              </a:cxn>
              <a:cxn ang="0">
                <a:pos x="304" y="2509"/>
              </a:cxn>
              <a:cxn ang="0">
                <a:pos x="269" y="2513"/>
              </a:cxn>
              <a:cxn ang="0">
                <a:pos x="227" y="2498"/>
              </a:cxn>
              <a:cxn ang="0">
                <a:pos x="187" y="2463"/>
              </a:cxn>
              <a:cxn ang="0">
                <a:pos x="150" y="2410"/>
              </a:cxn>
              <a:cxn ang="0">
                <a:pos x="110" y="2325"/>
              </a:cxn>
              <a:cxn ang="0">
                <a:pos x="58" y="2218"/>
              </a:cxn>
              <a:cxn ang="0">
                <a:pos x="23" y="2127"/>
              </a:cxn>
              <a:cxn ang="0">
                <a:pos x="4" y="2058"/>
              </a:cxn>
              <a:cxn ang="0">
                <a:pos x="2" y="2012"/>
              </a:cxn>
              <a:cxn ang="0">
                <a:pos x="10" y="1981"/>
              </a:cxn>
              <a:cxn ang="0">
                <a:pos x="25" y="1939"/>
              </a:cxn>
              <a:cxn ang="0">
                <a:pos x="46" y="1885"/>
              </a:cxn>
              <a:cxn ang="0">
                <a:pos x="73" y="1816"/>
              </a:cxn>
              <a:cxn ang="0">
                <a:pos x="104" y="1732"/>
              </a:cxn>
              <a:cxn ang="0">
                <a:pos x="131" y="1630"/>
              </a:cxn>
              <a:cxn ang="0">
                <a:pos x="154" y="1507"/>
              </a:cxn>
              <a:cxn ang="0">
                <a:pos x="171" y="1363"/>
              </a:cxn>
              <a:cxn ang="0">
                <a:pos x="187" y="1200"/>
              </a:cxn>
              <a:cxn ang="0">
                <a:pos x="196" y="1018"/>
              </a:cxn>
              <a:cxn ang="0">
                <a:pos x="202" y="816"/>
              </a:cxn>
              <a:cxn ang="0">
                <a:pos x="202" y="615"/>
              </a:cxn>
              <a:cxn ang="0">
                <a:pos x="192" y="467"/>
              </a:cxn>
              <a:cxn ang="0">
                <a:pos x="169" y="319"/>
              </a:cxn>
              <a:cxn ang="0">
                <a:pos x="133" y="173"/>
              </a:cxn>
              <a:cxn ang="0">
                <a:pos x="98" y="56"/>
              </a:cxn>
              <a:cxn ang="0">
                <a:pos x="108" y="31"/>
              </a:cxn>
              <a:cxn ang="0">
                <a:pos x="129" y="14"/>
              </a:cxn>
              <a:cxn ang="0">
                <a:pos x="162" y="2"/>
              </a:cxn>
              <a:cxn ang="0">
                <a:pos x="196" y="0"/>
              </a:cxn>
            </a:cxnLst>
            <a:rect l="0" t="0" r="r" b="b"/>
            <a:pathLst>
              <a:path w="574" h="2513">
                <a:moveTo>
                  <a:pt x="196" y="0"/>
                </a:moveTo>
                <a:lnTo>
                  <a:pt x="202" y="0"/>
                </a:lnTo>
                <a:lnTo>
                  <a:pt x="208" y="2"/>
                </a:lnTo>
                <a:lnTo>
                  <a:pt x="215" y="6"/>
                </a:lnTo>
                <a:lnTo>
                  <a:pt x="223" y="10"/>
                </a:lnTo>
                <a:lnTo>
                  <a:pt x="233" y="16"/>
                </a:lnTo>
                <a:lnTo>
                  <a:pt x="242" y="21"/>
                </a:lnTo>
                <a:lnTo>
                  <a:pt x="254" y="29"/>
                </a:lnTo>
                <a:lnTo>
                  <a:pt x="265" y="39"/>
                </a:lnTo>
                <a:lnTo>
                  <a:pt x="277" y="50"/>
                </a:lnTo>
                <a:lnTo>
                  <a:pt x="292" y="62"/>
                </a:lnTo>
                <a:lnTo>
                  <a:pt x="306" y="75"/>
                </a:lnTo>
                <a:lnTo>
                  <a:pt x="321" y="89"/>
                </a:lnTo>
                <a:lnTo>
                  <a:pt x="338" y="104"/>
                </a:lnTo>
                <a:lnTo>
                  <a:pt x="355" y="121"/>
                </a:lnTo>
                <a:lnTo>
                  <a:pt x="373" y="141"/>
                </a:lnTo>
                <a:lnTo>
                  <a:pt x="392" y="160"/>
                </a:lnTo>
                <a:lnTo>
                  <a:pt x="413" y="185"/>
                </a:lnTo>
                <a:lnTo>
                  <a:pt x="434" y="208"/>
                </a:lnTo>
                <a:lnTo>
                  <a:pt x="453" y="231"/>
                </a:lnTo>
                <a:lnTo>
                  <a:pt x="473" y="252"/>
                </a:lnTo>
                <a:lnTo>
                  <a:pt x="488" y="273"/>
                </a:lnTo>
                <a:lnTo>
                  <a:pt x="503" y="292"/>
                </a:lnTo>
                <a:lnTo>
                  <a:pt x="517" y="309"/>
                </a:lnTo>
                <a:lnTo>
                  <a:pt x="528" y="327"/>
                </a:lnTo>
                <a:lnTo>
                  <a:pt x="540" y="344"/>
                </a:lnTo>
                <a:lnTo>
                  <a:pt x="549" y="359"/>
                </a:lnTo>
                <a:lnTo>
                  <a:pt x="557" y="373"/>
                </a:lnTo>
                <a:lnTo>
                  <a:pt x="563" y="386"/>
                </a:lnTo>
                <a:lnTo>
                  <a:pt x="569" y="398"/>
                </a:lnTo>
                <a:lnTo>
                  <a:pt x="572" y="409"/>
                </a:lnTo>
                <a:lnTo>
                  <a:pt x="574" y="421"/>
                </a:lnTo>
                <a:lnTo>
                  <a:pt x="574" y="428"/>
                </a:lnTo>
                <a:lnTo>
                  <a:pt x="574" y="432"/>
                </a:lnTo>
                <a:lnTo>
                  <a:pt x="574" y="436"/>
                </a:lnTo>
                <a:lnTo>
                  <a:pt x="572" y="442"/>
                </a:lnTo>
                <a:lnTo>
                  <a:pt x="572" y="448"/>
                </a:lnTo>
                <a:lnTo>
                  <a:pt x="570" y="453"/>
                </a:lnTo>
                <a:lnTo>
                  <a:pt x="569" y="461"/>
                </a:lnTo>
                <a:lnTo>
                  <a:pt x="567" y="469"/>
                </a:lnTo>
                <a:lnTo>
                  <a:pt x="565" y="476"/>
                </a:lnTo>
                <a:lnTo>
                  <a:pt x="561" y="486"/>
                </a:lnTo>
                <a:lnTo>
                  <a:pt x="559" y="496"/>
                </a:lnTo>
                <a:lnTo>
                  <a:pt x="555" y="507"/>
                </a:lnTo>
                <a:lnTo>
                  <a:pt x="551" y="519"/>
                </a:lnTo>
                <a:lnTo>
                  <a:pt x="547" y="530"/>
                </a:lnTo>
                <a:lnTo>
                  <a:pt x="544" y="544"/>
                </a:lnTo>
                <a:lnTo>
                  <a:pt x="540" y="557"/>
                </a:lnTo>
                <a:lnTo>
                  <a:pt x="536" y="572"/>
                </a:lnTo>
                <a:lnTo>
                  <a:pt x="532" y="582"/>
                </a:lnTo>
                <a:lnTo>
                  <a:pt x="530" y="594"/>
                </a:lnTo>
                <a:lnTo>
                  <a:pt x="528" y="607"/>
                </a:lnTo>
                <a:lnTo>
                  <a:pt x="526" y="620"/>
                </a:lnTo>
                <a:lnTo>
                  <a:pt x="524" y="634"/>
                </a:lnTo>
                <a:lnTo>
                  <a:pt x="522" y="649"/>
                </a:lnTo>
                <a:lnTo>
                  <a:pt x="521" y="665"/>
                </a:lnTo>
                <a:lnTo>
                  <a:pt x="519" y="682"/>
                </a:lnTo>
                <a:lnTo>
                  <a:pt x="517" y="701"/>
                </a:lnTo>
                <a:lnTo>
                  <a:pt x="515" y="718"/>
                </a:lnTo>
                <a:lnTo>
                  <a:pt x="513" y="739"/>
                </a:lnTo>
                <a:lnTo>
                  <a:pt x="511" y="761"/>
                </a:lnTo>
                <a:lnTo>
                  <a:pt x="511" y="782"/>
                </a:lnTo>
                <a:lnTo>
                  <a:pt x="509" y="805"/>
                </a:lnTo>
                <a:lnTo>
                  <a:pt x="507" y="828"/>
                </a:lnTo>
                <a:lnTo>
                  <a:pt x="505" y="851"/>
                </a:lnTo>
                <a:lnTo>
                  <a:pt x="505" y="878"/>
                </a:lnTo>
                <a:lnTo>
                  <a:pt x="503" y="903"/>
                </a:lnTo>
                <a:lnTo>
                  <a:pt x="503" y="931"/>
                </a:lnTo>
                <a:lnTo>
                  <a:pt x="501" y="958"/>
                </a:lnTo>
                <a:lnTo>
                  <a:pt x="501" y="987"/>
                </a:lnTo>
                <a:lnTo>
                  <a:pt x="499" y="1018"/>
                </a:lnTo>
                <a:lnTo>
                  <a:pt x="499" y="1049"/>
                </a:lnTo>
                <a:lnTo>
                  <a:pt x="499" y="1081"/>
                </a:lnTo>
                <a:lnTo>
                  <a:pt x="498" y="1114"/>
                </a:lnTo>
                <a:lnTo>
                  <a:pt x="498" y="1148"/>
                </a:lnTo>
                <a:lnTo>
                  <a:pt x="498" y="1183"/>
                </a:lnTo>
                <a:lnTo>
                  <a:pt x="498" y="1219"/>
                </a:lnTo>
                <a:lnTo>
                  <a:pt x="496" y="1256"/>
                </a:lnTo>
                <a:lnTo>
                  <a:pt x="496" y="1292"/>
                </a:lnTo>
                <a:lnTo>
                  <a:pt x="496" y="1333"/>
                </a:lnTo>
                <a:lnTo>
                  <a:pt x="496" y="1371"/>
                </a:lnTo>
                <a:lnTo>
                  <a:pt x="482" y="1717"/>
                </a:lnTo>
                <a:lnTo>
                  <a:pt x="471" y="2062"/>
                </a:lnTo>
                <a:lnTo>
                  <a:pt x="469" y="2077"/>
                </a:lnTo>
                <a:lnTo>
                  <a:pt x="469" y="2093"/>
                </a:lnTo>
                <a:lnTo>
                  <a:pt x="467" y="2110"/>
                </a:lnTo>
                <a:lnTo>
                  <a:pt x="465" y="2127"/>
                </a:lnTo>
                <a:lnTo>
                  <a:pt x="461" y="2145"/>
                </a:lnTo>
                <a:lnTo>
                  <a:pt x="459" y="2162"/>
                </a:lnTo>
                <a:lnTo>
                  <a:pt x="455" y="2181"/>
                </a:lnTo>
                <a:lnTo>
                  <a:pt x="450" y="2200"/>
                </a:lnTo>
                <a:lnTo>
                  <a:pt x="444" y="2219"/>
                </a:lnTo>
                <a:lnTo>
                  <a:pt x="438" y="2239"/>
                </a:lnTo>
                <a:lnTo>
                  <a:pt x="432" y="2260"/>
                </a:lnTo>
                <a:lnTo>
                  <a:pt x="425" y="2281"/>
                </a:lnTo>
                <a:lnTo>
                  <a:pt x="417" y="2302"/>
                </a:lnTo>
                <a:lnTo>
                  <a:pt x="409" y="2325"/>
                </a:lnTo>
                <a:lnTo>
                  <a:pt x="402" y="2348"/>
                </a:lnTo>
                <a:lnTo>
                  <a:pt x="392" y="2371"/>
                </a:lnTo>
                <a:lnTo>
                  <a:pt x="386" y="2388"/>
                </a:lnTo>
                <a:lnTo>
                  <a:pt x="379" y="2406"/>
                </a:lnTo>
                <a:lnTo>
                  <a:pt x="373" y="2421"/>
                </a:lnTo>
                <a:lnTo>
                  <a:pt x="367" y="2435"/>
                </a:lnTo>
                <a:lnTo>
                  <a:pt x="359" y="2448"/>
                </a:lnTo>
                <a:lnTo>
                  <a:pt x="354" y="2459"/>
                </a:lnTo>
                <a:lnTo>
                  <a:pt x="346" y="2469"/>
                </a:lnTo>
                <a:lnTo>
                  <a:pt x="338" y="2479"/>
                </a:lnTo>
                <a:lnTo>
                  <a:pt x="332" y="2486"/>
                </a:lnTo>
                <a:lnTo>
                  <a:pt x="325" y="2494"/>
                </a:lnTo>
                <a:lnTo>
                  <a:pt x="317" y="2500"/>
                </a:lnTo>
                <a:lnTo>
                  <a:pt x="309" y="2506"/>
                </a:lnTo>
                <a:lnTo>
                  <a:pt x="304" y="2509"/>
                </a:lnTo>
                <a:lnTo>
                  <a:pt x="296" y="2511"/>
                </a:lnTo>
                <a:lnTo>
                  <a:pt x="288" y="2513"/>
                </a:lnTo>
                <a:lnTo>
                  <a:pt x="281" y="2513"/>
                </a:lnTo>
                <a:lnTo>
                  <a:pt x="269" y="2513"/>
                </a:lnTo>
                <a:lnTo>
                  <a:pt x="260" y="2511"/>
                </a:lnTo>
                <a:lnTo>
                  <a:pt x="248" y="2507"/>
                </a:lnTo>
                <a:lnTo>
                  <a:pt x="238" y="2504"/>
                </a:lnTo>
                <a:lnTo>
                  <a:pt x="227" y="2498"/>
                </a:lnTo>
                <a:lnTo>
                  <a:pt x="217" y="2492"/>
                </a:lnTo>
                <a:lnTo>
                  <a:pt x="208" y="2484"/>
                </a:lnTo>
                <a:lnTo>
                  <a:pt x="198" y="2475"/>
                </a:lnTo>
                <a:lnTo>
                  <a:pt x="187" y="2463"/>
                </a:lnTo>
                <a:lnTo>
                  <a:pt x="177" y="2452"/>
                </a:lnTo>
                <a:lnTo>
                  <a:pt x="169" y="2438"/>
                </a:lnTo>
                <a:lnTo>
                  <a:pt x="160" y="2425"/>
                </a:lnTo>
                <a:lnTo>
                  <a:pt x="150" y="2410"/>
                </a:lnTo>
                <a:lnTo>
                  <a:pt x="140" y="2392"/>
                </a:lnTo>
                <a:lnTo>
                  <a:pt x="133" y="2373"/>
                </a:lnTo>
                <a:lnTo>
                  <a:pt x="125" y="2354"/>
                </a:lnTo>
                <a:lnTo>
                  <a:pt x="110" y="2325"/>
                </a:lnTo>
                <a:lnTo>
                  <a:pt x="94" y="2296"/>
                </a:lnTo>
                <a:lnTo>
                  <a:pt x="81" y="2269"/>
                </a:lnTo>
                <a:lnTo>
                  <a:pt x="69" y="2243"/>
                </a:lnTo>
                <a:lnTo>
                  <a:pt x="58" y="2218"/>
                </a:lnTo>
                <a:lnTo>
                  <a:pt x="48" y="2193"/>
                </a:lnTo>
                <a:lnTo>
                  <a:pt x="39" y="2170"/>
                </a:lnTo>
                <a:lnTo>
                  <a:pt x="31" y="2148"/>
                </a:lnTo>
                <a:lnTo>
                  <a:pt x="23" y="2127"/>
                </a:lnTo>
                <a:lnTo>
                  <a:pt x="18" y="2108"/>
                </a:lnTo>
                <a:lnTo>
                  <a:pt x="12" y="2091"/>
                </a:lnTo>
                <a:lnTo>
                  <a:pt x="8" y="2074"/>
                </a:lnTo>
                <a:lnTo>
                  <a:pt x="4" y="2058"/>
                </a:lnTo>
                <a:lnTo>
                  <a:pt x="2" y="2043"/>
                </a:lnTo>
                <a:lnTo>
                  <a:pt x="0" y="2029"/>
                </a:lnTo>
                <a:lnTo>
                  <a:pt x="0" y="2018"/>
                </a:lnTo>
                <a:lnTo>
                  <a:pt x="2" y="2012"/>
                </a:lnTo>
                <a:lnTo>
                  <a:pt x="2" y="2004"/>
                </a:lnTo>
                <a:lnTo>
                  <a:pt x="4" y="1999"/>
                </a:lnTo>
                <a:lnTo>
                  <a:pt x="8" y="1989"/>
                </a:lnTo>
                <a:lnTo>
                  <a:pt x="10" y="1981"/>
                </a:lnTo>
                <a:lnTo>
                  <a:pt x="14" y="1972"/>
                </a:lnTo>
                <a:lnTo>
                  <a:pt x="18" y="1962"/>
                </a:lnTo>
                <a:lnTo>
                  <a:pt x="21" y="1951"/>
                </a:lnTo>
                <a:lnTo>
                  <a:pt x="25" y="1939"/>
                </a:lnTo>
                <a:lnTo>
                  <a:pt x="29" y="1928"/>
                </a:lnTo>
                <a:lnTo>
                  <a:pt x="35" y="1914"/>
                </a:lnTo>
                <a:lnTo>
                  <a:pt x="41" y="1899"/>
                </a:lnTo>
                <a:lnTo>
                  <a:pt x="46" y="1885"/>
                </a:lnTo>
                <a:lnTo>
                  <a:pt x="52" y="1868"/>
                </a:lnTo>
                <a:lnTo>
                  <a:pt x="58" y="1853"/>
                </a:lnTo>
                <a:lnTo>
                  <a:pt x="66" y="1834"/>
                </a:lnTo>
                <a:lnTo>
                  <a:pt x="73" y="1816"/>
                </a:lnTo>
                <a:lnTo>
                  <a:pt x="83" y="1797"/>
                </a:lnTo>
                <a:lnTo>
                  <a:pt x="91" y="1778"/>
                </a:lnTo>
                <a:lnTo>
                  <a:pt x="98" y="1755"/>
                </a:lnTo>
                <a:lnTo>
                  <a:pt x="104" y="1732"/>
                </a:lnTo>
                <a:lnTo>
                  <a:pt x="112" y="1709"/>
                </a:lnTo>
                <a:lnTo>
                  <a:pt x="117" y="1684"/>
                </a:lnTo>
                <a:lnTo>
                  <a:pt x="125" y="1657"/>
                </a:lnTo>
                <a:lnTo>
                  <a:pt x="131" y="1630"/>
                </a:lnTo>
                <a:lnTo>
                  <a:pt x="137" y="1601"/>
                </a:lnTo>
                <a:lnTo>
                  <a:pt x="142" y="1571"/>
                </a:lnTo>
                <a:lnTo>
                  <a:pt x="148" y="1540"/>
                </a:lnTo>
                <a:lnTo>
                  <a:pt x="154" y="1507"/>
                </a:lnTo>
                <a:lnTo>
                  <a:pt x="158" y="1473"/>
                </a:lnTo>
                <a:lnTo>
                  <a:pt x="164" y="1438"/>
                </a:lnTo>
                <a:lnTo>
                  <a:pt x="167" y="1402"/>
                </a:lnTo>
                <a:lnTo>
                  <a:pt x="171" y="1363"/>
                </a:lnTo>
                <a:lnTo>
                  <a:pt x="175" y="1325"/>
                </a:lnTo>
                <a:lnTo>
                  <a:pt x="179" y="1285"/>
                </a:lnTo>
                <a:lnTo>
                  <a:pt x="183" y="1244"/>
                </a:lnTo>
                <a:lnTo>
                  <a:pt x="187" y="1200"/>
                </a:lnTo>
                <a:lnTo>
                  <a:pt x="188" y="1158"/>
                </a:lnTo>
                <a:lnTo>
                  <a:pt x="192" y="1112"/>
                </a:lnTo>
                <a:lnTo>
                  <a:pt x="194" y="1066"/>
                </a:lnTo>
                <a:lnTo>
                  <a:pt x="196" y="1018"/>
                </a:lnTo>
                <a:lnTo>
                  <a:pt x="198" y="970"/>
                </a:lnTo>
                <a:lnTo>
                  <a:pt x="198" y="920"/>
                </a:lnTo>
                <a:lnTo>
                  <a:pt x="200" y="868"/>
                </a:lnTo>
                <a:lnTo>
                  <a:pt x="202" y="816"/>
                </a:lnTo>
                <a:lnTo>
                  <a:pt x="202" y="762"/>
                </a:lnTo>
                <a:lnTo>
                  <a:pt x="202" y="709"/>
                </a:lnTo>
                <a:lnTo>
                  <a:pt x="202" y="651"/>
                </a:lnTo>
                <a:lnTo>
                  <a:pt x="202" y="615"/>
                </a:lnTo>
                <a:lnTo>
                  <a:pt x="200" y="576"/>
                </a:lnTo>
                <a:lnTo>
                  <a:pt x="198" y="540"/>
                </a:lnTo>
                <a:lnTo>
                  <a:pt x="196" y="503"/>
                </a:lnTo>
                <a:lnTo>
                  <a:pt x="192" y="467"/>
                </a:lnTo>
                <a:lnTo>
                  <a:pt x="188" y="428"/>
                </a:lnTo>
                <a:lnTo>
                  <a:pt x="183" y="392"/>
                </a:lnTo>
                <a:lnTo>
                  <a:pt x="177" y="356"/>
                </a:lnTo>
                <a:lnTo>
                  <a:pt x="169" y="319"/>
                </a:lnTo>
                <a:lnTo>
                  <a:pt x="162" y="283"/>
                </a:lnTo>
                <a:lnTo>
                  <a:pt x="154" y="246"/>
                </a:lnTo>
                <a:lnTo>
                  <a:pt x="144" y="210"/>
                </a:lnTo>
                <a:lnTo>
                  <a:pt x="133" y="173"/>
                </a:lnTo>
                <a:lnTo>
                  <a:pt x="123" y="137"/>
                </a:lnTo>
                <a:lnTo>
                  <a:pt x="110" y="100"/>
                </a:lnTo>
                <a:lnTo>
                  <a:pt x="98" y="64"/>
                </a:lnTo>
                <a:lnTo>
                  <a:pt x="98" y="56"/>
                </a:lnTo>
                <a:lnTo>
                  <a:pt x="100" y="48"/>
                </a:lnTo>
                <a:lnTo>
                  <a:pt x="102" y="43"/>
                </a:lnTo>
                <a:lnTo>
                  <a:pt x="104" y="37"/>
                </a:lnTo>
                <a:lnTo>
                  <a:pt x="108" y="31"/>
                </a:lnTo>
                <a:lnTo>
                  <a:pt x="112" y="25"/>
                </a:lnTo>
                <a:lnTo>
                  <a:pt x="117" y="21"/>
                </a:lnTo>
                <a:lnTo>
                  <a:pt x="123" y="18"/>
                </a:lnTo>
                <a:lnTo>
                  <a:pt x="129" y="14"/>
                </a:lnTo>
                <a:lnTo>
                  <a:pt x="137" y="10"/>
                </a:lnTo>
                <a:lnTo>
                  <a:pt x="144" y="6"/>
                </a:lnTo>
                <a:lnTo>
                  <a:pt x="152" y="4"/>
                </a:lnTo>
                <a:lnTo>
                  <a:pt x="162" y="2"/>
                </a:lnTo>
                <a:lnTo>
                  <a:pt x="173" y="2"/>
                </a:lnTo>
                <a:lnTo>
                  <a:pt x="185" y="0"/>
                </a:lnTo>
                <a:lnTo>
                  <a:pt x="196" y="0"/>
                </a:lnTo>
                <a:lnTo>
                  <a:pt x="19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4291012" y="1825625"/>
            <a:ext cx="549275" cy="563563"/>
          </a:xfrm>
          <a:custGeom>
            <a:avLst/>
            <a:gdLst/>
            <a:ahLst/>
            <a:cxnLst>
              <a:cxn ang="0">
                <a:pos x="69" y="0"/>
              </a:cxn>
              <a:cxn ang="0">
                <a:pos x="99" y="4"/>
              </a:cxn>
              <a:cxn ang="0">
                <a:pos x="144" y="11"/>
              </a:cxn>
              <a:cxn ang="0">
                <a:pos x="251" y="38"/>
              </a:cxn>
              <a:cxn ang="0">
                <a:pos x="353" y="69"/>
              </a:cxn>
              <a:cxn ang="0">
                <a:pos x="439" y="100"/>
              </a:cxn>
              <a:cxn ang="0">
                <a:pos x="497" y="125"/>
              </a:cxn>
              <a:cxn ang="0">
                <a:pos x="549" y="148"/>
              </a:cxn>
              <a:cxn ang="0">
                <a:pos x="591" y="171"/>
              </a:cxn>
              <a:cxn ang="0">
                <a:pos x="624" y="194"/>
              </a:cxn>
              <a:cxn ang="0">
                <a:pos x="647" y="217"/>
              </a:cxn>
              <a:cxn ang="0">
                <a:pos x="673" y="257"/>
              </a:cxn>
              <a:cxn ang="0">
                <a:pos x="689" y="301"/>
              </a:cxn>
              <a:cxn ang="0">
                <a:pos x="691" y="345"/>
              </a:cxn>
              <a:cxn ang="0">
                <a:pos x="687" y="391"/>
              </a:cxn>
              <a:cxn ang="0">
                <a:pos x="677" y="441"/>
              </a:cxn>
              <a:cxn ang="0">
                <a:pos x="662" y="491"/>
              </a:cxn>
              <a:cxn ang="0">
                <a:pos x="635" y="562"/>
              </a:cxn>
              <a:cxn ang="0">
                <a:pos x="601" y="626"/>
              </a:cxn>
              <a:cxn ang="0">
                <a:pos x="568" y="656"/>
              </a:cxn>
              <a:cxn ang="0">
                <a:pos x="531" y="681"/>
              </a:cxn>
              <a:cxn ang="0">
                <a:pos x="491" y="697"/>
              </a:cxn>
              <a:cxn ang="0">
                <a:pos x="449" y="706"/>
              </a:cxn>
              <a:cxn ang="0">
                <a:pos x="412" y="706"/>
              </a:cxn>
              <a:cxn ang="0">
                <a:pos x="393" y="699"/>
              </a:cxn>
              <a:cxn ang="0">
                <a:pos x="372" y="681"/>
              </a:cxn>
              <a:cxn ang="0">
                <a:pos x="349" y="656"/>
              </a:cxn>
              <a:cxn ang="0">
                <a:pos x="324" y="626"/>
              </a:cxn>
              <a:cxn ang="0">
                <a:pos x="297" y="585"/>
              </a:cxn>
              <a:cxn ang="0">
                <a:pos x="268" y="537"/>
              </a:cxn>
              <a:cxn ang="0">
                <a:pos x="236" y="482"/>
              </a:cxn>
              <a:cxn ang="0">
                <a:pos x="201" y="413"/>
              </a:cxn>
              <a:cxn ang="0">
                <a:pos x="165" y="340"/>
              </a:cxn>
              <a:cxn ang="0">
                <a:pos x="130" y="276"/>
              </a:cxn>
              <a:cxn ang="0">
                <a:pos x="98" y="221"/>
              </a:cxn>
              <a:cxn ang="0">
                <a:pos x="69" y="176"/>
              </a:cxn>
              <a:cxn ang="0">
                <a:pos x="46" y="142"/>
              </a:cxn>
              <a:cxn ang="0">
                <a:pos x="17" y="105"/>
              </a:cxn>
              <a:cxn ang="0">
                <a:pos x="2" y="77"/>
              </a:cxn>
              <a:cxn ang="0">
                <a:pos x="0" y="48"/>
              </a:cxn>
              <a:cxn ang="0">
                <a:pos x="13" y="15"/>
              </a:cxn>
              <a:cxn ang="0">
                <a:pos x="25" y="6"/>
              </a:cxn>
              <a:cxn ang="0">
                <a:pos x="40" y="0"/>
              </a:cxn>
              <a:cxn ang="0">
                <a:pos x="51" y="0"/>
              </a:cxn>
            </a:cxnLst>
            <a:rect l="0" t="0" r="r" b="b"/>
            <a:pathLst>
              <a:path w="691" h="708">
                <a:moveTo>
                  <a:pt x="51" y="0"/>
                </a:moveTo>
                <a:lnTo>
                  <a:pt x="59" y="0"/>
                </a:lnTo>
                <a:lnTo>
                  <a:pt x="69" y="0"/>
                </a:lnTo>
                <a:lnTo>
                  <a:pt x="78" y="2"/>
                </a:lnTo>
                <a:lnTo>
                  <a:pt x="88" y="2"/>
                </a:lnTo>
                <a:lnTo>
                  <a:pt x="99" y="4"/>
                </a:lnTo>
                <a:lnTo>
                  <a:pt x="113" y="6"/>
                </a:lnTo>
                <a:lnTo>
                  <a:pt x="126" y="7"/>
                </a:lnTo>
                <a:lnTo>
                  <a:pt x="144" y="11"/>
                </a:lnTo>
                <a:lnTo>
                  <a:pt x="180" y="19"/>
                </a:lnTo>
                <a:lnTo>
                  <a:pt x="215" y="29"/>
                </a:lnTo>
                <a:lnTo>
                  <a:pt x="251" y="38"/>
                </a:lnTo>
                <a:lnTo>
                  <a:pt x="286" y="48"/>
                </a:lnTo>
                <a:lnTo>
                  <a:pt x="318" y="57"/>
                </a:lnTo>
                <a:lnTo>
                  <a:pt x="353" y="69"/>
                </a:lnTo>
                <a:lnTo>
                  <a:pt x="386" y="79"/>
                </a:lnTo>
                <a:lnTo>
                  <a:pt x="418" y="90"/>
                </a:lnTo>
                <a:lnTo>
                  <a:pt x="439" y="100"/>
                </a:lnTo>
                <a:lnTo>
                  <a:pt x="458" y="107"/>
                </a:lnTo>
                <a:lnTo>
                  <a:pt x="480" y="115"/>
                </a:lnTo>
                <a:lnTo>
                  <a:pt x="497" y="125"/>
                </a:lnTo>
                <a:lnTo>
                  <a:pt x="516" y="132"/>
                </a:lnTo>
                <a:lnTo>
                  <a:pt x="533" y="140"/>
                </a:lnTo>
                <a:lnTo>
                  <a:pt x="549" y="148"/>
                </a:lnTo>
                <a:lnTo>
                  <a:pt x="564" y="155"/>
                </a:lnTo>
                <a:lnTo>
                  <a:pt x="577" y="163"/>
                </a:lnTo>
                <a:lnTo>
                  <a:pt x="591" y="171"/>
                </a:lnTo>
                <a:lnTo>
                  <a:pt x="602" y="178"/>
                </a:lnTo>
                <a:lnTo>
                  <a:pt x="612" y="186"/>
                </a:lnTo>
                <a:lnTo>
                  <a:pt x="624" y="194"/>
                </a:lnTo>
                <a:lnTo>
                  <a:pt x="631" y="201"/>
                </a:lnTo>
                <a:lnTo>
                  <a:pt x="639" y="209"/>
                </a:lnTo>
                <a:lnTo>
                  <a:pt x="647" y="217"/>
                </a:lnTo>
                <a:lnTo>
                  <a:pt x="656" y="228"/>
                </a:lnTo>
                <a:lnTo>
                  <a:pt x="666" y="242"/>
                </a:lnTo>
                <a:lnTo>
                  <a:pt x="673" y="257"/>
                </a:lnTo>
                <a:lnTo>
                  <a:pt x="681" y="270"/>
                </a:lnTo>
                <a:lnTo>
                  <a:pt x="685" y="286"/>
                </a:lnTo>
                <a:lnTo>
                  <a:pt x="689" y="301"/>
                </a:lnTo>
                <a:lnTo>
                  <a:pt x="691" y="315"/>
                </a:lnTo>
                <a:lnTo>
                  <a:pt x="691" y="330"/>
                </a:lnTo>
                <a:lnTo>
                  <a:pt x="691" y="345"/>
                </a:lnTo>
                <a:lnTo>
                  <a:pt x="691" y="361"/>
                </a:lnTo>
                <a:lnTo>
                  <a:pt x="689" y="376"/>
                </a:lnTo>
                <a:lnTo>
                  <a:pt x="687" y="391"/>
                </a:lnTo>
                <a:lnTo>
                  <a:pt x="683" y="409"/>
                </a:lnTo>
                <a:lnTo>
                  <a:pt x="681" y="424"/>
                </a:lnTo>
                <a:lnTo>
                  <a:pt x="677" y="441"/>
                </a:lnTo>
                <a:lnTo>
                  <a:pt x="672" y="459"/>
                </a:lnTo>
                <a:lnTo>
                  <a:pt x="668" y="474"/>
                </a:lnTo>
                <a:lnTo>
                  <a:pt x="662" y="491"/>
                </a:lnTo>
                <a:lnTo>
                  <a:pt x="656" y="509"/>
                </a:lnTo>
                <a:lnTo>
                  <a:pt x="650" y="528"/>
                </a:lnTo>
                <a:lnTo>
                  <a:pt x="635" y="562"/>
                </a:lnTo>
                <a:lnTo>
                  <a:pt x="620" y="599"/>
                </a:lnTo>
                <a:lnTo>
                  <a:pt x="610" y="612"/>
                </a:lnTo>
                <a:lnTo>
                  <a:pt x="601" y="626"/>
                </a:lnTo>
                <a:lnTo>
                  <a:pt x="589" y="637"/>
                </a:lnTo>
                <a:lnTo>
                  <a:pt x="577" y="647"/>
                </a:lnTo>
                <a:lnTo>
                  <a:pt x="568" y="656"/>
                </a:lnTo>
                <a:lnTo>
                  <a:pt x="554" y="666"/>
                </a:lnTo>
                <a:lnTo>
                  <a:pt x="543" y="674"/>
                </a:lnTo>
                <a:lnTo>
                  <a:pt x="531" y="681"/>
                </a:lnTo>
                <a:lnTo>
                  <a:pt x="518" y="687"/>
                </a:lnTo>
                <a:lnTo>
                  <a:pt x="505" y="693"/>
                </a:lnTo>
                <a:lnTo>
                  <a:pt x="491" y="697"/>
                </a:lnTo>
                <a:lnTo>
                  <a:pt x="478" y="700"/>
                </a:lnTo>
                <a:lnTo>
                  <a:pt x="462" y="704"/>
                </a:lnTo>
                <a:lnTo>
                  <a:pt x="449" y="706"/>
                </a:lnTo>
                <a:lnTo>
                  <a:pt x="433" y="706"/>
                </a:lnTo>
                <a:lnTo>
                  <a:pt x="418" y="708"/>
                </a:lnTo>
                <a:lnTo>
                  <a:pt x="412" y="706"/>
                </a:lnTo>
                <a:lnTo>
                  <a:pt x="407" y="704"/>
                </a:lnTo>
                <a:lnTo>
                  <a:pt x="401" y="702"/>
                </a:lnTo>
                <a:lnTo>
                  <a:pt x="393" y="699"/>
                </a:lnTo>
                <a:lnTo>
                  <a:pt x="387" y="693"/>
                </a:lnTo>
                <a:lnTo>
                  <a:pt x="380" y="687"/>
                </a:lnTo>
                <a:lnTo>
                  <a:pt x="372" y="681"/>
                </a:lnTo>
                <a:lnTo>
                  <a:pt x="364" y="674"/>
                </a:lnTo>
                <a:lnTo>
                  <a:pt x="357" y="664"/>
                </a:lnTo>
                <a:lnTo>
                  <a:pt x="349" y="656"/>
                </a:lnTo>
                <a:lnTo>
                  <a:pt x="341" y="647"/>
                </a:lnTo>
                <a:lnTo>
                  <a:pt x="334" y="635"/>
                </a:lnTo>
                <a:lnTo>
                  <a:pt x="324" y="626"/>
                </a:lnTo>
                <a:lnTo>
                  <a:pt x="316" y="612"/>
                </a:lnTo>
                <a:lnTo>
                  <a:pt x="307" y="599"/>
                </a:lnTo>
                <a:lnTo>
                  <a:pt x="297" y="585"/>
                </a:lnTo>
                <a:lnTo>
                  <a:pt x="288" y="570"/>
                </a:lnTo>
                <a:lnTo>
                  <a:pt x="278" y="555"/>
                </a:lnTo>
                <a:lnTo>
                  <a:pt x="268" y="537"/>
                </a:lnTo>
                <a:lnTo>
                  <a:pt x="257" y="520"/>
                </a:lnTo>
                <a:lnTo>
                  <a:pt x="247" y="501"/>
                </a:lnTo>
                <a:lnTo>
                  <a:pt x="236" y="482"/>
                </a:lnTo>
                <a:lnTo>
                  <a:pt x="226" y="461"/>
                </a:lnTo>
                <a:lnTo>
                  <a:pt x="215" y="439"/>
                </a:lnTo>
                <a:lnTo>
                  <a:pt x="201" y="413"/>
                </a:lnTo>
                <a:lnTo>
                  <a:pt x="190" y="388"/>
                </a:lnTo>
                <a:lnTo>
                  <a:pt x="176" y="363"/>
                </a:lnTo>
                <a:lnTo>
                  <a:pt x="165" y="340"/>
                </a:lnTo>
                <a:lnTo>
                  <a:pt x="153" y="317"/>
                </a:lnTo>
                <a:lnTo>
                  <a:pt x="140" y="295"/>
                </a:lnTo>
                <a:lnTo>
                  <a:pt x="130" y="276"/>
                </a:lnTo>
                <a:lnTo>
                  <a:pt x="119" y="255"/>
                </a:lnTo>
                <a:lnTo>
                  <a:pt x="107" y="238"/>
                </a:lnTo>
                <a:lnTo>
                  <a:pt x="98" y="221"/>
                </a:lnTo>
                <a:lnTo>
                  <a:pt x="88" y="205"/>
                </a:lnTo>
                <a:lnTo>
                  <a:pt x="78" y="190"/>
                </a:lnTo>
                <a:lnTo>
                  <a:pt x="69" y="176"/>
                </a:lnTo>
                <a:lnTo>
                  <a:pt x="61" y="163"/>
                </a:lnTo>
                <a:lnTo>
                  <a:pt x="53" y="151"/>
                </a:lnTo>
                <a:lnTo>
                  <a:pt x="46" y="142"/>
                </a:lnTo>
                <a:lnTo>
                  <a:pt x="34" y="128"/>
                </a:lnTo>
                <a:lnTo>
                  <a:pt x="25" y="117"/>
                </a:lnTo>
                <a:lnTo>
                  <a:pt x="17" y="105"/>
                </a:lnTo>
                <a:lnTo>
                  <a:pt x="11" y="96"/>
                </a:lnTo>
                <a:lnTo>
                  <a:pt x="5" y="86"/>
                </a:lnTo>
                <a:lnTo>
                  <a:pt x="2" y="77"/>
                </a:lnTo>
                <a:lnTo>
                  <a:pt x="0" y="69"/>
                </a:lnTo>
                <a:lnTo>
                  <a:pt x="0" y="61"/>
                </a:lnTo>
                <a:lnTo>
                  <a:pt x="0" y="48"/>
                </a:lnTo>
                <a:lnTo>
                  <a:pt x="4" y="34"/>
                </a:lnTo>
                <a:lnTo>
                  <a:pt x="7" y="25"/>
                </a:lnTo>
                <a:lnTo>
                  <a:pt x="13" y="15"/>
                </a:lnTo>
                <a:lnTo>
                  <a:pt x="17" y="11"/>
                </a:lnTo>
                <a:lnTo>
                  <a:pt x="21" y="7"/>
                </a:lnTo>
                <a:lnTo>
                  <a:pt x="25" y="6"/>
                </a:lnTo>
                <a:lnTo>
                  <a:pt x="30" y="4"/>
                </a:lnTo>
                <a:lnTo>
                  <a:pt x="34" y="2"/>
                </a:lnTo>
                <a:lnTo>
                  <a:pt x="40" y="0"/>
                </a:lnTo>
                <a:lnTo>
                  <a:pt x="46" y="0"/>
                </a:lnTo>
                <a:lnTo>
                  <a:pt x="51" y="0"/>
                </a:lnTo>
                <a:lnTo>
                  <a:pt x="5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484562" y="2211388"/>
            <a:ext cx="2278063" cy="425450"/>
          </a:xfrm>
          <a:custGeom>
            <a:avLst/>
            <a:gdLst/>
            <a:ahLst/>
            <a:cxnLst>
              <a:cxn ang="0">
                <a:pos x="2503" y="2"/>
              </a:cxn>
              <a:cxn ang="0">
                <a:pos x="2569" y="16"/>
              </a:cxn>
              <a:cxn ang="0">
                <a:pos x="2642" y="37"/>
              </a:cxn>
              <a:cxn ang="0">
                <a:pos x="2724" y="70"/>
              </a:cxn>
              <a:cxn ang="0">
                <a:pos x="2789" y="96"/>
              </a:cxn>
              <a:cxn ang="0">
                <a:pos x="2832" y="123"/>
              </a:cxn>
              <a:cxn ang="0">
                <a:pos x="2859" y="152"/>
              </a:cxn>
              <a:cxn ang="0">
                <a:pos x="2870" y="185"/>
              </a:cxn>
              <a:cxn ang="0">
                <a:pos x="2864" y="215"/>
              </a:cxn>
              <a:cxn ang="0">
                <a:pos x="2837" y="239"/>
              </a:cxn>
              <a:cxn ang="0">
                <a:pos x="2788" y="260"/>
              </a:cxn>
              <a:cxn ang="0">
                <a:pos x="2717" y="275"/>
              </a:cxn>
              <a:cxn ang="0">
                <a:pos x="2653" y="290"/>
              </a:cxn>
              <a:cxn ang="0">
                <a:pos x="2586" y="306"/>
              </a:cxn>
              <a:cxn ang="0">
                <a:pos x="2502" y="323"/>
              </a:cxn>
              <a:cxn ang="0">
                <a:pos x="2404" y="340"/>
              </a:cxn>
              <a:cxn ang="0">
                <a:pos x="2290" y="358"/>
              </a:cxn>
              <a:cxn ang="0">
                <a:pos x="2162" y="377"/>
              </a:cxn>
              <a:cxn ang="0">
                <a:pos x="2020" y="396"/>
              </a:cxn>
              <a:cxn ang="0">
                <a:pos x="1862" y="417"/>
              </a:cxn>
              <a:cxn ang="0">
                <a:pos x="1632" y="442"/>
              </a:cxn>
              <a:cxn ang="0">
                <a:pos x="1402" y="467"/>
              </a:cxn>
              <a:cxn ang="0">
                <a:pos x="1192" y="486"/>
              </a:cxn>
              <a:cxn ang="0">
                <a:pos x="1008" y="503"/>
              </a:cxn>
              <a:cxn ang="0">
                <a:pos x="845" y="517"/>
              </a:cxn>
              <a:cxn ang="0">
                <a:pos x="703" y="526"/>
              </a:cxn>
              <a:cxn ang="0">
                <a:pos x="586" y="534"/>
              </a:cxn>
              <a:cxn ang="0">
                <a:pos x="490" y="536"/>
              </a:cxn>
              <a:cxn ang="0">
                <a:pos x="377" y="534"/>
              </a:cxn>
              <a:cxn ang="0">
                <a:pos x="269" y="526"/>
              </a:cxn>
              <a:cxn ang="0">
                <a:pos x="181" y="513"/>
              </a:cxn>
              <a:cxn ang="0">
                <a:pos x="112" y="492"/>
              </a:cxn>
              <a:cxn ang="0">
                <a:pos x="66" y="463"/>
              </a:cxn>
              <a:cxn ang="0">
                <a:pos x="31" y="432"/>
              </a:cxn>
              <a:cxn ang="0">
                <a:pos x="10" y="406"/>
              </a:cxn>
              <a:cxn ang="0">
                <a:pos x="0" y="382"/>
              </a:cxn>
              <a:cxn ang="0">
                <a:pos x="8" y="361"/>
              </a:cxn>
              <a:cxn ang="0">
                <a:pos x="46" y="346"/>
              </a:cxn>
              <a:cxn ang="0">
                <a:pos x="85" y="338"/>
              </a:cxn>
              <a:cxn ang="0">
                <a:pos x="123" y="333"/>
              </a:cxn>
              <a:cxn ang="0">
                <a:pos x="171" y="329"/>
              </a:cxn>
              <a:cxn ang="0">
                <a:pos x="227" y="325"/>
              </a:cxn>
              <a:cxn ang="0">
                <a:pos x="467" y="306"/>
              </a:cxn>
              <a:cxn ang="0">
                <a:pos x="778" y="275"/>
              </a:cxn>
              <a:cxn ang="0">
                <a:pos x="1102" y="237"/>
              </a:cxn>
              <a:cxn ang="0">
                <a:pos x="1440" y="189"/>
              </a:cxn>
              <a:cxn ang="0">
                <a:pos x="1703" y="150"/>
              </a:cxn>
              <a:cxn ang="0">
                <a:pos x="1918" y="116"/>
              </a:cxn>
              <a:cxn ang="0">
                <a:pos x="2108" y="81"/>
              </a:cxn>
              <a:cxn ang="0">
                <a:pos x="2277" y="43"/>
              </a:cxn>
              <a:cxn ang="0">
                <a:pos x="2354" y="22"/>
              </a:cxn>
              <a:cxn ang="0">
                <a:pos x="2396" y="10"/>
              </a:cxn>
              <a:cxn ang="0">
                <a:pos x="2429" y="2"/>
              </a:cxn>
              <a:cxn ang="0">
                <a:pos x="2454" y="0"/>
              </a:cxn>
            </a:cxnLst>
            <a:rect l="0" t="0" r="r" b="b"/>
            <a:pathLst>
              <a:path w="2870" h="536">
                <a:moveTo>
                  <a:pt x="2459" y="0"/>
                </a:moveTo>
                <a:lnTo>
                  <a:pt x="2473" y="0"/>
                </a:lnTo>
                <a:lnTo>
                  <a:pt x="2488" y="0"/>
                </a:lnTo>
                <a:lnTo>
                  <a:pt x="2503" y="2"/>
                </a:lnTo>
                <a:lnTo>
                  <a:pt x="2519" y="4"/>
                </a:lnTo>
                <a:lnTo>
                  <a:pt x="2534" y="8"/>
                </a:lnTo>
                <a:lnTo>
                  <a:pt x="2551" y="10"/>
                </a:lnTo>
                <a:lnTo>
                  <a:pt x="2569" y="16"/>
                </a:lnTo>
                <a:lnTo>
                  <a:pt x="2586" y="20"/>
                </a:lnTo>
                <a:lnTo>
                  <a:pt x="2603" y="25"/>
                </a:lnTo>
                <a:lnTo>
                  <a:pt x="2622" y="31"/>
                </a:lnTo>
                <a:lnTo>
                  <a:pt x="2642" y="37"/>
                </a:lnTo>
                <a:lnTo>
                  <a:pt x="2663" y="45"/>
                </a:lnTo>
                <a:lnTo>
                  <a:pt x="2682" y="52"/>
                </a:lnTo>
                <a:lnTo>
                  <a:pt x="2703" y="60"/>
                </a:lnTo>
                <a:lnTo>
                  <a:pt x="2724" y="70"/>
                </a:lnTo>
                <a:lnTo>
                  <a:pt x="2747" y="79"/>
                </a:lnTo>
                <a:lnTo>
                  <a:pt x="2763" y="85"/>
                </a:lnTo>
                <a:lnTo>
                  <a:pt x="2776" y="91"/>
                </a:lnTo>
                <a:lnTo>
                  <a:pt x="2789" y="96"/>
                </a:lnTo>
                <a:lnTo>
                  <a:pt x="2801" y="102"/>
                </a:lnTo>
                <a:lnTo>
                  <a:pt x="2813" y="110"/>
                </a:lnTo>
                <a:lnTo>
                  <a:pt x="2822" y="116"/>
                </a:lnTo>
                <a:lnTo>
                  <a:pt x="2832" y="123"/>
                </a:lnTo>
                <a:lnTo>
                  <a:pt x="2839" y="131"/>
                </a:lnTo>
                <a:lnTo>
                  <a:pt x="2847" y="137"/>
                </a:lnTo>
                <a:lnTo>
                  <a:pt x="2853" y="144"/>
                </a:lnTo>
                <a:lnTo>
                  <a:pt x="2859" y="152"/>
                </a:lnTo>
                <a:lnTo>
                  <a:pt x="2862" y="160"/>
                </a:lnTo>
                <a:lnTo>
                  <a:pt x="2866" y="169"/>
                </a:lnTo>
                <a:lnTo>
                  <a:pt x="2868" y="177"/>
                </a:lnTo>
                <a:lnTo>
                  <a:pt x="2870" y="185"/>
                </a:lnTo>
                <a:lnTo>
                  <a:pt x="2870" y="194"/>
                </a:lnTo>
                <a:lnTo>
                  <a:pt x="2870" y="200"/>
                </a:lnTo>
                <a:lnTo>
                  <a:pt x="2868" y="208"/>
                </a:lnTo>
                <a:lnTo>
                  <a:pt x="2864" y="215"/>
                </a:lnTo>
                <a:lnTo>
                  <a:pt x="2861" y="221"/>
                </a:lnTo>
                <a:lnTo>
                  <a:pt x="2853" y="227"/>
                </a:lnTo>
                <a:lnTo>
                  <a:pt x="2845" y="233"/>
                </a:lnTo>
                <a:lnTo>
                  <a:pt x="2837" y="239"/>
                </a:lnTo>
                <a:lnTo>
                  <a:pt x="2826" y="244"/>
                </a:lnTo>
                <a:lnTo>
                  <a:pt x="2814" y="250"/>
                </a:lnTo>
                <a:lnTo>
                  <a:pt x="2801" y="256"/>
                </a:lnTo>
                <a:lnTo>
                  <a:pt x="2788" y="260"/>
                </a:lnTo>
                <a:lnTo>
                  <a:pt x="2772" y="263"/>
                </a:lnTo>
                <a:lnTo>
                  <a:pt x="2755" y="269"/>
                </a:lnTo>
                <a:lnTo>
                  <a:pt x="2736" y="273"/>
                </a:lnTo>
                <a:lnTo>
                  <a:pt x="2717" y="275"/>
                </a:lnTo>
                <a:lnTo>
                  <a:pt x="2695" y="279"/>
                </a:lnTo>
                <a:lnTo>
                  <a:pt x="2682" y="283"/>
                </a:lnTo>
                <a:lnTo>
                  <a:pt x="2669" y="286"/>
                </a:lnTo>
                <a:lnTo>
                  <a:pt x="2653" y="290"/>
                </a:lnTo>
                <a:lnTo>
                  <a:pt x="2638" y="294"/>
                </a:lnTo>
                <a:lnTo>
                  <a:pt x="2621" y="298"/>
                </a:lnTo>
                <a:lnTo>
                  <a:pt x="2603" y="302"/>
                </a:lnTo>
                <a:lnTo>
                  <a:pt x="2586" y="306"/>
                </a:lnTo>
                <a:lnTo>
                  <a:pt x="2567" y="311"/>
                </a:lnTo>
                <a:lnTo>
                  <a:pt x="2546" y="315"/>
                </a:lnTo>
                <a:lnTo>
                  <a:pt x="2525" y="319"/>
                </a:lnTo>
                <a:lnTo>
                  <a:pt x="2502" y="323"/>
                </a:lnTo>
                <a:lnTo>
                  <a:pt x="2479" y="327"/>
                </a:lnTo>
                <a:lnTo>
                  <a:pt x="2455" y="331"/>
                </a:lnTo>
                <a:lnTo>
                  <a:pt x="2431" y="336"/>
                </a:lnTo>
                <a:lnTo>
                  <a:pt x="2404" y="340"/>
                </a:lnTo>
                <a:lnTo>
                  <a:pt x="2377" y="344"/>
                </a:lnTo>
                <a:lnTo>
                  <a:pt x="2350" y="348"/>
                </a:lnTo>
                <a:lnTo>
                  <a:pt x="2321" y="354"/>
                </a:lnTo>
                <a:lnTo>
                  <a:pt x="2290" y="358"/>
                </a:lnTo>
                <a:lnTo>
                  <a:pt x="2260" y="361"/>
                </a:lnTo>
                <a:lnTo>
                  <a:pt x="2229" y="367"/>
                </a:lnTo>
                <a:lnTo>
                  <a:pt x="2196" y="371"/>
                </a:lnTo>
                <a:lnTo>
                  <a:pt x="2162" y="377"/>
                </a:lnTo>
                <a:lnTo>
                  <a:pt x="2129" y="381"/>
                </a:lnTo>
                <a:lnTo>
                  <a:pt x="2093" y="386"/>
                </a:lnTo>
                <a:lnTo>
                  <a:pt x="2056" y="390"/>
                </a:lnTo>
                <a:lnTo>
                  <a:pt x="2020" y="396"/>
                </a:lnTo>
                <a:lnTo>
                  <a:pt x="1981" y="402"/>
                </a:lnTo>
                <a:lnTo>
                  <a:pt x="1943" y="406"/>
                </a:lnTo>
                <a:lnTo>
                  <a:pt x="1903" y="411"/>
                </a:lnTo>
                <a:lnTo>
                  <a:pt x="1862" y="417"/>
                </a:lnTo>
                <a:lnTo>
                  <a:pt x="1820" y="423"/>
                </a:lnTo>
                <a:lnTo>
                  <a:pt x="1757" y="429"/>
                </a:lnTo>
                <a:lnTo>
                  <a:pt x="1693" y="436"/>
                </a:lnTo>
                <a:lnTo>
                  <a:pt x="1632" y="442"/>
                </a:lnTo>
                <a:lnTo>
                  <a:pt x="1572" y="450"/>
                </a:lnTo>
                <a:lnTo>
                  <a:pt x="1513" y="455"/>
                </a:lnTo>
                <a:lnTo>
                  <a:pt x="1457" y="461"/>
                </a:lnTo>
                <a:lnTo>
                  <a:pt x="1402" y="467"/>
                </a:lnTo>
                <a:lnTo>
                  <a:pt x="1348" y="473"/>
                </a:lnTo>
                <a:lnTo>
                  <a:pt x="1294" y="477"/>
                </a:lnTo>
                <a:lnTo>
                  <a:pt x="1242" y="482"/>
                </a:lnTo>
                <a:lnTo>
                  <a:pt x="1192" y="486"/>
                </a:lnTo>
                <a:lnTo>
                  <a:pt x="1144" y="492"/>
                </a:lnTo>
                <a:lnTo>
                  <a:pt x="1096" y="496"/>
                </a:lnTo>
                <a:lnTo>
                  <a:pt x="1052" y="500"/>
                </a:lnTo>
                <a:lnTo>
                  <a:pt x="1008" y="503"/>
                </a:lnTo>
                <a:lnTo>
                  <a:pt x="964" y="507"/>
                </a:lnTo>
                <a:lnTo>
                  <a:pt x="924" y="511"/>
                </a:lnTo>
                <a:lnTo>
                  <a:pt x="883" y="515"/>
                </a:lnTo>
                <a:lnTo>
                  <a:pt x="845" y="517"/>
                </a:lnTo>
                <a:lnTo>
                  <a:pt x="807" y="521"/>
                </a:lnTo>
                <a:lnTo>
                  <a:pt x="770" y="523"/>
                </a:lnTo>
                <a:lnTo>
                  <a:pt x="737" y="525"/>
                </a:lnTo>
                <a:lnTo>
                  <a:pt x="703" y="526"/>
                </a:lnTo>
                <a:lnTo>
                  <a:pt x="672" y="528"/>
                </a:lnTo>
                <a:lnTo>
                  <a:pt x="641" y="530"/>
                </a:lnTo>
                <a:lnTo>
                  <a:pt x="613" y="532"/>
                </a:lnTo>
                <a:lnTo>
                  <a:pt x="586" y="534"/>
                </a:lnTo>
                <a:lnTo>
                  <a:pt x="559" y="534"/>
                </a:lnTo>
                <a:lnTo>
                  <a:pt x="536" y="536"/>
                </a:lnTo>
                <a:lnTo>
                  <a:pt x="513" y="536"/>
                </a:lnTo>
                <a:lnTo>
                  <a:pt x="490" y="536"/>
                </a:lnTo>
                <a:lnTo>
                  <a:pt x="471" y="536"/>
                </a:lnTo>
                <a:lnTo>
                  <a:pt x="438" y="536"/>
                </a:lnTo>
                <a:lnTo>
                  <a:pt x="407" y="536"/>
                </a:lnTo>
                <a:lnTo>
                  <a:pt x="377" y="534"/>
                </a:lnTo>
                <a:lnTo>
                  <a:pt x="348" y="534"/>
                </a:lnTo>
                <a:lnTo>
                  <a:pt x="321" y="532"/>
                </a:lnTo>
                <a:lnTo>
                  <a:pt x="294" y="530"/>
                </a:lnTo>
                <a:lnTo>
                  <a:pt x="269" y="526"/>
                </a:lnTo>
                <a:lnTo>
                  <a:pt x="244" y="525"/>
                </a:lnTo>
                <a:lnTo>
                  <a:pt x="223" y="521"/>
                </a:lnTo>
                <a:lnTo>
                  <a:pt x="202" y="517"/>
                </a:lnTo>
                <a:lnTo>
                  <a:pt x="181" y="513"/>
                </a:lnTo>
                <a:lnTo>
                  <a:pt x="162" y="507"/>
                </a:lnTo>
                <a:lnTo>
                  <a:pt x="144" y="503"/>
                </a:lnTo>
                <a:lnTo>
                  <a:pt x="127" y="498"/>
                </a:lnTo>
                <a:lnTo>
                  <a:pt x="112" y="492"/>
                </a:lnTo>
                <a:lnTo>
                  <a:pt x="98" y="484"/>
                </a:lnTo>
                <a:lnTo>
                  <a:pt x="87" y="477"/>
                </a:lnTo>
                <a:lnTo>
                  <a:pt x="75" y="469"/>
                </a:lnTo>
                <a:lnTo>
                  <a:pt x="66" y="463"/>
                </a:lnTo>
                <a:lnTo>
                  <a:pt x="56" y="455"/>
                </a:lnTo>
                <a:lnTo>
                  <a:pt x="46" y="448"/>
                </a:lnTo>
                <a:lnTo>
                  <a:pt x="39" y="440"/>
                </a:lnTo>
                <a:lnTo>
                  <a:pt x="31" y="432"/>
                </a:lnTo>
                <a:lnTo>
                  <a:pt x="25" y="427"/>
                </a:lnTo>
                <a:lnTo>
                  <a:pt x="19" y="419"/>
                </a:lnTo>
                <a:lnTo>
                  <a:pt x="14" y="413"/>
                </a:lnTo>
                <a:lnTo>
                  <a:pt x="10" y="406"/>
                </a:lnTo>
                <a:lnTo>
                  <a:pt x="6" y="400"/>
                </a:lnTo>
                <a:lnTo>
                  <a:pt x="4" y="394"/>
                </a:lnTo>
                <a:lnTo>
                  <a:pt x="2" y="388"/>
                </a:lnTo>
                <a:lnTo>
                  <a:pt x="0" y="382"/>
                </a:lnTo>
                <a:lnTo>
                  <a:pt x="0" y="377"/>
                </a:lnTo>
                <a:lnTo>
                  <a:pt x="0" y="371"/>
                </a:lnTo>
                <a:lnTo>
                  <a:pt x="4" y="367"/>
                </a:lnTo>
                <a:lnTo>
                  <a:pt x="8" y="361"/>
                </a:lnTo>
                <a:lnTo>
                  <a:pt x="16" y="358"/>
                </a:lnTo>
                <a:lnTo>
                  <a:pt x="23" y="354"/>
                </a:lnTo>
                <a:lnTo>
                  <a:pt x="33" y="350"/>
                </a:lnTo>
                <a:lnTo>
                  <a:pt x="46" y="346"/>
                </a:lnTo>
                <a:lnTo>
                  <a:pt x="60" y="342"/>
                </a:lnTo>
                <a:lnTo>
                  <a:pt x="67" y="340"/>
                </a:lnTo>
                <a:lnTo>
                  <a:pt x="75" y="338"/>
                </a:lnTo>
                <a:lnTo>
                  <a:pt x="85" y="338"/>
                </a:lnTo>
                <a:lnTo>
                  <a:pt x="94" y="336"/>
                </a:lnTo>
                <a:lnTo>
                  <a:pt x="104" y="334"/>
                </a:lnTo>
                <a:lnTo>
                  <a:pt x="114" y="334"/>
                </a:lnTo>
                <a:lnTo>
                  <a:pt x="123" y="333"/>
                </a:lnTo>
                <a:lnTo>
                  <a:pt x="135" y="331"/>
                </a:lnTo>
                <a:lnTo>
                  <a:pt x="146" y="331"/>
                </a:lnTo>
                <a:lnTo>
                  <a:pt x="160" y="329"/>
                </a:lnTo>
                <a:lnTo>
                  <a:pt x="171" y="329"/>
                </a:lnTo>
                <a:lnTo>
                  <a:pt x="185" y="327"/>
                </a:lnTo>
                <a:lnTo>
                  <a:pt x="198" y="327"/>
                </a:lnTo>
                <a:lnTo>
                  <a:pt x="211" y="327"/>
                </a:lnTo>
                <a:lnTo>
                  <a:pt x="227" y="325"/>
                </a:lnTo>
                <a:lnTo>
                  <a:pt x="242" y="325"/>
                </a:lnTo>
                <a:lnTo>
                  <a:pt x="315" y="319"/>
                </a:lnTo>
                <a:lnTo>
                  <a:pt x="390" y="313"/>
                </a:lnTo>
                <a:lnTo>
                  <a:pt x="467" y="306"/>
                </a:lnTo>
                <a:lnTo>
                  <a:pt x="542" y="300"/>
                </a:lnTo>
                <a:lnTo>
                  <a:pt x="620" y="292"/>
                </a:lnTo>
                <a:lnTo>
                  <a:pt x="699" y="283"/>
                </a:lnTo>
                <a:lnTo>
                  <a:pt x="778" y="275"/>
                </a:lnTo>
                <a:lnTo>
                  <a:pt x="856" y="265"/>
                </a:lnTo>
                <a:lnTo>
                  <a:pt x="939" y="256"/>
                </a:lnTo>
                <a:lnTo>
                  <a:pt x="1020" y="246"/>
                </a:lnTo>
                <a:lnTo>
                  <a:pt x="1102" y="237"/>
                </a:lnTo>
                <a:lnTo>
                  <a:pt x="1187" y="225"/>
                </a:lnTo>
                <a:lnTo>
                  <a:pt x="1269" y="214"/>
                </a:lnTo>
                <a:lnTo>
                  <a:pt x="1356" y="202"/>
                </a:lnTo>
                <a:lnTo>
                  <a:pt x="1440" y="189"/>
                </a:lnTo>
                <a:lnTo>
                  <a:pt x="1526" y="177"/>
                </a:lnTo>
                <a:lnTo>
                  <a:pt x="1588" y="167"/>
                </a:lnTo>
                <a:lnTo>
                  <a:pt x="1645" y="160"/>
                </a:lnTo>
                <a:lnTo>
                  <a:pt x="1703" y="150"/>
                </a:lnTo>
                <a:lnTo>
                  <a:pt x="1759" y="143"/>
                </a:lnTo>
                <a:lnTo>
                  <a:pt x="1814" y="133"/>
                </a:lnTo>
                <a:lnTo>
                  <a:pt x="1866" y="125"/>
                </a:lnTo>
                <a:lnTo>
                  <a:pt x="1918" y="116"/>
                </a:lnTo>
                <a:lnTo>
                  <a:pt x="1968" y="108"/>
                </a:lnTo>
                <a:lnTo>
                  <a:pt x="2016" y="98"/>
                </a:lnTo>
                <a:lnTo>
                  <a:pt x="2064" y="89"/>
                </a:lnTo>
                <a:lnTo>
                  <a:pt x="2108" y="81"/>
                </a:lnTo>
                <a:lnTo>
                  <a:pt x="2154" y="71"/>
                </a:lnTo>
                <a:lnTo>
                  <a:pt x="2196" y="62"/>
                </a:lnTo>
                <a:lnTo>
                  <a:pt x="2237" y="52"/>
                </a:lnTo>
                <a:lnTo>
                  <a:pt x="2277" y="43"/>
                </a:lnTo>
                <a:lnTo>
                  <a:pt x="2315" y="33"/>
                </a:lnTo>
                <a:lnTo>
                  <a:pt x="2329" y="29"/>
                </a:lnTo>
                <a:lnTo>
                  <a:pt x="2342" y="25"/>
                </a:lnTo>
                <a:lnTo>
                  <a:pt x="2354" y="22"/>
                </a:lnTo>
                <a:lnTo>
                  <a:pt x="2365" y="18"/>
                </a:lnTo>
                <a:lnTo>
                  <a:pt x="2375" y="16"/>
                </a:lnTo>
                <a:lnTo>
                  <a:pt x="2386" y="12"/>
                </a:lnTo>
                <a:lnTo>
                  <a:pt x="2396" y="10"/>
                </a:lnTo>
                <a:lnTo>
                  <a:pt x="2406" y="8"/>
                </a:lnTo>
                <a:lnTo>
                  <a:pt x="2413" y="6"/>
                </a:lnTo>
                <a:lnTo>
                  <a:pt x="2421" y="4"/>
                </a:lnTo>
                <a:lnTo>
                  <a:pt x="2429" y="2"/>
                </a:lnTo>
                <a:lnTo>
                  <a:pt x="2436" y="2"/>
                </a:lnTo>
                <a:lnTo>
                  <a:pt x="2442" y="0"/>
                </a:lnTo>
                <a:lnTo>
                  <a:pt x="2448" y="0"/>
                </a:lnTo>
                <a:lnTo>
                  <a:pt x="2454" y="0"/>
                </a:lnTo>
                <a:lnTo>
                  <a:pt x="2459" y="0"/>
                </a:lnTo>
                <a:lnTo>
                  <a:pt x="245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505200" y="2846388"/>
            <a:ext cx="2111375" cy="361950"/>
          </a:xfrm>
          <a:custGeom>
            <a:avLst/>
            <a:gdLst/>
            <a:ahLst/>
            <a:cxnLst>
              <a:cxn ang="0">
                <a:pos x="2210" y="0"/>
              </a:cxn>
              <a:cxn ang="0">
                <a:pos x="2248" y="4"/>
              </a:cxn>
              <a:cxn ang="0">
                <a:pos x="2294" y="12"/>
              </a:cxn>
              <a:cxn ang="0">
                <a:pos x="2350" y="23"/>
              </a:cxn>
              <a:cxn ang="0">
                <a:pos x="2415" y="35"/>
              </a:cxn>
              <a:cxn ang="0">
                <a:pos x="2488" y="54"/>
              </a:cxn>
              <a:cxn ang="0">
                <a:pos x="2551" y="75"/>
              </a:cxn>
              <a:cxn ang="0">
                <a:pos x="2599" y="96"/>
              </a:cxn>
              <a:cxn ang="0">
                <a:pos x="2634" y="113"/>
              </a:cxn>
              <a:cxn ang="0">
                <a:pos x="2653" y="133"/>
              </a:cxn>
              <a:cxn ang="0">
                <a:pos x="2661" y="148"/>
              </a:cxn>
              <a:cxn ang="0">
                <a:pos x="2653" y="171"/>
              </a:cxn>
              <a:cxn ang="0">
                <a:pos x="2628" y="192"/>
              </a:cxn>
              <a:cxn ang="0">
                <a:pos x="2586" y="213"/>
              </a:cxn>
              <a:cxn ang="0">
                <a:pos x="2528" y="234"/>
              </a:cxn>
              <a:cxn ang="0">
                <a:pos x="2455" y="252"/>
              </a:cxn>
              <a:cxn ang="0">
                <a:pos x="2354" y="263"/>
              </a:cxn>
              <a:cxn ang="0">
                <a:pos x="2250" y="273"/>
              </a:cxn>
              <a:cxn ang="0">
                <a:pos x="2152" y="280"/>
              </a:cxn>
              <a:cxn ang="0">
                <a:pos x="2062" y="288"/>
              </a:cxn>
              <a:cxn ang="0">
                <a:pos x="1977" y="296"/>
              </a:cxn>
              <a:cxn ang="0">
                <a:pos x="1912" y="305"/>
              </a:cxn>
              <a:cxn ang="0">
                <a:pos x="1868" y="311"/>
              </a:cxn>
              <a:cxn ang="0">
                <a:pos x="1816" y="317"/>
              </a:cxn>
              <a:cxn ang="0">
                <a:pos x="1753" y="324"/>
              </a:cxn>
              <a:cxn ang="0">
                <a:pos x="1680" y="332"/>
              </a:cxn>
              <a:cxn ang="0">
                <a:pos x="1595" y="342"/>
              </a:cxn>
              <a:cxn ang="0">
                <a:pos x="1503" y="353"/>
              </a:cxn>
              <a:cxn ang="0">
                <a:pos x="1400" y="365"/>
              </a:cxn>
              <a:cxn ang="0">
                <a:pos x="1286" y="376"/>
              </a:cxn>
              <a:cxn ang="0">
                <a:pos x="1163" y="392"/>
              </a:cxn>
              <a:cxn ang="0">
                <a:pos x="1031" y="405"/>
              </a:cxn>
              <a:cxn ang="0">
                <a:pos x="885" y="422"/>
              </a:cxn>
              <a:cxn ang="0">
                <a:pos x="751" y="436"/>
              </a:cxn>
              <a:cxn ang="0">
                <a:pos x="632" y="445"/>
              </a:cxn>
              <a:cxn ang="0">
                <a:pos x="528" y="453"/>
              </a:cxn>
              <a:cxn ang="0">
                <a:pos x="440" y="457"/>
              </a:cxn>
              <a:cxn ang="0">
                <a:pos x="355" y="457"/>
              </a:cxn>
              <a:cxn ang="0">
                <a:pos x="255" y="453"/>
              </a:cxn>
              <a:cxn ang="0">
                <a:pos x="167" y="440"/>
              </a:cxn>
              <a:cxn ang="0">
                <a:pos x="108" y="422"/>
              </a:cxn>
              <a:cxn ang="0">
                <a:pos x="65" y="405"/>
              </a:cxn>
              <a:cxn ang="0">
                <a:pos x="35" y="388"/>
              </a:cxn>
              <a:cxn ang="0">
                <a:pos x="14" y="369"/>
              </a:cxn>
              <a:cxn ang="0">
                <a:pos x="2" y="349"/>
              </a:cxn>
              <a:cxn ang="0">
                <a:pos x="0" y="328"/>
              </a:cxn>
              <a:cxn ang="0">
                <a:pos x="14" y="303"/>
              </a:cxn>
              <a:cxn ang="0">
                <a:pos x="44" y="282"/>
              </a:cxn>
              <a:cxn ang="0">
                <a:pos x="90" y="267"/>
              </a:cxn>
              <a:cxn ang="0">
                <a:pos x="152" y="257"/>
              </a:cxn>
              <a:cxn ang="0">
                <a:pos x="229" y="252"/>
              </a:cxn>
              <a:cxn ang="0">
                <a:pos x="874" y="184"/>
              </a:cxn>
              <a:cxn ang="0">
                <a:pos x="1507" y="100"/>
              </a:cxn>
              <a:cxn ang="0">
                <a:pos x="1952" y="31"/>
              </a:cxn>
              <a:cxn ang="0">
                <a:pos x="2031" y="19"/>
              </a:cxn>
              <a:cxn ang="0">
                <a:pos x="2094" y="12"/>
              </a:cxn>
              <a:cxn ang="0">
                <a:pos x="2141" y="4"/>
              </a:cxn>
              <a:cxn ang="0">
                <a:pos x="2173" y="2"/>
              </a:cxn>
              <a:cxn ang="0">
                <a:pos x="2190" y="0"/>
              </a:cxn>
            </a:cxnLst>
            <a:rect l="0" t="0" r="r" b="b"/>
            <a:pathLst>
              <a:path w="2661" h="457">
                <a:moveTo>
                  <a:pt x="2190" y="0"/>
                </a:moveTo>
                <a:lnTo>
                  <a:pt x="2200" y="0"/>
                </a:lnTo>
                <a:lnTo>
                  <a:pt x="2210" y="0"/>
                </a:lnTo>
                <a:lnTo>
                  <a:pt x="2221" y="2"/>
                </a:lnTo>
                <a:lnTo>
                  <a:pt x="2235" y="4"/>
                </a:lnTo>
                <a:lnTo>
                  <a:pt x="2248" y="4"/>
                </a:lnTo>
                <a:lnTo>
                  <a:pt x="2261" y="8"/>
                </a:lnTo>
                <a:lnTo>
                  <a:pt x="2277" y="10"/>
                </a:lnTo>
                <a:lnTo>
                  <a:pt x="2294" y="12"/>
                </a:lnTo>
                <a:lnTo>
                  <a:pt x="2311" y="15"/>
                </a:lnTo>
                <a:lnTo>
                  <a:pt x="2331" y="19"/>
                </a:lnTo>
                <a:lnTo>
                  <a:pt x="2350" y="23"/>
                </a:lnTo>
                <a:lnTo>
                  <a:pt x="2371" y="27"/>
                </a:lnTo>
                <a:lnTo>
                  <a:pt x="2392" y="31"/>
                </a:lnTo>
                <a:lnTo>
                  <a:pt x="2415" y="35"/>
                </a:lnTo>
                <a:lnTo>
                  <a:pt x="2440" y="40"/>
                </a:lnTo>
                <a:lnTo>
                  <a:pt x="2465" y="46"/>
                </a:lnTo>
                <a:lnTo>
                  <a:pt x="2488" y="54"/>
                </a:lnTo>
                <a:lnTo>
                  <a:pt x="2511" y="61"/>
                </a:lnTo>
                <a:lnTo>
                  <a:pt x="2532" y="67"/>
                </a:lnTo>
                <a:lnTo>
                  <a:pt x="2551" y="75"/>
                </a:lnTo>
                <a:lnTo>
                  <a:pt x="2569" y="83"/>
                </a:lnTo>
                <a:lnTo>
                  <a:pt x="2584" y="88"/>
                </a:lnTo>
                <a:lnTo>
                  <a:pt x="2599" y="96"/>
                </a:lnTo>
                <a:lnTo>
                  <a:pt x="2613" y="102"/>
                </a:lnTo>
                <a:lnTo>
                  <a:pt x="2622" y="108"/>
                </a:lnTo>
                <a:lnTo>
                  <a:pt x="2634" y="113"/>
                </a:lnTo>
                <a:lnTo>
                  <a:pt x="2642" y="121"/>
                </a:lnTo>
                <a:lnTo>
                  <a:pt x="2649" y="127"/>
                </a:lnTo>
                <a:lnTo>
                  <a:pt x="2653" y="133"/>
                </a:lnTo>
                <a:lnTo>
                  <a:pt x="2657" y="138"/>
                </a:lnTo>
                <a:lnTo>
                  <a:pt x="2661" y="142"/>
                </a:lnTo>
                <a:lnTo>
                  <a:pt x="2661" y="148"/>
                </a:lnTo>
                <a:lnTo>
                  <a:pt x="2661" y="156"/>
                </a:lnTo>
                <a:lnTo>
                  <a:pt x="2657" y="163"/>
                </a:lnTo>
                <a:lnTo>
                  <a:pt x="2653" y="171"/>
                </a:lnTo>
                <a:lnTo>
                  <a:pt x="2645" y="179"/>
                </a:lnTo>
                <a:lnTo>
                  <a:pt x="2638" y="186"/>
                </a:lnTo>
                <a:lnTo>
                  <a:pt x="2628" y="192"/>
                </a:lnTo>
                <a:lnTo>
                  <a:pt x="2617" y="200"/>
                </a:lnTo>
                <a:lnTo>
                  <a:pt x="2601" y="207"/>
                </a:lnTo>
                <a:lnTo>
                  <a:pt x="2586" y="213"/>
                </a:lnTo>
                <a:lnTo>
                  <a:pt x="2569" y="221"/>
                </a:lnTo>
                <a:lnTo>
                  <a:pt x="2549" y="227"/>
                </a:lnTo>
                <a:lnTo>
                  <a:pt x="2528" y="234"/>
                </a:lnTo>
                <a:lnTo>
                  <a:pt x="2505" y="240"/>
                </a:lnTo>
                <a:lnTo>
                  <a:pt x="2480" y="246"/>
                </a:lnTo>
                <a:lnTo>
                  <a:pt x="2455" y="252"/>
                </a:lnTo>
                <a:lnTo>
                  <a:pt x="2427" y="257"/>
                </a:lnTo>
                <a:lnTo>
                  <a:pt x="2390" y="261"/>
                </a:lnTo>
                <a:lnTo>
                  <a:pt x="2354" y="263"/>
                </a:lnTo>
                <a:lnTo>
                  <a:pt x="2319" y="267"/>
                </a:lnTo>
                <a:lnTo>
                  <a:pt x="2284" y="269"/>
                </a:lnTo>
                <a:lnTo>
                  <a:pt x="2250" y="273"/>
                </a:lnTo>
                <a:lnTo>
                  <a:pt x="2217" y="275"/>
                </a:lnTo>
                <a:lnTo>
                  <a:pt x="2185" y="276"/>
                </a:lnTo>
                <a:lnTo>
                  <a:pt x="2152" y="280"/>
                </a:lnTo>
                <a:lnTo>
                  <a:pt x="2121" y="282"/>
                </a:lnTo>
                <a:lnTo>
                  <a:pt x="2091" y="286"/>
                </a:lnTo>
                <a:lnTo>
                  <a:pt x="2062" y="288"/>
                </a:lnTo>
                <a:lnTo>
                  <a:pt x="2033" y="290"/>
                </a:lnTo>
                <a:lnTo>
                  <a:pt x="2004" y="294"/>
                </a:lnTo>
                <a:lnTo>
                  <a:pt x="1977" y="296"/>
                </a:lnTo>
                <a:lnTo>
                  <a:pt x="1950" y="300"/>
                </a:lnTo>
                <a:lnTo>
                  <a:pt x="1924" y="303"/>
                </a:lnTo>
                <a:lnTo>
                  <a:pt x="1912" y="305"/>
                </a:lnTo>
                <a:lnTo>
                  <a:pt x="1899" y="307"/>
                </a:lnTo>
                <a:lnTo>
                  <a:pt x="1883" y="309"/>
                </a:lnTo>
                <a:lnTo>
                  <a:pt x="1868" y="311"/>
                </a:lnTo>
                <a:lnTo>
                  <a:pt x="1853" y="313"/>
                </a:lnTo>
                <a:lnTo>
                  <a:pt x="1833" y="315"/>
                </a:lnTo>
                <a:lnTo>
                  <a:pt x="1816" y="317"/>
                </a:lnTo>
                <a:lnTo>
                  <a:pt x="1795" y="319"/>
                </a:lnTo>
                <a:lnTo>
                  <a:pt x="1774" y="321"/>
                </a:lnTo>
                <a:lnTo>
                  <a:pt x="1753" y="324"/>
                </a:lnTo>
                <a:lnTo>
                  <a:pt x="1730" y="326"/>
                </a:lnTo>
                <a:lnTo>
                  <a:pt x="1705" y="330"/>
                </a:lnTo>
                <a:lnTo>
                  <a:pt x="1680" y="332"/>
                </a:lnTo>
                <a:lnTo>
                  <a:pt x="1653" y="336"/>
                </a:lnTo>
                <a:lnTo>
                  <a:pt x="1624" y="338"/>
                </a:lnTo>
                <a:lnTo>
                  <a:pt x="1595" y="342"/>
                </a:lnTo>
                <a:lnTo>
                  <a:pt x="1567" y="346"/>
                </a:lnTo>
                <a:lnTo>
                  <a:pt x="1536" y="349"/>
                </a:lnTo>
                <a:lnTo>
                  <a:pt x="1503" y="353"/>
                </a:lnTo>
                <a:lnTo>
                  <a:pt x="1469" y="355"/>
                </a:lnTo>
                <a:lnTo>
                  <a:pt x="1436" y="359"/>
                </a:lnTo>
                <a:lnTo>
                  <a:pt x="1400" y="365"/>
                </a:lnTo>
                <a:lnTo>
                  <a:pt x="1363" y="369"/>
                </a:lnTo>
                <a:lnTo>
                  <a:pt x="1325" y="372"/>
                </a:lnTo>
                <a:lnTo>
                  <a:pt x="1286" y="376"/>
                </a:lnTo>
                <a:lnTo>
                  <a:pt x="1246" y="382"/>
                </a:lnTo>
                <a:lnTo>
                  <a:pt x="1206" y="386"/>
                </a:lnTo>
                <a:lnTo>
                  <a:pt x="1163" y="392"/>
                </a:lnTo>
                <a:lnTo>
                  <a:pt x="1121" y="395"/>
                </a:lnTo>
                <a:lnTo>
                  <a:pt x="1077" y="401"/>
                </a:lnTo>
                <a:lnTo>
                  <a:pt x="1031" y="405"/>
                </a:lnTo>
                <a:lnTo>
                  <a:pt x="985" y="411"/>
                </a:lnTo>
                <a:lnTo>
                  <a:pt x="933" y="417"/>
                </a:lnTo>
                <a:lnTo>
                  <a:pt x="885" y="422"/>
                </a:lnTo>
                <a:lnTo>
                  <a:pt x="839" y="426"/>
                </a:lnTo>
                <a:lnTo>
                  <a:pt x="793" y="430"/>
                </a:lnTo>
                <a:lnTo>
                  <a:pt x="751" y="436"/>
                </a:lnTo>
                <a:lnTo>
                  <a:pt x="708" y="438"/>
                </a:lnTo>
                <a:lnTo>
                  <a:pt x="670" y="442"/>
                </a:lnTo>
                <a:lnTo>
                  <a:pt x="632" y="445"/>
                </a:lnTo>
                <a:lnTo>
                  <a:pt x="595" y="447"/>
                </a:lnTo>
                <a:lnTo>
                  <a:pt x="561" y="451"/>
                </a:lnTo>
                <a:lnTo>
                  <a:pt x="528" y="453"/>
                </a:lnTo>
                <a:lnTo>
                  <a:pt x="497" y="453"/>
                </a:lnTo>
                <a:lnTo>
                  <a:pt x="469" y="455"/>
                </a:lnTo>
                <a:lnTo>
                  <a:pt x="440" y="457"/>
                </a:lnTo>
                <a:lnTo>
                  <a:pt x="415" y="457"/>
                </a:lnTo>
                <a:lnTo>
                  <a:pt x="392" y="457"/>
                </a:lnTo>
                <a:lnTo>
                  <a:pt x="355" y="457"/>
                </a:lnTo>
                <a:lnTo>
                  <a:pt x="321" y="455"/>
                </a:lnTo>
                <a:lnTo>
                  <a:pt x="286" y="455"/>
                </a:lnTo>
                <a:lnTo>
                  <a:pt x="255" y="453"/>
                </a:lnTo>
                <a:lnTo>
                  <a:pt x="225" y="449"/>
                </a:lnTo>
                <a:lnTo>
                  <a:pt x="196" y="445"/>
                </a:lnTo>
                <a:lnTo>
                  <a:pt x="167" y="440"/>
                </a:lnTo>
                <a:lnTo>
                  <a:pt x="142" y="434"/>
                </a:lnTo>
                <a:lnTo>
                  <a:pt x="125" y="428"/>
                </a:lnTo>
                <a:lnTo>
                  <a:pt x="108" y="422"/>
                </a:lnTo>
                <a:lnTo>
                  <a:pt x="94" y="417"/>
                </a:lnTo>
                <a:lnTo>
                  <a:pt x="79" y="411"/>
                </a:lnTo>
                <a:lnTo>
                  <a:pt x="65" y="405"/>
                </a:lnTo>
                <a:lnTo>
                  <a:pt x="54" y="399"/>
                </a:lnTo>
                <a:lnTo>
                  <a:pt x="44" y="394"/>
                </a:lnTo>
                <a:lnTo>
                  <a:pt x="35" y="388"/>
                </a:lnTo>
                <a:lnTo>
                  <a:pt x="27" y="382"/>
                </a:lnTo>
                <a:lnTo>
                  <a:pt x="19" y="374"/>
                </a:lnTo>
                <a:lnTo>
                  <a:pt x="14" y="369"/>
                </a:lnTo>
                <a:lnTo>
                  <a:pt x="8" y="363"/>
                </a:lnTo>
                <a:lnTo>
                  <a:pt x="4" y="357"/>
                </a:lnTo>
                <a:lnTo>
                  <a:pt x="2" y="349"/>
                </a:lnTo>
                <a:lnTo>
                  <a:pt x="0" y="344"/>
                </a:lnTo>
                <a:lnTo>
                  <a:pt x="0" y="338"/>
                </a:lnTo>
                <a:lnTo>
                  <a:pt x="0" y="328"/>
                </a:lnTo>
                <a:lnTo>
                  <a:pt x="2" y="319"/>
                </a:lnTo>
                <a:lnTo>
                  <a:pt x="8" y="311"/>
                </a:lnTo>
                <a:lnTo>
                  <a:pt x="14" y="303"/>
                </a:lnTo>
                <a:lnTo>
                  <a:pt x="21" y="296"/>
                </a:lnTo>
                <a:lnTo>
                  <a:pt x="33" y="288"/>
                </a:lnTo>
                <a:lnTo>
                  <a:pt x="44" y="282"/>
                </a:lnTo>
                <a:lnTo>
                  <a:pt x="58" y="276"/>
                </a:lnTo>
                <a:lnTo>
                  <a:pt x="73" y="273"/>
                </a:lnTo>
                <a:lnTo>
                  <a:pt x="90" y="267"/>
                </a:lnTo>
                <a:lnTo>
                  <a:pt x="108" y="263"/>
                </a:lnTo>
                <a:lnTo>
                  <a:pt x="129" y="259"/>
                </a:lnTo>
                <a:lnTo>
                  <a:pt x="152" y="257"/>
                </a:lnTo>
                <a:lnTo>
                  <a:pt x="175" y="255"/>
                </a:lnTo>
                <a:lnTo>
                  <a:pt x="200" y="253"/>
                </a:lnTo>
                <a:lnTo>
                  <a:pt x="229" y="252"/>
                </a:lnTo>
                <a:lnTo>
                  <a:pt x="444" y="230"/>
                </a:lnTo>
                <a:lnTo>
                  <a:pt x="660" y="209"/>
                </a:lnTo>
                <a:lnTo>
                  <a:pt x="874" y="184"/>
                </a:lnTo>
                <a:lnTo>
                  <a:pt x="1085" y="157"/>
                </a:lnTo>
                <a:lnTo>
                  <a:pt x="1296" y="131"/>
                </a:lnTo>
                <a:lnTo>
                  <a:pt x="1507" y="100"/>
                </a:lnTo>
                <a:lnTo>
                  <a:pt x="1716" y="69"/>
                </a:lnTo>
                <a:lnTo>
                  <a:pt x="1924" y="35"/>
                </a:lnTo>
                <a:lnTo>
                  <a:pt x="1952" y="31"/>
                </a:lnTo>
                <a:lnTo>
                  <a:pt x="1981" y="27"/>
                </a:lnTo>
                <a:lnTo>
                  <a:pt x="2008" y="23"/>
                </a:lnTo>
                <a:lnTo>
                  <a:pt x="2031" y="19"/>
                </a:lnTo>
                <a:lnTo>
                  <a:pt x="2054" y="15"/>
                </a:lnTo>
                <a:lnTo>
                  <a:pt x="2075" y="13"/>
                </a:lnTo>
                <a:lnTo>
                  <a:pt x="2094" y="12"/>
                </a:lnTo>
                <a:lnTo>
                  <a:pt x="2112" y="8"/>
                </a:lnTo>
                <a:lnTo>
                  <a:pt x="2127" y="6"/>
                </a:lnTo>
                <a:lnTo>
                  <a:pt x="2141" y="4"/>
                </a:lnTo>
                <a:lnTo>
                  <a:pt x="2154" y="4"/>
                </a:lnTo>
                <a:lnTo>
                  <a:pt x="2164" y="2"/>
                </a:lnTo>
                <a:lnTo>
                  <a:pt x="2173" y="2"/>
                </a:lnTo>
                <a:lnTo>
                  <a:pt x="2181" y="0"/>
                </a:lnTo>
                <a:lnTo>
                  <a:pt x="2187" y="0"/>
                </a:lnTo>
                <a:lnTo>
                  <a:pt x="2190" y="0"/>
                </a:lnTo>
                <a:lnTo>
                  <a:pt x="219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3505200" y="3352800"/>
            <a:ext cx="2111375" cy="346075"/>
          </a:xfrm>
          <a:custGeom>
            <a:avLst/>
            <a:gdLst/>
            <a:ahLst/>
            <a:cxnLst>
              <a:cxn ang="0">
                <a:pos x="2210" y="2"/>
              </a:cxn>
              <a:cxn ang="0">
                <a:pos x="2248" y="6"/>
              </a:cxn>
              <a:cxn ang="0">
                <a:pos x="2294" y="14"/>
              </a:cxn>
              <a:cxn ang="0">
                <a:pos x="2350" y="23"/>
              </a:cxn>
              <a:cxn ang="0">
                <a:pos x="2415" y="37"/>
              </a:cxn>
              <a:cxn ang="0">
                <a:pos x="2488" y="54"/>
              </a:cxn>
              <a:cxn ang="0">
                <a:pos x="2551" y="75"/>
              </a:cxn>
              <a:cxn ang="0">
                <a:pos x="2599" y="96"/>
              </a:cxn>
              <a:cxn ang="0">
                <a:pos x="2634" y="115"/>
              </a:cxn>
              <a:cxn ang="0">
                <a:pos x="2653" y="133"/>
              </a:cxn>
              <a:cxn ang="0">
                <a:pos x="2661" y="150"/>
              </a:cxn>
              <a:cxn ang="0">
                <a:pos x="2653" y="171"/>
              </a:cxn>
              <a:cxn ang="0">
                <a:pos x="2628" y="194"/>
              </a:cxn>
              <a:cxn ang="0">
                <a:pos x="2586" y="215"/>
              </a:cxn>
              <a:cxn ang="0">
                <a:pos x="2528" y="234"/>
              </a:cxn>
              <a:cxn ang="0">
                <a:pos x="2455" y="252"/>
              </a:cxn>
              <a:cxn ang="0">
                <a:pos x="2354" y="263"/>
              </a:cxn>
              <a:cxn ang="0">
                <a:pos x="2250" y="269"/>
              </a:cxn>
              <a:cxn ang="0">
                <a:pos x="2152" y="277"/>
              </a:cxn>
              <a:cxn ang="0">
                <a:pos x="2062" y="282"/>
              </a:cxn>
              <a:cxn ang="0">
                <a:pos x="1977" y="292"/>
              </a:cxn>
              <a:cxn ang="0">
                <a:pos x="1912" y="300"/>
              </a:cxn>
              <a:cxn ang="0">
                <a:pos x="1868" y="304"/>
              </a:cxn>
              <a:cxn ang="0">
                <a:pos x="1816" y="309"/>
              </a:cxn>
              <a:cxn ang="0">
                <a:pos x="1753" y="315"/>
              </a:cxn>
              <a:cxn ang="0">
                <a:pos x="1680" y="323"/>
              </a:cxn>
              <a:cxn ang="0">
                <a:pos x="1595" y="330"/>
              </a:cxn>
              <a:cxn ang="0">
                <a:pos x="1503" y="340"/>
              </a:cxn>
              <a:cxn ang="0">
                <a:pos x="1400" y="352"/>
              </a:cxn>
              <a:cxn ang="0">
                <a:pos x="1286" y="363"/>
              </a:cxn>
              <a:cxn ang="0">
                <a:pos x="1163" y="377"/>
              </a:cxn>
              <a:cxn ang="0">
                <a:pos x="1031" y="390"/>
              </a:cxn>
              <a:cxn ang="0">
                <a:pos x="885" y="405"/>
              </a:cxn>
              <a:cxn ang="0">
                <a:pos x="751" y="417"/>
              </a:cxn>
              <a:cxn ang="0">
                <a:pos x="632" y="426"/>
              </a:cxn>
              <a:cxn ang="0">
                <a:pos x="528" y="432"/>
              </a:cxn>
              <a:cxn ang="0">
                <a:pos x="440" y="434"/>
              </a:cxn>
              <a:cxn ang="0">
                <a:pos x="355" y="434"/>
              </a:cxn>
              <a:cxn ang="0">
                <a:pos x="255" y="430"/>
              </a:cxn>
              <a:cxn ang="0">
                <a:pos x="167" y="419"/>
              </a:cxn>
              <a:cxn ang="0">
                <a:pos x="108" y="402"/>
              </a:cxn>
              <a:cxn ang="0">
                <a:pos x="65" y="384"/>
              </a:cxn>
              <a:cxn ang="0">
                <a:pos x="35" y="365"/>
              </a:cxn>
              <a:cxn ang="0">
                <a:pos x="14" y="348"/>
              </a:cxn>
              <a:cxn ang="0">
                <a:pos x="2" y="329"/>
              </a:cxn>
              <a:cxn ang="0">
                <a:pos x="0" y="306"/>
              </a:cxn>
              <a:cxn ang="0">
                <a:pos x="14" y="281"/>
              </a:cxn>
              <a:cxn ang="0">
                <a:pos x="44" y="261"/>
              </a:cxn>
              <a:cxn ang="0">
                <a:pos x="90" y="246"/>
              </a:cxn>
              <a:cxn ang="0">
                <a:pos x="152" y="234"/>
              </a:cxn>
              <a:cxn ang="0">
                <a:pos x="229" y="229"/>
              </a:cxn>
              <a:cxn ang="0">
                <a:pos x="874" y="165"/>
              </a:cxn>
              <a:cxn ang="0">
                <a:pos x="1507" y="92"/>
              </a:cxn>
              <a:cxn ang="0">
                <a:pos x="1952" y="31"/>
              </a:cxn>
              <a:cxn ang="0">
                <a:pos x="2031" y="19"/>
              </a:cxn>
              <a:cxn ang="0">
                <a:pos x="2094" y="12"/>
              </a:cxn>
              <a:cxn ang="0">
                <a:pos x="2141" y="6"/>
              </a:cxn>
              <a:cxn ang="0">
                <a:pos x="2173" y="2"/>
              </a:cxn>
              <a:cxn ang="0">
                <a:pos x="2190" y="0"/>
              </a:cxn>
            </a:cxnLst>
            <a:rect l="0" t="0" r="r" b="b"/>
            <a:pathLst>
              <a:path w="2661" h="436">
                <a:moveTo>
                  <a:pt x="2190" y="0"/>
                </a:moveTo>
                <a:lnTo>
                  <a:pt x="2200" y="0"/>
                </a:lnTo>
                <a:lnTo>
                  <a:pt x="2210" y="2"/>
                </a:lnTo>
                <a:lnTo>
                  <a:pt x="2221" y="2"/>
                </a:lnTo>
                <a:lnTo>
                  <a:pt x="2235" y="4"/>
                </a:lnTo>
                <a:lnTo>
                  <a:pt x="2248" y="6"/>
                </a:lnTo>
                <a:lnTo>
                  <a:pt x="2261" y="8"/>
                </a:lnTo>
                <a:lnTo>
                  <a:pt x="2277" y="10"/>
                </a:lnTo>
                <a:lnTo>
                  <a:pt x="2294" y="14"/>
                </a:lnTo>
                <a:lnTo>
                  <a:pt x="2311" y="16"/>
                </a:lnTo>
                <a:lnTo>
                  <a:pt x="2331" y="19"/>
                </a:lnTo>
                <a:lnTo>
                  <a:pt x="2350" y="23"/>
                </a:lnTo>
                <a:lnTo>
                  <a:pt x="2371" y="27"/>
                </a:lnTo>
                <a:lnTo>
                  <a:pt x="2392" y="31"/>
                </a:lnTo>
                <a:lnTo>
                  <a:pt x="2415" y="37"/>
                </a:lnTo>
                <a:lnTo>
                  <a:pt x="2440" y="41"/>
                </a:lnTo>
                <a:lnTo>
                  <a:pt x="2465" y="46"/>
                </a:lnTo>
                <a:lnTo>
                  <a:pt x="2488" y="54"/>
                </a:lnTo>
                <a:lnTo>
                  <a:pt x="2511" y="62"/>
                </a:lnTo>
                <a:lnTo>
                  <a:pt x="2532" y="69"/>
                </a:lnTo>
                <a:lnTo>
                  <a:pt x="2551" y="75"/>
                </a:lnTo>
                <a:lnTo>
                  <a:pt x="2569" y="83"/>
                </a:lnTo>
                <a:lnTo>
                  <a:pt x="2584" y="89"/>
                </a:lnTo>
                <a:lnTo>
                  <a:pt x="2599" y="96"/>
                </a:lnTo>
                <a:lnTo>
                  <a:pt x="2613" y="102"/>
                </a:lnTo>
                <a:lnTo>
                  <a:pt x="2622" y="108"/>
                </a:lnTo>
                <a:lnTo>
                  <a:pt x="2634" y="115"/>
                </a:lnTo>
                <a:lnTo>
                  <a:pt x="2642" y="121"/>
                </a:lnTo>
                <a:lnTo>
                  <a:pt x="2649" y="127"/>
                </a:lnTo>
                <a:lnTo>
                  <a:pt x="2653" y="133"/>
                </a:lnTo>
                <a:lnTo>
                  <a:pt x="2657" y="139"/>
                </a:lnTo>
                <a:lnTo>
                  <a:pt x="2661" y="144"/>
                </a:lnTo>
                <a:lnTo>
                  <a:pt x="2661" y="150"/>
                </a:lnTo>
                <a:lnTo>
                  <a:pt x="2661" y="156"/>
                </a:lnTo>
                <a:lnTo>
                  <a:pt x="2657" y="163"/>
                </a:lnTo>
                <a:lnTo>
                  <a:pt x="2653" y="171"/>
                </a:lnTo>
                <a:lnTo>
                  <a:pt x="2645" y="179"/>
                </a:lnTo>
                <a:lnTo>
                  <a:pt x="2638" y="186"/>
                </a:lnTo>
                <a:lnTo>
                  <a:pt x="2628" y="194"/>
                </a:lnTo>
                <a:lnTo>
                  <a:pt x="2617" y="200"/>
                </a:lnTo>
                <a:lnTo>
                  <a:pt x="2601" y="208"/>
                </a:lnTo>
                <a:lnTo>
                  <a:pt x="2586" y="215"/>
                </a:lnTo>
                <a:lnTo>
                  <a:pt x="2569" y="221"/>
                </a:lnTo>
                <a:lnTo>
                  <a:pt x="2549" y="229"/>
                </a:lnTo>
                <a:lnTo>
                  <a:pt x="2528" y="234"/>
                </a:lnTo>
                <a:lnTo>
                  <a:pt x="2505" y="240"/>
                </a:lnTo>
                <a:lnTo>
                  <a:pt x="2480" y="246"/>
                </a:lnTo>
                <a:lnTo>
                  <a:pt x="2455" y="252"/>
                </a:lnTo>
                <a:lnTo>
                  <a:pt x="2427" y="258"/>
                </a:lnTo>
                <a:lnTo>
                  <a:pt x="2390" y="259"/>
                </a:lnTo>
                <a:lnTo>
                  <a:pt x="2354" y="263"/>
                </a:lnTo>
                <a:lnTo>
                  <a:pt x="2319" y="265"/>
                </a:lnTo>
                <a:lnTo>
                  <a:pt x="2284" y="267"/>
                </a:lnTo>
                <a:lnTo>
                  <a:pt x="2250" y="269"/>
                </a:lnTo>
                <a:lnTo>
                  <a:pt x="2217" y="271"/>
                </a:lnTo>
                <a:lnTo>
                  <a:pt x="2185" y="273"/>
                </a:lnTo>
                <a:lnTo>
                  <a:pt x="2152" y="277"/>
                </a:lnTo>
                <a:lnTo>
                  <a:pt x="2121" y="279"/>
                </a:lnTo>
                <a:lnTo>
                  <a:pt x="2091" y="281"/>
                </a:lnTo>
                <a:lnTo>
                  <a:pt x="2062" y="282"/>
                </a:lnTo>
                <a:lnTo>
                  <a:pt x="2033" y="286"/>
                </a:lnTo>
                <a:lnTo>
                  <a:pt x="2004" y="288"/>
                </a:lnTo>
                <a:lnTo>
                  <a:pt x="1977" y="292"/>
                </a:lnTo>
                <a:lnTo>
                  <a:pt x="1950" y="294"/>
                </a:lnTo>
                <a:lnTo>
                  <a:pt x="1924" y="298"/>
                </a:lnTo>
                <a:lnTo>
                  <a:pt x="1912" y="300"/>
                </a:lnTo>
                <a:lnTo>
                  <a:pt x="1899" y="300"/>
                </a:lnTo>
                <a:lnTo>
                  <a:pt x="1883" y="302"/>
                </a:lnTo>
                <a:lnTo>
                  <a:pt x="1868" y="304"/>
                </a:lnTo>
                <a:lnTo>
                  <a:pt x="1853" y="306"/>
                </a:lnTo>
                <a:lnTo>
                  <a:pt x="1833" y="307"/>
                </a:lnTo>
                <a:lnTo>
                  <a:pt x="1816" y="309"/>
                </a:lnTo>
                <a:lnTo>
                  <a:pt x="1795" y="311"/>
                </a:lnTo>
                <a:lnTo>
                  <a:pt x="1774" y="313"/>
                </a:lnTo>
                <a:lnTo>
                  <a:pt x="1753" y="315"/>
                </a:lnTo>
                <a:lnTo>
                  <a:pt x="1730" y="317"/>
                </a:lnTo>
                <a:lnTo>
                  <a:pt x="1705" y="319"/>
                </a:lnTo>
                <a:lnTo>
                  <a:pt x="1680" y="323"/>
                </a:lnTo>
                <a:lnTo>
                  <a:pt x="1653" y="325"/>
                </a:lnTo>
                <a:lnTo>
                  <a:pt x="1624" y="329"/>
                </a:lnTo>
                <a:lnTo>
                  <a:pt x="1595" y="330"/>
                </a:lnTo>
                <a:lnTo>
                  <a:pt x="1567" y="334"/>
                </a:lnTo>
                <a:lnTo>
                  <a:pt x="1536" y="338"/>
                </a:lnTo>
                <a:lnTo>
                  <a:pt x="1503" y="340"/>
                </a:lnTo>
                <a:lnTo>
                  <a:pt x="1469" y="344"/>
                </a:lnTo>
                <a:lnTo>
                  <a:pt x="1436" y="348"/>
                </a:lnTo>
                <a:lnTo>
                  <a:pt x="1400" y="352"/>
                </a:lnTo>
                <a:lnTo>
                  <a:pt x="1363" y="355"/>
                </a:lnTo>
                <a:lnTo>
                  <a:pt x="1325" y="359"/>
                </a:lnTo>
                <a:lnTo>
                  <a:pt x="1286" y="363"/>
                </a:lnTo>
                <a:lnTo>
                  <a:pt x="1246" y="367"/>
                </a:lnTo>
                <a:lnTo>
                  <a:pt x="1206" y="371"/>
                </a:lnTo>
                <a:lnTo>
                  <a:pt x="1163" y="377"/>
                </a:lnTo>
                <a:lnTo>
                  <a:pt x="1121" y="380"/>
                </a:lnTo>
                <a:lnTo>
                  <a:pt x="1077" y="386"/>
                </a:lnTo>
                <a:lnTo>
                  <a:pt x="1031" y="390"/>
                </a:lnTo>
                <a:lnTo>
                  <a:pt x="985" y="396"/>
                </a:lnTo>
                <a:lnTo>
                  <a:pt x="933" y="400"/>
                </a:lnTo>
                <a:lnTo>
                  <a:pt x="885" y="405"/>
                </a:lnTo>
                <a:lnTo>
                  <a:pt x="839" y="409"/>
                </a:lnTo>
                <a:lnTo>
                  <a:pt x="793" y="413"/>
                </a:lnTo>
                <a:lnTo>
                  <a:pt x="751" y="417"/>
                </a:lnTo>
                <a:lnTo>
                  <a:pt x="708" y="421"/>
                </a:lnTo>
                <a:lnTo>
                  <a:pt x="670" y="423"/>
                </a:lnTo>
                <a:lnTo>
                  <a:pt x="632" y="426"/>
                </a:lnTo>
                <a:lnTo>
                  <a:pt x="595" y="428"/>
                </a:lnTo>
                <a:lnTo>
                  <a:pt x="561" y="430"/>
                </a:lnTo>
                <a:lnTo>
                  <a:pt x="528" y="432"/>
                </a:lnTo>
                <a:lnTo>
                  <a:pt x="497" y="432"/>
                </a:lnTo>
                <a:lnTo>
                  <a:pt x="469" y="434"/>
                </a:lnTo>
                <a:lnTo>
                  <a:pt x="440" y="434"/>
                </a:lnTo>
                <a:lnTo>
                  <a:pt x="415" y="434"/>
                </a:lnTo>
                <a:lnTo>
                  <a:pt x="392" y="436"/>
                </a:lnTo>
                <a:lnTo>
                  <a:pt x="355" y="434"/>
                </a:lnTo>
                <a:lnTo>
                  <a:pt x="321" y="434"/>
                </a:lnTo>
                <a:lnTo>
                  <a:pt x="286" y="432"/>
                </a:lnTo>
                <a:lnTo>
                  <a:pt x="255" y="430"/>
                </a:lnTo>
                <a:lnTo>
                  <a:pt x="225" y="426"/>
                </a:lnTo>
                <a:lnTo>
                  <a:pt x="196" y="423"/>
                </a:lnTo>
                <a:lnTo>
                  <a:pt x="167" y="419"/>
                </a:lnTo>
                <a:lnTo>
                  <a:pt x="142" y="413"/>
                </a:lnTo>
                <a:lnTo>
                  <a:pt x="125" y="407"/>
                </a:lnTo>
                <a:lnTo>
                  <a:pt x="108" y="402"/>
                </a:lnTo>
                <a:lnTo>
                  <a:pt x="94" y="396"/>
                </a:lnTo>
                <a:lnTo>
                  <a:pt x="79" y="390"/>
                </a:lnTo>
                <a:lnTo>
                  <a:pt x="65" y="384"/>
                </a:lnTo>
                <a:lnTo>
                  <a:pt x="54" y="378"/>
                </a:lnTo>
                <a:lnTo>
                  <a:pt x="44" y="371"/>
                </a:lnTo>
                <a:lnTo>
                  <a:pt x="35" y="365"/>
                </a:lnTo>
                <a:lnTo>
                  <a:pt x="27" y="359"/>
                </a:lnTo>
                <a:lnTo>
                  <a:pt x="19" y="354"/>
                </a:lnTo>
                <a:lnTo>
                  <a:pt x="14" y="348"/>
                </a:lnTo>
                <a:lnTo>
                  <a:pt x="8" y="340"/>
                </a:lnTo>
                <a:lnTo>
                  <a:pt x="4" y="334"/>
                </a:lnTo>
                <a:lnTo>
                  <a:pt x="2" y="329"/>
                </a:lnTo>
                <a:lnTo>
                  <a:pt x="0" y="321"/>
                </a:lnTo>
                <a:lnTo>
                  <a:pt x="0" y="315"/>
                </a:lnTo>
                <a:lnTo>
                  <a:pt x="0" y="306"/>
                </a:lnTo>
                <a:lnTo>
                  <a:pt x="2" y="298"/>
                </a:lnTo>
                <a:lnTo>
                  <a:pt x="8" y="288"/>
                </a:lnTo>
                <a:lnTo>
                  <a:pt x="14" y="281"/>
                </a:lnTo>
                <a:lnTo>
                  <a:pt x="21" y="273"/>
                </a:lnTo>
                <a:lnTo>
                  <a:pt x="33" y="267"/>
                </a:lnTo>
                <a:lnTo>
                  <a:pt x="44" y="261"/>
                </a:lnTo>
                <a:lnTo>
                  <a:pt x="58" y="256"/>
                </a:lnTo>
                <a:lnTo>
                  <a:pt x="73" y="250"/>
                </a:lnTo>
                <a:lnTo>
                  <a:pt x="90" y="246"/>
                </a:lnTo>
                <a:lnTo>
                  <a:pt x="108" y="242"/>
                </a:lnTo>
                <a:lnTo>
                  <a:pt x="129" y="238"/>
                </a:lnTo>
                <a:lnTo>
                  <a:pt x="152" y="234"/>
                </a:lnTo>
                <a:lnTo>
                  <a:pt x="175" y="233"/>
                </a:lnTo>
                <a:lnTo>
                  <a:pt x="200" y="231"/>
                </a:lnTo>
                <a:lnTo>
                  <a:pt x="229" y="229"/>
                </a:lnTo>
                <a:lnTo>
                  <a:pt x="444" y="210"/>
                </a:lnTo>
                <a:lnTo>
                  <a:pt x="660" y="188"/>
                </a:lnTo>
                <a:lnTo>
                  <a:pt x="874" y="165"/>
                </a:lnTo>
                <a:lnTo>
                  <a:pt x="1085" y="142"/>
                </a:lnTo>
                <a:lnTo>
                  <a:pt x="1296" y="119"/>
                </a:lnTo>
                <a:lnTo>
                  <a:pt x="1507" y="92"/>
                </a:lnTo>
                <a:lnTo>
                  <a:pt x="1716" y="64"/>
                </a:lnTo>
                <a:lnTo>
                  <a:pt x="1924" y="35"/>
                </a:lnTo>
                <a:lnTo>
                  <a:pt x="1952" y="31"/>
                </a:lnTo>
                <a:lnTo>
                  <a:pt x="1981" y="27"/>
                </a:lnTo>
                <a:lnTo>
                  <a:pt x="2008" y="23"/>
                </a:lnTo>
                <a:lnTo>
                  <a:pt x="2031" y="19"/>
                </a:lnTo>
                <a:lnTo>
                  <a:pt x="2054" y="18"/>
                </a:lnTo>
                <a:lnTo>
                  <a:pt x="2075" y="14"/>
                </a:lnTo>
                <a:lnTo>
                  <a:pt x="2094" y="12"/>
                </a:lnTo>
                <a:lnTo>
                  <a:pt x="2112" y="10"/>
                </a:lnTo>
                <a:lnTo>
                  <a:pt x="2127" y="8"/>
                </a:lnTo>
                <a:lnTo>
                  <a:pt x="2141" y="6"/>
                </a:lnTo>
                <a:lnTo>
                  <a:pt x="2154" y="4"/>
                </a:lnTo>
                <a:lnTo>
                  <a:pt x="2164" y="2"/>
                </a:lnTo>
                <a:lnTo>
                  <a:pt x="2173" y="2"/>
                </a:lnTo>
                <a:lnTo>
                  <a:pt x="2181" y="2"/>
                </a:lnTo>
                <a:lnTo>
                  <a:pt x="2187" y="0"/>
                </a:lnTo>
                <a:lnTo>
                  <a:pt x="2190" y="0"/>
                </a:lnTo>
                <a:lnTo>
                  <a:pt x="219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416425" y="2533650"/>
            <a:ext cx="444500" cy="1487488"/>
          </a:xfrm>
          <a:custGeom>
            <a:avLst/>
            <a:gdLst/>
            <a:ahLst/>
            <a:cxnLst>
              <a:cxn ang="0">
                <a:pos x="140" y="0"/>
              </a:cxn>
              <a:cxn ang="0">
                <a:pos x="173" y="1"/>
              </a:cxn>
              <a:cxn ang="0">
                <a:pos x="207" y="5"/>
              </a:cxn>
              <a:cxn ang="0">
                <a:pos x="244" y="11"/>
              </a:cxn>
              <a:cxn ang="0">
                <a:pos x="280" y="21"/>
              </a:cxn>
              <a:cxn ang="0">
                <a:pos x="321" y="30"/>
              </a:cxn>
              <a:cxn ang="0">
                <a:pos x="363" y="44"/>
              </a:cxn>
              <a:cxn ang="0">
                <a:pos x="407" y="59"/>
              </a:cxn>
              <a:cxn ang="0">
                <a:pos x="445" y="74"/>
              </a:cxn>
              <a:cxn ang="0">
                <a:pos x="474" y="90"/>
              </a:cxn>
              <a:cxn ang="0">
                <a:pos x="497" y="105"/>
              </a:cxn>
              <a:cxn ang="0">
                <a:pos x="518" y="120"/>
              </a:cxn>
              <a:cxn ang="0">
                <a:pos x="534" y="136"/>
              </a:cxn>
              <a:cxn ang="0">
                <a:pos x="547" y="151"/>
              </a:cxn>
              <a:cxn ang="0">
                <a:pos x="555" y="168"/>
              </a:cxn>
              <a:cxn ang="0">
                <a:pos x="559" y="184"/>
              </a:cxn>
              <a:cxn ang="0">
                <a:pos x="561" y="205"/>
              </a:cxn>
              <a:cxn ang="0">
                <a:pos x="557" y="228"/>
              </a:cxn>
              <a:cxn ang="0">
                <a:pos x="553" y="253"/>
              </a:cxn>
              <a:cxn ang="0">
                <a:pos x="545" y="278"/>
              </a:cxn>
              <a:cxn ang="0">
                <a:pos x="534" y="316"/>
              </a:cxn>
              <a:cxn ang="0">
                <a:pos x="524" y="362"/>
              </a:cxn>
              <a:cxn ang="0">
                <a:pos x="518" y="406"/>
              </a:cxn>
              <a:cxn ang="0">
                <a:pos x="515" y="445"/>
              </a:cxn>
              <a:cxn ang="0">
                <a:pos x="486" y="1167"/>
              </a:cxn>
              <a:cxn ang="0">
                <a:pos x="150" y="1873"/>
              </a:cxn>
              <a:cxn ang="0">
                <a:pos x="111" y="341"/>
              </a:cxn>
              <a:cxn ang="0">
                <a:pos x="104" y="303"/>
              </a:cxn>
              <a:cxn ang="0">
                <a:pos x="90" y="261"/>
              </a:cxn>
              <a:cxn ang="0">
                <a:pos x="71" y="216"/>
              </a:cxn>
              <a:cxn ang="0">
                <a:pos x="46" y="170"/>
              </a:cxn>
              <a:cxn ang="0">
                <a:pos x="25" y="149"/>
              </a:cxn>
              <a:cxn ang="0">
                <a:pos x="10" y="132"/>
              </a:cxn>
              <a:cxn ang="0">
                <a:pos x="2" y="117"/>
              </a:cxn>
              <a:cxn ang="0">
                <a:pos x="0" y="101"/>
              </a:cxn>
              <a:cxn ang="0">
                <a:pos x="2" y="78"/>
              </a:cxn>
              <a:cxn ang="0">
                <a:pos x="8" y="57"/>
              </a:cxn>
              <a:cxn ang="0">
                <a:pos x="17" y="40"/>
              </a:cxn>
              <a:cxn ang="0">
                <a:pos x="29" y="24"/>
              </a:cxn>
              <a:cxn ang="0">
                <a:pos x="46" y="13"/>
              </a:cxn>
              <a:cxn ang="0">
                <a:pos x="69" y="5"/>
              </a:cxn>
              <a:cxn ang="0">
                <a:pos x="94" y="1"/>
              </a:cxn>
              <a:cxn ang="0">
                <a:pos x="123" y="0"/>
              </a:cxn>
            </a:cxnLst>
            <a:rect l="0" t="0" r="r" b="b"/>
            <a:pathLst>
              <a:path w="561" h="1873">
                <a:moveTo>
                  <a:pt x="123" y="0"/>
                </a:moveTo>
                <a:lnTo>
                  <a:pt x="140" y="0"/>
                </a:lnTo>
                <a:lnTo>
                  <a:pt x="156" y="0"/>
                </a:lnTo>
                <a:lnTo>
                  <a:pt x="173" y="1"/>
                </a:lnTo>
                <a:lnTo>
                  <a:pt x="190" y="3"/>
                </a:lnTo>
                <a:lnTo>
                  <a:pt x="207" y="5"/>
                </a:lnTo>
                <a:lnTo>
                  <a:pt x="225" y="9"/>
                </a:lnTo>
                <a:lnTo>
                  <a:pt x="244" y="11"/>
                </a:lnTo>
                <a:lnTo>
                  <a:pt x="261" y="17"/>
                </a:lnTo>
                <a:lnTo>
                  <a:pt x="280" y="21"/>
                </a:lnTo>
                <a:lnTo>
                  <a:pt x="301" y="24"/>
                </a:lnTo>
                <a:lnTo>
                  <a:pt x="321" y="30"/>
                </a:lnTo>
                <a:lnTo>
                  <a:pt x="342" y="38"/>
                </a:lnTo>
                <a:lnTo>
                  <a:pt x="363" y="44"/>
                </a:lnTo>
                <a:lnTo>
                  <a:pt x="384" y="51"/>
                </a:lnTo>
                <a:lnTo>
                  <a:pt x="407" y="59"/>
                </a:lnTo>
                <a:lnTo>
                  <a:pt x="430" y="67"/>
                </a:lnTo>
                <a:lnTo>
                  <a:pt x="445" y="74"/>
                </a:lnTo>
                <a:lnTo>
                  <a:pt x="461" y="82"/>
                </a:lnTo>
                <a:lnTo>
                  <a:pt x="474" y="90"/>
                </a:lnTo>
                <a:lnTo>
                  <a:pt x="486" y="97"/>
                </a:lnTo>
                <a:lnTo>
                  <a:pt x="497" y="105"/>
                </a:lnTo>
                <a:lnTo>
                  <a:pt x="509" y="113"/>
                </a:lnTo>
                <a:lnTo>
                  <a:pt x="518" y="120"/>
                </a:lnTo>
                <a:lnTo>
                  <a:pt x="526" y="128"/>
                </a:lnTo>
                <a:lnTo>
                  <a:pt x="534" y="136"/>
                </a:lnTo>
                <a:lnTo>
                  <a:pt x="541" y="143"/>
                </a:lnTo>
                <a:lnTo>
                  <a:pt x="547" y="151"/>
                </a:lnTo>
                <a:lnTo>
                  <a:pt x="551" y="161"/>
                </a:lnTo>
                <a:lnTo>
                  <a:pt x="555" y="168"/>
                </a:lnTo>
                <a:lnTo>
                  <a:pt x="559" y="176"/>
                </a:lnTo>
                <a:lnTo>
                  <a:pt x="559" y="184"/>
                </a:lnTo>
                <a:lnTo>
                  <a:pt x="561" y="193"/>
                </a:lnTo>
                <a:lnTo>
                  <a:pt x="561" y="205"/>
                </a:lnTo>
                <a:lnTo>
                  <a:pt x="559" y="215"/>
                </a:lnTo>
                <a:lnTo>
                  <a:pt x="557" y="228"/>
                </a:lnTo>
                <a:lnTo>
                  <a:pt x="555" y="239"/>
                </a:lnTo>
                <a:lnTo>
                  <a:pt x="553" y="253"/>
                </a:lnTo>
                <a:lnTo>
                  <a:pt x="549" y="264"/>
                </a:lnTo>
                <a:lnTo>
                  <a:pt x="545" y="278"/>
                </a:lnTo>
                <a:lnTo>
                  <a:pt x="541" y="291"/>
                </a:lnTo>
                <a:lnTo>
                  <a:pt x="534" y="316"/>
                </a:lnTo>
                <a:lnTo>
                  <a:pt x="528" y="339"/>
                </a:lnTo>
                <a:lnTo>
                  <a:pt x="524" y="362"/>
                </a:lnTo>
                <a:lnTo>
                  <a:pt x="520" y="385"/>
                </a:lnTo>
                <a:lnTo>
                  <a:pt x="518" y="406"/>
                </a:lnTo>
                <a:lnTo>
                  <a:pt x="516" y="426"/>
                </a:lnTo>
                <a:lnTo>
                  <a:pt x="515" y="445"/>
                </a:lnTo>
                <a:lnTo>
                  <a:pt x="515" y="462"/>
                </a:lnTo>
                <a:lnTo>
                  <a:pt x="486" y="1167"/>
                </a:lnTo>
                <a:lnTo>
                  <a:pt x="457" y="1873"/>
                </a:lnTo>
                <a:lnTo>
                  <a:pt x="150" y="1873"/>
                </a:lnTo>
                <a:lnTo>
                  <a:pt x="131" y="1107"/>
                </a:lnTo>
                <a:lnTo>
                  <a:pt x="111" y="341"/>
                </a:lnTo>
                <a:lnTo>
                  <a:pt x="108" y="322"/>
                </a:lnTo>
                <a:lnTo>
                  <a:pt x="104" y="303"/>
                </a:lnTo>
                <a:lnTo>
                  <a:pt x="96" y="282"/>
                </a:lnTo>
                <a:lnTo>
                  <a:pt x="90" y="261"/>
                </a:lnTo>
                <a:lnTo>
                  <a:pt x="81" y="239"/>
                </a:lnTo>
                <a:lnTo>
                  <a:pt x="71" y="216"/>
                </a:lnTo>
                <a:lnTo>
                  <a:pt x="60" y="193"/>
                </a:lnTo>
                <a:lnTo>
                  <a:pt x="46" y="170"/>
                </a:lnTo>
                <a:lnTo>
                  <a:pt x="35" y="161"/>
                </a:lnTo>
                <a:lnTo>
                  <a:pt x="25" y="149"/>
                </a:lnTo>
                <a:lnTo>
                  <a:pt x="17" y="140"/>
                </a:lnTo>
                <a:lnTo>
                  <a:pt x="10" y="132"/>
                </a:lnTo>
                <a:lnTo>
                  <a:pt x="6" y="124"/>
                </a:lnTo>
                <a:lnTo>
                  <a:pt x="2" y="117"/>
                </a:lnTo>
                <a:lnTo>
                  <a:pt x="0" y="109"/>
                </a:lnTo>
                <a:lnTo>
                  <a:pt x="0" y="101"/>
                </a:lnTo>
                <a:lnTo>
                  <a:pt x="0" y="90"/>
                </a:lnTo>
                <a:lnTo>
                  <a:pt x="2" y="78"/>
                </a:lnTo>
                <a:lnTo>
                  <a:pt x="4" y="67"/>
                </a:lnTo>
                <a:lnTo>
                  <a:pt x="8" y="57"/>
                </a:lnTo>
                <a:lnTo>
                  <a:pt x="12" y="48"/>
                </a:lnTo>
                <a:lnTo>
                  <a:pt x="17" y="40"/>
                </a:lnTo>
                <a:lnTo>
                  <a:pt x="23" y="32"/>
                </a:lnTo>
                <a:lnTo>
                  <a:pt x="29" y="24"/>
                </a:lnTo>
                <a:lnTo>
                  <a:pt x="38" y="19"/>
                </a:lnTo>
                <a:lnTo>
                  <a:pt x="46" y="13"/>
                </a:lnTo>
                <a:lnTo>
                  <a:pt x="58" y="9"/>
                </a:lnTo>
                <a:lnTo>
                  <a:pt x="69" y="5"/>
                </a:lnTo>
                <a:lnTo>
                  <a:pt x="81" y="3"/>
                </a:lnTo>
                <a:lnTo>
                  <a:pt x="94" y="1"/>
                </a:lnTo>
                <a:lnTo>
                  <a:pt x="108" y="0"/>
                </a:lnTo>
                <a:lnTo>
                  <a:pt x="123" y="0"/>
                </a:lnTo>
                <a:lnTo>
                  <a:pt x="12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3421062" y="3852863"/>
            <a:ext cx="2609850" cy="390525"/>
          </a:xfrm>
          <a:custGeom>
            <a:avLst/>
            <a:gdLst/>
            <a:ahLst/>
            <a:cxnLst>
              <a:cxn ang="0">
                <a:pos x="2839" y="2"/>
              </a:cxn>
              <a:cxn ang="0">
                <a:pos x="2881" y="11"/>
              </a:cxn>
              <a:cxn ang="0">
                <a:pos x="2944" y="29"/>
              </a:cxn>
              <a:cxn ang="0">
                <a:pos x="3023" y="54"/>
              </a:cxn>
              <a:cxn ang="0">
                <a:pos x="3090" y="86"/>
              </a:cxn>
              <a:cxn ang="0">
                <a:pos x="3140" y="117"/>
              </a:cxn>
              <a:cxn ang="0">
                <a:pos x="3184" y="144"/>
              </a:cxn>
              <a:cxn ang="0">
                <a:pos x="3228" y="178"/>
              </a:cxn>
              <a:cxn ang="0">
                <a:pos x="3273" y="225"/>
              </a:cxn>
              <a:cxn ang="0">
                <a:pos x="3288" y="263"/>
              </a:cxn>
              <a:cxn ang="0">
                <a:pos x="3269" y="292"/>
              </a:cxn>
              <a:cxn ang="0">
                <a:pos x="3225" y="315"/>
              </a:cxn>
              <a:cxn ang="0">
                <a:pos x="3155" y="328"/>
              </a:cxn>
              <a:cxn ang="0">
                <a:pos x="3059" y="336"/>
              </a:cxn>
              <a:cxn ang="0">
                <a:pos x="2604" y="347"/>
              </a:cxn>
              <a:cxn ang="0">
                <a:pos x="2274" y="361"/>
              </a:cxn>
              <a:cxn ang="0">
                <a:pos x="1925" y="378"/>
              </a:cxn>
              <a:cxn ang="0">
                <a:pos x="1689" y="392"/>
              </a:cxn>
              <a:cxn ang="0">
                <a:pos x="1576" y="399"/>
              </a:cxn>
              <a:cxn ang="0">
                <a:pos x="1453" y="407"/>
              </a:cxn>
              <a:cxn ang="0">
                <a:pos x="1324" y="417"/>
              </a:cxn>
              <a:cxn ang="0">
                <a:pos x="1186" y="428"/>
              </a:cxn>
              <a:cxn ang="0">
                <a:pos x="1038" y="440"/>
              </a:cxn>
              <a:cxn ang="0">
                <a:pos x="883" y="451"/>
              </a:cxn>
              <a:cxn ang="0">
                <a:pos x="717" y="466"/>
              </a:cxn>
              <a:cxn ang="0">
                <a:pos x="600" y="478"/>
              </a:cxn>
              <a:cxn ang="0">
                <a:pos x="547" y="484"/>
              </a:cxn>
              <a:cxn ang="0">
                <a:pos x="506" y="488"/>
              </a:cxn>
              <a:cxn ang="0">
                <a:pos x="478" y="489"/>
              </a:cxn>
              <a:cxn ang="0">
                <a:pos x="433" y="489"/>
              </a:cxn>
              <a:cxn ang="0">
                <a:pos x="357" y="482"/>
              </a:cxn>
              <a:cxn ang="0">
                <a:pos x="282" y="464"/>
              </a:cxn>
              <a:cxn ang="0">
                <a:pos x="207" y="438"/>
              </a:cxn>
              <a:cxn ang="0">
                <a:pos x="130" y="407"/>
              </a:cxn>
              <a:cxn ang="0">
                <a:pos x="67" y="376"/>
              </a:cxn>
              <a:cxn ang="0">
                <a:pos x="25" y="347"/>
              </a:cxn>
              <a:cxn ang="0">
                <a:pos x="3" y="317"/>
              </a:cxn>
              <a:cxn ang="0">
                <a:pos x="1" y="296"/>
              </a:cxn>
              <a:cxn ang="0">
                <a:pos x="19" y="282"/>
              </a:cxn>
              <a:cxn ang="0">
                <a:pos x="51" y="271"/>
              </a:cxn>
              <a:cxn ang="0">
                <a:pos x="101" y="257"/>
              </a:cxn>
              <a:cxn ang="0">
                <a:pos x="472" y="223"/>
              </a:cxn>
              <a:cxn ang="0">
                <a:pos x="1109" y="169"/>
              </a:cxn>
              <a:cxn ang="0">
                <a:pos x="1681" y="117"/>
              </a:cxn>
              <a:cxn ang="0">
                <a:pos x="2190" y="65"/>
              </a:cxn>
              <a:cxn ang="0">
                <a:pos x="2495" y="29"/>
              </a:cxn>
              <a:cxn ang="0">
                <a:pos x="2622" y="13"/>
              </a:cxn>
              <a:cxn ang="0">
                <a:pos x="2722" y="4"/>
              </a:cxn>
              <a:cxn ang="0">
                <a:pos x="2793" y="0"/>
              </a:cxn>
            </a:cxnLst>
            <a:rect l="0" t="0" r="r" b="b"/>
            <a:pathLst>
              <a:path w="3288" h="491">
                <a:moveTo>
                  <a:pt x="2818" y="0"/>
                </a:moveTo>
                <a:lnTo>
                  <a:pt x="2823" y="0"/>
                </a:lnTo>
                <a:lnTo>
                  <a:pt x="2831" y="0"/>
                </a:lnTo>
                <a:lnTo>
                  <a:pt x="2839" y="2"/>
                </a:lnTo>
                <a:lnTo>
                  <a:pt x="2846" y="4"/>
                </a:lnTo>
                <a:lnTo>
                  <a:pt x="2858" y="6"/>
                </a:lnTo>
                <a:lnTo>
                  <a:pt x="2869" y="8"/>
                </a:lnTo>
                <a:lnTo>
                  <a:pt x="2881" y="11"/>
                </a:lnTo>
                <a:lnTo>
                  <a:pt x="2896" y="15"/>
                </a:lnTo>
                <a:lnTo>
                  <a:pt x="2910" y="19"/>
                </a:lnTo>
                <a:lnTo>
                  <a:pt x="2927" y="25"/>
                </a:lnTo>
                <a:lnTo>
                  <a:pt x="2944" y="29"/>
                </a:lnTo>
                <a:lnTo>
                  <a:pt x="2962" y="34"/>
                </a:lnTo>
                <a:lnTo>
                  <a:pt x="2981" y="40"/>
                </a:lnTo>
                <a:lnTo>
                  <a:pt x="3002" y="48"/>
                </a:lnTo>
                <a:lnTo>
                  <a:pt x="3023" y="54"/>
                </a:lnTo>
                <a:lnTo>
                  <a:pt x="3046" y="61"/>
                </a:lnTo>
                <a:lnTo>
                  <a:pt x="3061" y="71"/>
                </a:lnTo>
                <a:lnTo>
                  <a:pt x="3075" y="79"/>
                </a:lnTo>
                <a:lnTo>
                  <a:pt x="3090" y="86"/>
                </a:lnTo>
                <a:lnTo>
                  <a:pt x="3104" y="94"/>
                </a:lnTo>
                <a:lnTo>
                  <a:pt x="3117" y="102"/>
                </a:lnTo>
                <a:lnTo>
                  <a:pt x="3129" y="109"/>
                </a:lnTo>
                <a:lnTo>
                  <a:pt x="3140" y="117"/>
                </a:lnTo>
                <a:lnTo>
                  <a:pt x="3152" y="123"/>
                </a:lnTo>
                <a:lnTo>
                  <a:pt x="3163" y="130"/>
                </a:lnTo>
                <a:lnTo>
                  <a:pt x="3175" y="138"/>
                </a:lnTo>
                <a:lnTo>
                  <a:pt x="3184" y="144"/>
                </a:lnTo>
                <a:lnTo>
                  <a:pt x="3194" y="152"/>
                </a:lnTo>
                <a:lnTo>
                  <a:pt x="3203" y="157"/>
                </a:lnTo>
                <a:lnTo>
                  <a:pt x="3211" y="165"/>
                </a:lnTo>
                <a:lnTo>
                  <a:pt x="3228" y="178"/>
                </a:lnTo>
                <a:lnTo>
                  <a:pt x="3242" y="190"/>
                </a:lnTo>
                <a:lnTo>
                  <a:pt x="3253" y="202"/>
                </a:lnTo>
                <a:lnTo>
                  <a:pt x="3265" y="213"/>
                </a:lnTo>
                <a:lnTo>
                  <a:pt x="3273" y="225"/>
                </a:lnTo>
                <a:lnTo>
                  <a:pt x="3278" y="234"/>
                </a:lnTo>
                <a:lnTo>
                  <a:pt x="3284" y="244"/>
                </a:lnTo>
                <a:lnTo>
                  <a:pt x="3286" y="253"/>
                </a:lnTo>
                <a:lnTo>
                  <a:pt x="3288" y="263"/>
                </a:lnTo>
                <a:lnTo>
                  <a:pt x="3286" y="271"/>
                </a:lnTo>
                <a:lnTo>
                  <a:pt x="3282" y="278"/>
                </a:lnTo>
                <a:lnTo>
                  <a:pt x="3276" y="286"/>
                </a:lnTo>
                <a:lnTo>
                  <a:pt x="3269" y="292"/>
                </a:lnTo>
                <a:lnTo>
                  <a:pt x="3261" y="297"/>
                </a:lnTo>
                <a:lnTo>
                  <a:pt x="3249" y="303"/>
                </a:lnTo>
                <a:lnTo>
                  <a:pt x="3238" y="309"/>
                </a:lnTo>
                <a:lnTo>
                  <a:pt x="3225" y="315"/>
                </a:lnTo>
                <a:lnTo>
                  <a:pt x="3209" y="319"/>
                </a:lnTo>
                <a:lnTo>
                  <a:pt x="3194" y="322"/>
                </a:lnTo>
                <a:lnTo>
                  <a:pt x="3175" y="326"/>
                </a:lnTo>
                <a:lnTo>
                  <a:pt x="3155" y="328"/>
                </a:lnTo>
                <a:lnTo>
                  <a:pt x="3132" y="330"/>
                </a:lnTo>
                <a:lnTo>
                  <a:pt x="3109" y="332"/>
                </a:lnTo>
                <a:lnTo>
                  <a:pt x="3086" y="334"/>
                </a:lnTo>
                <a:lnTo>
                  <a:pt x="3059" y="336"/>
                </a:lnTo>
                <a:lnTo>
                  <a:pt x="2914" y="338"/>
                </a:lnTo>
                <a:lnTo>
                  <a:pt x="2760" y="342"/>
                </a:lnTo>
                <a:lnTo>
                  <a:pt x="2683" y="345"/>
                </a:lnTo>
                <a:lnTo>
                  <a:pt x="2604" y="347"/>
                </a:lnTo>
                <a:lnTo>
                  <a:pt x="2524" y="349"/>
                </a:lnTo>
                <a:lnTo>
                  <a:pt x="2441" y="353"/>
                </a:lnTo>
                <a:lnTo>
                  <a:pt x="2359" y="357"/>
                </a:lnTo>
                <a:lnTo>
                  <a:pt x="2274" y="361"/>
                </a:lnTo>
                <a:lnTo>
                  <a:pt x="2190" y="365"/>
                </a:lnTo>
                <a:lnTo>
                  <a:pt x="2103" y="369"/>
                </a:lnTo>
                <a:lnTo>
                  <a:pt x="2015" y="372"/>
                </a:lnTo>
                <a:lnTo>
                  <a:pt x="1925" y="378"/>
                </a:lnTo>
                <a:lnTo>
                  <a:pt x="1835" y="382"/>
                </a:lnTo>
                <a:lnTo>
                  <a:pt x="1743" y="388"/>
                </a:lnTo>
                <a:lnTo>
                  <a:pt x="1716" y="390"/>
                </a:lnTo>
                <a:lnTo>
                  <a:pt x="1689" y="392"/>
                </a:lnTo>
                <a:lnTo>
                  <a:pt x="1660" y="393"/>
                </a:lnTo>
                <a:lnTo>
                  <a:pt x="1633" y="395"/>
                </a:lnTo>
                <a:lnTo>
                  <a:pt x="1604" y="397"/>
                </a:lnTo>
                <a:lnTo>
                  <a:pt x="1576" y="399"/>
                </a:lnTo>
                <a:lnTo>
                  <a:pt x="1545" y="401"/>
                </a:lnTo>
                <a:lnTo>
                  <a:pt x="1516" y="403"/>
                </a:lnTo>
                <a:lnTo>
                  <a:pt x="1485" y="405"/>
                </a:lnTo>
                <a:lnTo>
                  <a:pt x="1453" y="407"/>
                </a:lnTo>
                <a:lnTo>
                  <a:pt x="1422" y="409"/>
                </a:lnTo>
                <a:lnTo>
                  <a:pt x="1389" y="411"/>
                </a:lnTo>
                <a:lnTo>
                  <a:pt x="1357" y="415"/>
                </a:lnTo>
                <a:lnTo>
                  <a:pt x="1324" y="417"/>
                </a:lnTo>
                <a:lnTo>
                  <a:pt x="1290" y="418"/>
                </a:lnTo>
                <a:lnTo>
                  <a:pt x="1255" y="422"/>
                </a:lnTo>
                <a:lnTo>
                  <a:pt x="1220" y="424"/>
                </a:lnTo>
                <a:lnTo>
                  <a:pt x="1186" y="428"/>
                </a:lnTo>
                <a:lnTo>
                  <a:pt x="1149" y="430"/>
                </a:lnTo>
                <a:lnTo>
                  <a:pt x="1113" y="432"/>
                </a:lnTo>
                <a:lnTo>
                  <a:pt x="1076" y="436"/>
                </a:lnTo>
                <a:lnTo>
                  <a:pt x="1038" y="440"/>
                </a:lnTo>
                <a:lnTo>
                  <a:pt x="1000" y="441"/>
                </a:lnTo>
                <a:lnTo>
                  <a:pt x="961" y="445"/>
                </a:lnTo>
                <a:lnTo>
                  <a:pt x="923" y="449"/>
                </a:lnTo>
                <a:lnTo>
                  <a:pt x="883" y="451"/>
                </a:lnTo>
                <a:lnTo>
                  <a:pt x="842" y="455"/>
                </a:lnTo>
                <a:lnTo>
                  <a:pt x="802" y="459"/>
                </a:lnTo>
                <a:lnTo>
                  <a:pt x="760" y="463"/>
                </a:lnTo>
                <a:lnTo>
                  <a:pt x="717" y="466"/>
                </a:lnTo>
                <a:lnTo>
                  <a:pt x="675" y="470"/>
                </a:lnTo>
                <a:lnTo>
                  <a:pt x="633" y="474"/>
                </a:lnTo>
                <a:lnTo>
                  <a:pt x="616" y="476"/>
                </a:lnTo>
                <a:lnTo>
                  <a:pt x="600" y="478"/>
                </a:lnTo>
                <a:lnTo>
                  <a:pt x="585" y="480"/>
                </a:lnTo>
                <a:lnTo>
                  <a:pt x="572" y="480"/>
                </a:lnTo>
                <a:lnTo>
                  <a:pt x="558" y="482"/>
                </a:lnTo>
                <a:lnTo>
                  <a:pt x="547" y="484"/>
                </a:lnTo>
                <a:lnTo>
                  <a:pt x="535" y="486"/>
                </a:lnTo>
                <a:lnTo>
                  <a:pt x="524" y="486"/>
                </a:lnTo>
                <a:lnTo>
                  <a:pt x="514" y="488"/>
                </a:lnTo>
                <a:lnTo>
                  <a:pt x="506" y="488"/>
                </a:lnTo>
                <a:lnTo>
                  <a:pt x="497" y="489"/>
                </a:lnTo>
                <a:lnTo>
                  <a:pt x="491" y="489"/>
                </a:lnTo>
                <a:lnTo>
                  <a:pt x="483" y="489"/>
                </a:lnTo>
                <a:lnTo>
                  <a:pt x="478" y="489"/>
                </a:lnTo>
                <a:lnTo>
                  <a:pt x="474" y="489"/>
                </a:lnTo>
                <a:lnTo>
                  <a:pt x="470" y="491"/>
                </a:lnTo>
                <a:lnTo>
                  <a:pt x="451" y="489"/>
                </a:lnTo>
                <a:lnTo>
                  <a:pt x="433" y="489"/>
                </a:lnTo>
                <a:lnTo>
                  <a:pt x="414" y="488"/>
                </a:lnTo>
                <a:lnTo>
                  <a:pt x="395" y="486"/>
                </a:lnTo>
                <a:lnTo>
                  <a:pt x="376" y="484"/>
                </a:lnTo>
                <a:lnTo>
                  <a:pt x="357" y="482"/>
                </a:lnTo>
                <a:lnTo>
                  <a:pt x="339" y="478"/>
                </a:lnTo>
                <a:lnTo>
                  <a:pt x="320" y="474"/>
                </a:lnTo>
                <a:lnTo>
                  <a:pt x="301" y="468"/>
                </a:lnTo>
                <a:lnTo>
                  <a:pt x="282" y="464"/>
                </a:lnTo>
                <a:lnTo>
                  <a:pt x="263" y="459"/>
                </a:lnTo>
                <a:lnTo>
                  <a:pt x="243" y="453"/>
                </a:lnTo>
                <a:lnTo>
                  <a:pt x="224" y="445"/>
                </a:lnTo>
                <a:lnTo>
                  <a:pt x="207" y="438"/>
                </a:lnTo>
                <a:lnTo>
                  <a:pt x="188" y="430"/>
                </a:lnTo>
                <a:lnTo>
                  <a:pt x="170" y="422"/>
                </a:lnTo>
                <a:lnTo>
                  <a:pt x="149" y="415"/>
                </a:lnTo>
                <a:lnTo>
                  <a:pt x="130" y="407"/>
                </a:lnTo>
                <a:lnTo>
                  <a:pt x="113" y="399"/>
                </a:lnTo>
                <a:lnTo>
                  <a:pt x="96" y="392"/>
                </a:lnTo>
                <a:lnTo>
                  <a:pt x="82" y="384"/>
                </a:lnTo>
                <a:lnTo>
                  <a:pt x="67" y="376"/>
                </a:lnTo>
                <a:lnTo>
                  <a:pt x="55" y="369"/>
                </a:lnTo>
                <a:lnTo>
                  <a:pt x="44" y="361"/>
                </a:lnTo>
                <a:lnTo>
                  <a:pt x="34" y="353"/>
                </a:lnTo>
                <a:lnTo>
                  <a:pt x="25" y="347"/>
                </a:lnTo>
                <a:lnTo>
                  <a:pt x="17" y="340"/>
                </a:lnTo>
                <a:lnTo>
                  <a:pt x="11" y="332"/>
                </a:lnTo>
                <a:lnTo>
                  <a:pt x="5" y="324"/>
                </a:lnTo>
                <a:lnTo>
                  <a:pt x="3" y="317"/>
                </a:lnTo>
                <a:lnTo>
                  <a:pt x="1" y="309"/>
                </a:lnTo>
                <a:lnTo>
                  <a:pt x="0" y="301"/>
                </a:lnTo>
                <a:lnTo>
                  <a:pt x="1" y="299"/>
                </a:lnTo>
                <a:lnTo>
                  <a:pt x="1" y="296"/>
                </a:lnTo>
                <a:lnTo>
                  <a:pt x="5" y="292"/>
                </a:lnTo>
                <a:lnTo>
                  <a:pt x="9" y="290"/>
                </a:lnTo>
                <a:lnTo>
                  <a:pt x="13" y="286"/>
                </a:lnTo>
                <a:lnTo>
                  <a:pt x="19" y="282"/>
                </a:lnTo>
                <a:lnTo>
                  <a:pt x="26" y="280"/>
                </a:lnTo>
                <a:lnTo>
                  <a:pt x="34" y="276"/>
                </a:lnTo>
                <a:lnTo>
                  <a:pt x="42" y="273"/>
                </a:lnTo>
                <a:lnTo>
                  <a:pt x="51" y="271"/>
                </a:lnTo>
                <a:lnTo>
                  <a:pt x="63" y="267"/>
                </a:lnTo>
                <a:lnTo>
                  <a:pt x="74" y="263"/>
                </a:lnTo>
                <a:lnTo>
                  <a:pt x="88" y="261"/>
                </a:lnTo>
                <a:lnTo>
                  <a:pt x="101" y="257"/>
                </a:lnTo>
                <a:lnTo>
                  <a:pt x="115" y="253"/>
                </a:lnTo>
                <a:lnTo>
                  <a:pt x="130" y="251"/>
                </a:lnTo>
                <a:lnTo>
                  <a:pt x="303" y="236"/>
                </a:lnTo>
                <a:lnTo>
                  <a:pt x="472" y="223"/>
                </a:lnTo>
                <a:lnTo>
                  <a:pt x="637" y="209"/>
                </a:lnTo>
                <a:lnTo>
                  <a:pt x="798" y="196"/>
                </a:lnTo>
                <a:lnTo>
                  <a:pt x="956" y="182"/>
                </a:lnTo>
                <a:lnTo>
                  <a:pt x="1109" y="169"/>
                </a:lnTo>
                <a:lnTo>
                  <a:pt x="1257" y="155"/>
                </a:lnTo>
                <a:lnTo>
                  <a:pt x="1403" y="142"/>
                </a:lnTo>
                <a:lnTo>
                  <a:pt x="1543" y="130"/>
                </a:lnTo>
                <a:lnTo>
                  <a:pt x="1681" y="117"/>
                </a:lnTo>
                <a:lnTo>
                  <a:pt x="1814" y="104"/>
                </a:lnTo>
                <a:lnTo>
                  <a:pt x="1942" y="90"/>
                </a:lnTo>
                <a:lnTo>
                  <a:pt x="2069" y="79"/>
                </a:lnTo>
                <a:lnTo>
                  <a:pt x="2190" y="65"/>
                </a:lnTo>
                <a:lnTo>
                  <a:pt x="2307" y="52"/>
                </a:lnTo>
                <a:lnTo>
                  <a:pt x="2420" y="40"/>
                </a:lnTo>
                <a:lnTo>
                  <a:pt x="2459" y="34"/>
                </a:lnTo>
                <a:lnTo>
                  <a:pt x="2495" y="29"/>
                </a:lnTo>
                <a:lnTo>
                  <a:pt x="2530" y="25"/>
                </a:lnTo>
                <a:lnTo>
                  <a:pt x="2562" y="21"/>
                </a:lnTo>
                <a:lnTo>
                  <a:pt x="2593" y="17"/>
                </a:lnTo>
                <a:lnTo>
                  <a:pt x="2622" y="13"/>
                </a:lnTo>
                <a:lnTo>
                  <a:pt x="2649" y="11"/>
                </a:lnTo>
                <a:lnTo>
                  <a:pt x="2676" y="8"/>
                </a:lnTo>
                <a:lnTo>
                  <a:pt x="2699" y="6"/>
                </a:lnTo>
                <a:lnTo>
                  <a:pt x="2722" y="4"/>
                </a:lnTo>
                <a:lnTo>
                  <a:pt x="2741" y="2"/>
                </a:lnTo>
                <a:lnTo>
                  <a:pt x="2760" y="2"/>
                </a:lnTo>
                <a:lnTo>
                  <a:pt x="2777" y="0"/>
                </a:lnTo>
                <a:lnTo>
                  <a:pt x="2793" y="0"/>
                </a:lnTo>
                <a:lnTo>
                  <a:pt x="2806" y="0"/>
                </a:lnTo>
                <a:lnTo>
                  <a:pt x="2818" y="0"/>
                </a:lnTo>
                <a:lnTo>
                  <a:pt x="281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2743200" y="4364038"/>
            <a:ext cx="2946400" cy="1651000"/>
          </a:xfrm>
          <a:custGeom>
            <a:avLst/>
            <a:gdLst/>
            <a:ahLst/>
            <a:cxnLst>
              <a:cxn ang="0">
                <a:pos x="3227" y="13"/>
              </a:cxn>
              <a:cxn ang="0">
                <a:pos x="3383" y="67"/>
              </a:cxn>
              <a:cxn ang="0">
                <a:pos x="3529" y="129"/>
              </a:cxn>
              <a:cxn ang="0">
                <a:pos x="3609" y="175"/>
              </a:cxn>
              <a:cxn ang="0">
                <a:pos x="3688" y="246"/>
              </a:cxn>
              <a:cxn ang="0">
                <a:pos x="3711" y="328"/>
              </a:cxn>
              <a:cxn ang="0">
                <a:pos x="3680" y="378"/>
              </a:cxn>
              <a:cxn ang="0">
                <a:pos x="3607" y="428"/>
              </a:cxn>
              <a:cxn ang="0">
                <a:pos x="3448" y="541"/>
              </a:cxn>
              <a:cxn ang="0">
                <a:pos x="3298" y="678"/>
              </a:cxn>
              <a:cxn ang="0">
                <a:pos x="3175" y="802"/>
              </a:cxn>
              <a:cxn ang="0">
                <a:pos x="2839" y="1136"/>
              </a:cxn>
              <a:cxn ang="0">
                <a:pos x="2423" y="1451"/>
              </a:cxn>
              <a:cxn ang="0">
                <a:pos x="1972" y="1710"/>
              </a:cxn>
              <a:cxn ang="0">
                <a:pos x="1486" y="1906"/>
              </a:cxn>
              <a:cxn ang="0">
                <a:pos x="1014" y="2027"/>
              </a:cxn>
              <a:cxn ang="0">
                <a:pos x="674" y="2065"/>
              </a:cxn>
              <a:cxn ang="0">
                <a:pos x="359" y="2079"/>
              </a:cxn>
              <a:cxn ang="0">
                <a:pos x="219" y="2079"/>
              </a:cxn>
              <a:cxn ang="0">
                <a:pos x="160" y="2079"/>
              </a:cxn>
              <a:cxn ang="0">
                <a:pos x="75" y="2073"/>
              </a:cxn>
              <a:cxn ang="0">
                <a:pos x="10" y="2048"/>
              </a:cxn>
              <a:cxn ang="0">
                <a:pos x="4" y="2019"/>
              </a:cxn>
              <a:cxn ang="0">
                <a:pos x="44" y="2012"/>
              </a:cxn>
              <a:cxn ang="0">
                <a:pos x="194" y="1987"/>
              </a:cxn>
              <a:cxn ang="0">
                <a:pos x="743" y="1843"/>
              </a:cxn>
              <a:cxn ang="0">
                <a:pos x="1238" y="1672"/>
              </a:cxn>
              <a:cxn ang="0">
                <a:pos x="1686" y="1465"/>
              </a:cxn>
              <a:cxn ang="0">
                <a:pos x="2070" y="1238"/>
              </a:cxn>
              <a:cxn ang="0">
                <a:pos x="2392" y="1000"/>
              </a:cxn>
              <a:cxn ang="0">
                <a:pos x="2665" y="747"/>
              </a:cxn>
              <a:cxn ang="0">
                <a:pos x="2864" y="503"/>
              </a:cxn>
              <a:cxn ang="0">
                <a:pos x="2960" y="367"/>
              </a:cxn>
              <a:cxn ang="0">
                <a:pos x="2995" y="297"/>
              </a:cxn>
              <a:cxn ang="0">
                <a:pos x="2949" y="263"/>
              </a:cxn>
              <a:cxn ang="0">
                <a:pos x="2711" y="299"/>
              </a:cxn>
              <a:cxn ang="0">
                <a:pos x="2477" y="338"/>
              </a:cxn>
              <a:cxn ang="0">
                <a:pos x="2271" y="372"/>
              </a:cxn>
              <a:cxn ang="0">
                <a:pos x="2097" y="401"/>
              </a:cxn>
              <a:cxn ang="0">
                <a:pos x="1953" y="424"/>
              </a:cxn>
              <a:cxn ang="0">
                <a:pos x="1839" y="441"/>
              </a:cxn>
              <a:cxn ang="0">
                <a:pos x="1755" y="455"/>
              </a:cxn>
              <a:cxn ang="0">
                <a:pos x="1701" y="465"/>
              </a:cxn>
              <a:cxn ang="0">
                <a:pos x="1678" y="468"/>
              </a:cxn>
              <a:cxn ang="0">
                <a:pos x="1594" y="480"/>
              </a:cxn>
              <a:cxn ang="0">
                <a:pos x="1477" y="499"/>
              </a:cxn>
              <a:cxn ang="0">
                <a:pos x="1367" y="512"/>
              </a:cxn>
              <a:cxn ang="0">
                <a:pos x="1317" y="511"/>
              </a:cxn>
              <a:cxn ang="0">
                <a:pos x="1235" y="491"/>
              </a:cxn>
              <a:cxn ang="0">
                <a:pos x="1098" y="449"/>
              </a:cxn>
              <a:cxn ang="0">
                <a:pos x="989" y="393"/>
              </a:cxn>
              <a:cxn ang="0">
                <a:pos x="960" y="342"/>
              </a:cxn>
              <a:cxn ang="0">
                <a:pos x="1008" y="305"/>
              </a:cxn>
              <a:cxn ang="0">
                <a:pos x="1125" y="282"/>
              </a:cxn>
              <a:cxn ang="0">
                <a:pos x="1918" y="203"/>
              </a:cxn>
              <a:cxn ang="0">
                <a:pos x="2665" y="98"/>
              </a:cxn>
              <a:cxn ang="0">
                <a:pos x="3022" y="25"/>
              </a:cxn>
              <a:cxn ang="0">
                <a:pos x="3122" y="4"/>
              </a:cxn>
            </a:cxnLst>
            <a:rect l="0" t="0" r="r" b="b"/>
            <a:pathLst>
              <a:path w="3713" h="2079">
                <a:moveTo>
                  <a:pt x="3150" y="0"/>
                </a:moveTo>
                <a:lnTo>
                  <a:pt x="3160" y="0"/>
                </a:lnTo>
                <a:lnTo>
                  <a:pt x="3172" y="2"/>
                </a:lnTo>
                <a:lnTo>
                  <a:pt x="3183" y="4"/>
                </a:lnTo>
                <a:lnTo>
                  <a:pt x="3197" y="6"/>
                </a:lnTo>
                <a:lnTo>
                  <a:pt x="3212" y="10"/>
                </a:lnTo>
                <a:lnTo>
                  <a:pt x="3227" y="13"/>
                </a:lnTo>
                <a:lnTo>
                  <a:pt x="3244" y="19"/>
                </a:lnTo>
                <a:lnTo>
                  <a:pt x="3264" y="25"/>
                </a:lnTo>
                <a:lnTo>
                  <a:pt x="3285" y="31"/>
                </a:lnTo>
                <a:lnTo>
                  <a:pt x="3308" y="38"/>
                </a:lnTo>
                <a:lnTo>
                  <a:pt x="3331" y="48"/>
                </a:lnTo>
                <a:lnTo>
                  <a:pt x="3356" y="58"/>
                </a:lnTo>
                <a:lnTo>
                  <a:pt x="3383" y="67"/>
                </a:lnTo>
                <a:lnTo>
                  <a:pt x="3410" y="79"/>
                </a:lnTo>
                <a:lnTo>
                  <a:pt x="3440" y="90"/>
                </a:lnTo>
                <a:lnTo>
                  <a:pt x="3471" y="102"/>
                </a:lnTo>
                <a:lnTo>
                  <a:pt x="3486" y="109"/>
                </a:lnTo>
                <a:lnTo>
                  <a:pt x="3500" y="115"/>
                </a:lnTo>
                <a:lnTo>
                  <a:pt x="3513" y="123"/>
                </a:lnTo>
                <a:lnTo>
                  <a:pt x="3529" y="129"/>
                </a:lnTo>
                <a:lnTo>
                  <a:pt x="3540" y="134"/>
                </a:lnTo>
                <a:lnTo>
                  <a:pt x="3554" y="142"/>
                </a:lnTo>
                <a:lnTo>
                  <a:pt x="3565" y="148"/>
                </a:lnTo>
                <a:lnTo>
                  <a:pt x="3577" y="154"/>
                </a:lnTo>
                <a:lnTo>
                  <a:pt x="3588" y="161"/>
                </a:lnTo>
                <a:lnTo>
                  <a:pt x="3598" y="167"/>
                </a:lnTo>
                <a:lnTo>
                  <a:pt x="3609" y="175"/>
                </a:lnTo>
                <a:lnTo>
                  <a:pt x="3619" y="180"/>
                </a:lnTo>
                <a:lnTo>
                  <a:pt x="3628" y="186"/>
                </a:lnTo>
                <a:lnTo>
                  <a:pt x="3636" y="194"/>
                </a:lnTo>
                <a:lnTo>
                  <a:pt x="3651" y="207"/>
                </a:lnTo>
                <a:lnTo>
                  <a:pt x="3667" y="219"/>
                </a:lnTo>
                <a:lnTo>
                  <a:pt x="3678" y="232"/>
                </a:lnTo>
                <a:lnTo>
                  <a:pt x="3688" y="246"/>
                </a:lnTo>
                <a:lnTo>
                  <a:pt x="3698" y="259"/>
                </a:lnTo>
                <a:lnTo>
                  <a:pt x="3703" y="273"/>
                </a:lnTo>
                <a:lnTo>
                  <a:pt x="3709" y="286"/>
                </a:lnTo>
                <a:lnTo>
                  <a:pt x="3711" y="299"/>
                </a:lnTo>
                <a:lnTo>
                  <a:pt x="3713" y="315"/>
                </a:lnTo>
                <a:lnTo>
                  <a:pt x="3711" y="321"/>
                </a:lnTo>
                <a:lnTo>
                  <a:pt x="3711" y="328"/>
                </a:lnTo>
                <a:lnTo>
                  <a:pt x="3709" y="336"/>
                </a:lnTo>
                <a:lnTo>
                  <a:pt x="3705" y="344"/>
                </a:lnTo>
                <a:lnTo>
                  <a:pt x="3701" y="349"/>
                </a:lnTo>
                <a:lnTo>
                  <a:pt x="3698" y="357"/>
                </a:lnTo>
                <a:lnTo>
                  <a:pt x="3692" y="363"/>
                </a:lnTo>
                <a:lnTo>
                  <a:pt x="3686" y="370"/>
                </a:lnTo>
                <a:lnTo>
                  <a:pt x="3680" y="378"/>
                </a:lnTo>
                <a:lnTo>
                  <a:pt x="3673" y="384"/>
                </a:lnTo>
                <a:lnTo>
                  <a:pt x="3663" y="392"/>
                </a:lnTo>
                <a:lnTo>
                  <a:pt x="3653" y="399"/>
                </a:lnTo>
                <a:lnTo>
                  <a:pt x="3644" y="405"/>
                </a:lnTo>
                <a:lnTo>
                  <a:pt x="3632" y="413"/>
                </a:lnTo>
                <a:lnTo>
                  <a:pt x="3621" y="420"/>
                </a:lnTo>
                <a:lnTo>
                  <a:pt x="3607" y="428"/>
                </a:lnTo>
                <a:lnTo>
                  <a:pt x="3588" y="440"/>
                </a:lnTo>
                <a:lnTo>
                  <a:pt x="3569" y="451"/>
                </a:lnTo>
                <a:lnTo>
                  <a:pt x="3548" y="466"/>
                </a:lnTo>
                <a:lnTo>
                  <a:pt x="3525" y="482"/>
                </a:lnTo>
                <a:lnTo>
                  <a:pt x="3500" y="499"/>
                </a:lnTo>
                <a:lnTo>
                  <a:pt x="3475" y="520"/>
                </a:lnTo>
                <a:lnTo>
                  <a:pt x="3448" y="541"/>
                </a:lnTo>
                <a:lnTo>
                  <a:pt x="3421" y="564"/>
                </a:lnTo>
                <a:lnTo>
                  <a:pt x="3392" y="589"/>
                </a:lnTo>
                <a:lnTo>
                  <a:pt x="3362" y="618"/>
                </a:lnTo>
                <a:lnTo>
                  <a:pt x="3346" y="632"/>
                </a:lnTo>
                <a:lnTo>
                  <a:pt x="3331" y="647"/>
                </a:lnTo>
                <a:lnTo>
                  <a:pt x="3316" y="662"/>
                </a:lnTo>
                <a:lnTo>
                  <a:pt x="3298" y="678"/>
                </a:lnTo>
                <a:lnTo>
                  <a:pt x="3283" y="695"/>
                </a:lnTo>
                <a:lnTo>
                  <a:pt x="3266" y="710"/>
                </a:lnTo>
                <a:lnTo>
                  <a:pt x="3248" y="727"/>
                </a:lnTo>
                <a:lnTo>
                  <a:pt x="3231" y="747"/>
                </a:lnTo>
                <a:lnTo>
                  <a:pt x="3212" y="764"/>
                </a:lnTo>
                <a:lnTo>
                  <a:pt x="3195" y="783"/>
                </a:lnTo>
                <a:lnTo>
                  <a:pt x="3175" y="802"/>
                </a:lnTo>
                <a:lnTo>
                  <a:pt x="3158" y="822"/>
                </a:lnTo>
                <a:lnTo>
                  <a:pt x="3108" y="877"/>
                </a:lnTo>
                <a:lnTo>
                  <a:pt x="3056" y="933"/>
                </a:lnTo>
                <a:lnTo>
                  <a:pt x="3003" y="985"/>
                </a:lnTo>
                <a:lnTo>
                  <a:pt x="2949" y="1037"/>
                </a:lnTo>
                <a:lnTo>
                  <a:pt x="2895" y="1088"/>
                </a:lnTo>
                <a:lnTo>
                  <a:pt x="2839" y="1136"/>
                </a:lnTo>
                <a:lnTo>
                  <a:pt x="2782" y="1186"/>
                </a:lnTo>
                <a:lnTo>
                  <a:pt x="2724" y="1232"/>
                </a:lnTo>
                <a:lnTo>
                  <a:pt x="2665" y="1278"/>
                </a:lnTo>
                <a:lnTo>
                  <a:pt x="2605" y="1323"/>
                </a:lnTo>
                <a:lnTo>
                  <a:pt x="2546" y="1367"/>
                </a:lnTo>
                <a:lnTo>
                  <a:pt x="2484" y="1409"/>
                </a:lnTo>
                <a:lnTo>
                  <a:pt x="2423" y="1451"/>
                </a:lnTo>
                <a:lnTo>
                  <a:pt x="2360" y="1492"/>
                </a:lnTo>
                <a:lnTo>
                  <a:pt x="2296" y="1532"/>
                </a:lnTo>
                <a:lnTo>
                  <a:pt x="2231" y="1570"/>
                </a:lnTo>
                <a:lnTo>
                  <a:pt x="2168" y="1607"/>
                </a:lnTo>
                <a:lnTo>
                  <a:pt x="2102" y="1643"/>
                </a:lnTo>
                <a:lnTo>
                  <a:pt x="2037" y="1678"/>
                </a:lnTo>
                <a:lnTo>
                  <a:pt x="1972" y="1710"/>
                </a:lnTo>
                <a:lnTo>
                  <a:pt x="1905" y="1743"/>
                </a:lnTo>
                <a:lnTo>
                  <a:pt x="1837" y="1772"/>
                </a:lnTo>
                <a:lnTo>
                  <a:pt x="1768" y="1803"/>
                </a:lnTo>
                <a:lnTo>
                  <a:pt x="1699" y="1829"/>
                </a:lnTo>
                <a:lnTo>
                  <a:pt x="1628" y="1856"/>
                </a:lnTo>
                <a:lnTo>
                  <a:pt x="1557" y="1881"/>
                </a:lnTo>
                <a:lnTo>
                  <a:pt x="1486" y="1906"/>
                </a:lnTo>
                <a:lnTo>
                  <a:pt x="1413" y="1929"/>
                </a:lnTo>
                <a:lnTo>
                  <a:pt x="1340" y="1950"/>
                </a:lnTo>
                <a:lnTo>
                  <a:pt x="1265" y="1971"/>
                </a:lnTo>
                <a:lnTo>
                  <a:pt x="1192" y="1991"/>
                </a:lnTo>
                <a:lnTo>
                  <a:pt x="1116" y="2010"/>
                </a:lnTo>
                <a:lnTo>
                  <a:pt x="1066" y="2019"/>
                </a:lnTo>
                <a:lnTo>
                  <a:pt x="1014" y="2027"/>
                </a:lnTo>
                <a:lnTo>
                  <a:pt x="964" y="2035"/>
                </a:lnTo>
                <a:lnTo>
                  <a:pt x="914" y="2041"/>
                </a:lnTo>
                <a:lnTo>
                  <a:pt x="866" y="2046"/>
                </a:lnTo>
                <a:lnTo>
                  <a:pt x="816" y="2052"/>
                </a:lnTo>
                <a:lnTo>
                  <a:pt x="768" y="2058"/>
                </a:lnTo>
                <a:lnTo>
                  <a:pt x="720" y="2062"/>
                </a:lnTo>
                <a:lnTo>
                  <a:pt x="674" y="2065"/>
                </a:lnTo>
                <a:lnTo>
                  <a:pt x="626" y="2069"/>
                </a:lnTo>
                <a:lnTo>
                  <a:pt x="580" y="2073"/>
                </a:lnTo>
                <a:lnTo>
                  <a:pt x="536" y="2075"/>
                </a:lnTo>
                <a:lnTo>
                  <a:pt x="490" y="2077"/>
                </a:lnTo>
                <a:lnTo>
                  <a:pt x="446" y="2077"/>
                </a:lnTo>
                <a:lnTo>
                  <a:pt x="402" y="2079"/>
                </a:lnTo>
                <a:lnTo>
                  <a:pt x="359" y="2079"/>
                </a:lnTo>
                <a:lnTo>
                  <a:pt x="334" y="2079"/>
                </a:lnTo>
                <a:lnTo>
                  <a:pt x="311" y="2079"/>
                </a:lnTo>
                <a:lnTo>
                  <a:pt x="290" y="2079"/>
                </a:lnTo>
                <a:lnTo>
                  <a:pt x="269" y="2079"/>
                </a:lnTo>
                <a:lnTo>
                  <a:pt x="252" y="2079"/>
                </a:lnTo>
                <a:lnTo>
                  <a:pt x="235" y="2079"/>
                </a:lnTo>
                <a:lnTo>
                  <a:pt x="219" y="2079"/>
                </a:lnTo>
                <a:lnTo>
                  <a:pt x="206" y="2079"/>
                </a:lnTo>
                <a:lnTo>
                  <a:pt x="194" y="2079"/>
                </a:lnTo>
                <a:lnTo>
                  <a:pt x="185" y="2079"/>
                </a:lnTo>
                <a:lnTo>
                  <a:pt x="177" y="2079"/>
                </a:lnTo>
                <a:lnTo>
                  <a:pt x="169" y="2079"/>
                </a:lnTo>
                <a:lnTo>
                  <a:pt x="163" y="2079"/>
                </a:lnTo>
                <a:lnTo>
                  <a:pt x="160" y="2079"/>
                </a:lnTo>
                <a:lnTo>
                  <a:pt x="158" y="2079"/>
                </a:lnTo>
                <a:lnTo>
                  <a:pt x="158" y="2079"/>
                </a:lnTo>
                <a:lnTo>
                  <a:pt x="139" y="2079"/>
                </a:lnTo>
                <a:lnTo>
                  <a:pt x="119" y="2079"/>
                </a:lnTo>
                <a:lnTo>
                  <a:pt x="104" y="2077"/>
                </a:lnTo>
                <a:lnTo>
                  <a:pt x="89" y="2075"/>
                </a:lnTo>
                <a:lnTo>
                  <a:pt x="75" y="2073"/>
                </a:lnTo>
                <a:lnTo>
                  <a:pt x="62" y="2071"/>
                </a:lnTo>
                <a:lnTo>
                  <a:pt x="50" y="2069"/>
                </a:lnTo>
                <a:lnTo>
                  <a:pt x="39" y="2065"/>
                </a:lnTo>
                <a:lnTo>
                  <a:pt x="31" y="2062"/>
                </a:lnTo>
                <a:lnTo>
                  <a:pt x="23" y="2058"/>
                </a:lnTo>
                <a:lnTo>
                  <a:pt x="16" y="2052"/>
                </a:lnTo>
                <a:lnTo>
                  <a:pt x="10" y="2048"/>
                </a:lnTo>
                <a:lnTo>
                  <a:pt x="6" y="2042"/>
                </a:lnTo>
                <a:lnTo>
                  <a:pt x="2" y="2037"/>
                </a:lnTo>
                <a:lnTo>
                  <a:pt x="0" y="2029"/>
                </a:lnTo>
                <a:lnTo>
                  <a:pt x="0" y="2021"/>
                </a:lnTo>
                <a:lnTo>
                  <a:pt x="0" y="2021"/>
                </a:lnTo>
                <a:lnTo>
                  <a:pt x="2" y="2019"/>
                </a:lnTo>
                <a:lnTo>
                  <a:pt x="4" y="2019"/>
                </a:lnTo>
                <a:lnTo>
                  <a:pt x="8" y="2018"/>
                </a:lnTo>
                <a:lnTo>
                  <a:pt x="12" y="2016"/>
                </a:lnTo>
                <a:lnTo>
                  <a:pt x="16" y="2016"/>
                </a:lnTo>
                <a:lnTo>
                  <a:pt x="21" y="2014"/>
                </a:lnTo>
                <a:lnTo>
                  <a:pt x="29" y="2014"/>
                </a:lnTo>
                <a:lnTo>
                  <a:pt x="37" y="2012"/>
                </a:lnTo>
                <a:lnTo>
                  <a:pt x="44" y="2012"/>
                </a:lnTo>
                <a:lnTo>
                  <a:pt x="54" y="2010"/>
                </a:lnTo>
                <a:lnTo>
                  <a:pt x="64" y="2010"/>
                </a:lnTo>
                <a:lnTo>
                  <a:pt x="75" y="2008"/>
                </a:lnTo>
                <a:lnTo>
                  <a:pt x="87" y="2006"/>
                </a:lnTo>
                <a:lnTo>
                  <a:pt x="98" y="2006"/>
                </a:lnTo>
                <a:lnTo>
                  <a:pt x="112" y="2004"/>
                </a:lnTo>
                <a:lnTo>
                  <a:pt x="194" y="1987"/>
                </a:lnTo>
                <a:lnTo>
                  <a:pt x="275" y="1968"/>
                </a:lnTo>
                <a:lnTo>
                  <a:pt x="355" y="1946"/>
                </a:lnTo>
                <a:lnTo>
                  <a:pt x="436" y="1927"/>
                </a:lnTo>
                <a:lnTo>
                  <a:pt x="515" y="1906"/>
                </a:lnTo>
                <a:lnTo>
                  <a:pt x="592" y="1885"/>
                </a:lnTo>
                <a:lnTo>
                  <a:pt x="668" y="1864"/>
                </a:lnTo>
                <a:lnTo>
                  <a:pt x="743" y="1843"/>
                </a:lnTo>
                <a:lnTo>
                  <a:pt x="816" y="1820"/>
                </a:lnTo>
                <a:lnTo>
                  <a:pt x="889" y="1797"/>
                </a:lnTo>
                <a:lnTo>
                  <a:pt x="962" y="1772"/>
                </a:lnTo>
                <a:lnTo>
                  <a:pt x="1033" y="1749"/>
                </a:lnTo>
                <a:lnTo>
                  <a:pt x="1102" y="1724"/>
                </a:lnTo>
                <a:lnTo>
                  <a:pt x="1171" y="1697"/>
                </a:lnTo>
                <a:lnTo>
                  <a:pt x="1238" y="1672"/>
                </a:lnTo>
                <a:lnTo>
                  <a:pt x="1306" y="1645"/>
                </a:lnTo>
                <a:lnTo>
                  <a:pt x="1371" y="1614"/>
                </a:lnTo>
                <a:lnTo>
                  <a:pt x="1436" y="1586"/>
                </a:lnTo>
                <a:lnTo>
                  <a:pt x="1501" y="1555"/>
                </a:lnTo>
                <a:lnTo>
                  <a:pt x="1565" y="1524"/>
                </a:lnTo>
                <a:lnTo>
                  <a:pt x="1626" y="1495"/>
                </a:lnTo>
                <a:lnTo>
                  <a:pt x="1686" y="1465"/>
                </a:lnTo>
                <a:lnTo>
                  <a:pt x="1745" y="1432"/>
                </a:lnTo>
                <a:lnTo>
                  <a:pt x="1803" y="1401"/>
                </a:lnTo>
                <a:lnTo>
                  <a:pt x="1859" y="1369"/>
                </a:lnTo>
                <a:lnTo>
                  <a:pt x="1914" y="1338"/>
                </a:lnTo>
                <a:lnTo>
                  <a:pt x="1968" y="1305"/>
                </a:lnTo>
                <a:lnTo>
                  <a:pt x="2020" y="1273"/>
                </a:lnTo>
                <a:lnTo>
                  <a:pt x="2070" y="1238"/>
                </a:lnTo>
                <a:lnTo>
                  <a:pt x="2120" y="1205"/>
                </a:lnTo>
                <a:lnTo>
                  <a:pt x="2166" y="1171"/>
                </a:lnTo>
                <a:lnTo>
                  <a:pt x="2212" y="1136"/>
                </a:lnTo>
                <a:lnTo>
                  <a:pt x="2258" y="1102"/>
                </a:lnTo>
                <a:lnTo>
                  <a:pt x="2304" y="1069"/>
                </a:lnTo>
                <a:lnTo>
                  <a:pt x="2350" y="1035"/>
                </a:lnTo>
                <a:lnTo>
                  <a:pt x="2392" y="1000"/>
                </a:lnTo>
                <a:lnTo>
                  <a:pt x="2434" y="966"/>
                </a:lnTo>
                <a:lnTo>
                  <a:pt x="2477" y="929"/>
                </a:lnTo>
                <a:lnTo>
                  <a:pt x="2517" y="895"/>
                </a:lnTo>
                <a:lnTo>
                  <a:pt x="2555" y="858"/>
                </a:lnTo>
                <a:lnTo>
                  <a:pt x="2594" y="822"/>
                </a:lnTo>
                <a:lnTo>
                  <a:pt x="2630" y="785"/>
                </a:lnTo>
                <a:lnTo>
                  <a:pt x="2665" y="747"/>
                </a:lnTo>
                <a:lnTo>
                  <a:pt x="2699" y="710"/>
                </a:lnTo>
                <a:lnTo>
                  <a:pt x="2732" y="672"/>
                </a:lnTo>
                <a:lnTo>
                  <a:pt x="2765" y="633"/>
                </a:lnTo>
                <a:lnTo>
                  <a:pt x="2795" y="593"/>
                </a:lnTo>
                <a:lnTo>
                  <a:pt x="2826" y="555"/>
                </a:lnTo>
                <a:lnTo>
                  <a:pt x="2845" y="528"/>
                </a:lnTo>
                <a:lnTo>
                  <a:pt x="2864" y="503"/>
                </a:lnTo>
                <a:lnTo>
                  <a:pt x="2882" y="480"/>
                </a:lnTo>
                <a:lnTo>
                  <a:pt x="2897" y="457"/>
                </a:lnTo>
                <a:lnTo>
                  <a:pt x="2912" y="436"/>
                </a:lnTo>
                <a:lnTo>
                  <a:pt x="2926" y="417"/>
                </a:lnTo>
                <a:lnTo>
                  <a:pt x="2939" y="399"/>
                </a:lnTo>
                <a:lnTo>
                  <a:pt x="2951" y="382"/>
                </a:lnTo>
                <a:lnTo>
                  <a:pt x="2960" y="367"/>
                </a:lnTo>
                <a:lnTo>
                  <a:pt x="2970" y="353"/>
                </a:lnTo>
                <a:lnTo>
                  <a:pt x="2978" y="340"/>
                </a:lnTo>
                <a:lnTo>
                  <a:pt x="2983" y="328"/>
                </a:lnTo>
                <a:lnTo>
                  <a:pt x="2989" y="319"/>
                </a:lnTo>
                <a:lnTo>
                  <a:pt x="2991" y="311"/>
                </a:lnTo>
                <a:lnTo>
                  <a:pt x="2993" y="303"/>
                </a:lnTo>
                <a:lnTo>
                  <a:pt x="2995" y="297"/>
                </a:lnTo>
                <a:lnTo>
                  <a:pt x="2993" y="288"/>
                </a:lnTo>
                <a:lnTo>
                  <a:pt x="2991" y="282"/>
                </a:lnTo>
                <a:lnTo>
                  <a:pt x="2985" y="276"/>
                </a:lnTo>
                <a:lnTo>
                  <a:pt x="2980" y="271"/>
                </a:lnTo>
                <a:lnTo>
                  <a:pt x="2972" y="267"/>
                </a:lnTo>
                <a:lnTo>
                  <a:pt x="2962" y="265"/>
                </a:lnTo>
                <a:lnTo>
                  <a:pt x="2949" y="263"/>
                </a:lnTo>
                <a:lnTo>
                  <a:pt x="2935" y="263"/>
                </a:lnTo>
                <a:lnTo>
                  <a:pt x="2897" y="269"/>
                </a:lnTo>
                <a:lnTo>
                  <a:pt x="2859" y="274"/>
                </a:lnTo>
                <a:lnTo>
                  <a:pt x="2820" y="282"/>
                </a:lnTo>
                <a:lnTo>
                  <a:pt x="2784" y="288"/>
                </a:lnTo>
                <a:lnTo>
                  <a:pt x="2747" y="294"/>
                </a:lnTo>
                <a:lnTo>
                  <a:pt x="2711" y="299"/>
                </a:lnTo>
                <a:lnTo>
                  <a:pt x="2674" y="305"/>
                </a:lnTo>
                <a:lnTo>
                  <a:pt x="2640" y="311"/>
                </a:lnTo>
                <a:lnTo>
                  <a:pt x="2605" y="317"/>
                </a:lnTo>
                <a:lnTo>
                  <a:pt x="2573" y="322"/>
                </a:lnTo>
                <a:lnTo>
                  <a:pt x="2540" y="328"/>
                </a:lnTo>
                <a:lnTo>
                  <a:pt x="2507" y="334"/>
                </a:lnTo>
                <a:lnTo>
                  <a:pt x="2477" y="338"/>
                </a:lnTo>
                <a:lnTo>
                  <a:pt x="2444" y="344"/>
                </a:lnTo>
                <a:lnTo>
                  <a:pt x="2413" y="349"/>
                </a:lnTo>
                <a:lnTo>
                  <a:pt x="2384" y="353"/>
                </a:lnTo>
                <a:lnTo>
                  <a:pt x="2356" y="359"/>
                </a:lnTo>
                <a:lnTo>
                  <a:pt x="2327" y="363"/>
                </a:lnTo>
                <a:lnTo>
                  <a:pt x="2298" y="367"/>
                </a:lnTo>
                <a:lnTo>
                  <a:pt x="2271" y="372"/>
                </a:lnTo>
                <a:lnTo>
                  <a:pt x="2244" y="376"/>
                </a:lnTo>
                <a:lnTo>
                  <a:pt x="2217" y="380"/>
                </a:lnTo>
                <a:lnTo>
                  <a:pt x="2193" y="384"/>
                </a:lnTo>
                <a:lnTo>
                  <a:pt x="2168" y="390"/>
                </a:lnTo>
                <a:lnTo>
                  <a:pt x="2145" y="393"/>
                </a:lnTo>
                <a:lnTo>
                  <a:pt x="2120" y="397"/>
                </a:lnTo>
                <a:lnTo>
                  <a:pt x="2097" y="401"/>
                </a:lnTo>
                <a:lnTo>
                  <a:pt x="2075" y="405"/>
                </a:lnTo>
                <a:lnTo>
                  <a:pt x="2052" y="407"/>
                </a:lnTo>
                <a:lnTo>
                  <a:pt x="2031" y="411"/>
                </a:lnTo>
                <a:lnTo>
                  <a:pt x="2010" y="415"/>
                </a:lnTo>
                <a:lnTo>
                  <a:pt x="1991" y="418"/>
                </a:lnTo>
                <a:lnTo>
                  <a:pt x="1972" y="420"/>
                </a:lnTo>
                <a:lnTo>
                  <a:pt x="1953" y="424"/>
                </a:lnTo>
                <a:lnTo>
                  <a:pt x="1935" y="426"/>
                </a:lnTo>
                <a:lnTo>
                  <a:pt x="1918" y="430"/>
                </a:lnTo>
                <a:lnTo>
                  <a:pt x="1901" y="432"/>
                </a:lnTo>
                <a:lnTo>
                  <a:pt x="1883" y="436"/>
                </a:lnTo>
                <a:lnTo>
                  <a:pt x="1868" y="438"/>
                </a:lnTo>
                <a:lnTo>
                  <a:pt x="1853" y="440"/>
                </a:lnTo>
                <a:lnTo>
                  <a:pt x="1839" y="441"/>
                </a:lnTo>
                <a:lnTo>
                  <a:pt x="1826" y="443"/>
                </a:lnTo>
                <a:lnTo>
                  <a:pt x="1812" y="447"/>
                </a:lnTo>
                <a:lnTo>
                  <a:pt x="1799" y="449"/>
                </a:lnTo>
                <a:lnTo>
                  <a:pt x="1787" y="451"/>
                </a:lnTo>
                <a:lnTo>
                  <a:pt x="1776" y="453"/>
                </a:lnTo>
                <a:lnTo>
                  <a:pt x="1766" y="453"/>
                </a:lnTo>
                <a:lnTo>
                  <a:pt x="1755" y="455"/>
                </a:lnTo>
                <a:lnTo>
                  <a:pt x="1745" y="457"/>
                </a:lnTo>
                <a:lnTo>
                  <a:pt x="1738" y="459"/>
                </a:lnTo>
                <a:lnTo>
                  <a:pt x="1728" y="459"/>
                </a:lnTo>
                <a:lnTo>
                  <a:pt x="1720" y="461"/>
                </a:lnTo>
                <a:lnTo>
                  <a:pt x="1715" y="463"/>
                </a:lnTo>
                <a:lnTo>
                  <a:pt x="1707" y="463"/>
                </a:lnTo>
                <a:lnTo>
                  <a:pt x="1701" y="465"/>
                </a:lnTo>
                <a:lnTo>
                  <a:pt x="1697" y="465"/>
                </a:lnTo>
                <a:lnTo>
                  <a:pt x="1692" y="466"/>
                </a:lnTo>
                <a:lnTo>
                  <a:pt x="1688" y="466"/>
                </a:lnTo>
                <a:lnTo>
                  <a:pt x="1684" y="466"/>
                </a:lnTo>
                <a:lnTo>
                  <a:pt x="1682" y="466"/>
                </a:lnTo>
                <a:lnTo>
                  <a:pt x="1680" y="468"/>
                </a:lnTo>
                <a:lnTo>
                  <a:pt x="1678" y="468"/>
                </a:lnTo>
                <a:lnTo>
                  <a:pt x="1678" y="468"/>
                </a:lnTo>
                <a:lnTo>
                  <a:pt x="1676" y="468"/>
                </a:lnTo>
                <a:lnTo>
                  <a:pt x="1659" y="470"/>
                </a:lnTo>
                <a:lnTo>
                  <a:pt x="1644" y="474"/>
                </a:lnTo>
                <a:lnTo>
                  <a:pt x="1626" y="476"/>
                </a:lnTo>
                <a:lnTo>
                  <a:pt x="1611" y="478"/>
                </a:lnTo>
                <a:lnTo>
                  <a:pt x="1594" y="480"/>
                </a:lnTo>
                <a:lnTo>
                  <a:pt x="1580" y="484"/>
                </a:lnTo>
                <a:lnTo>
                  <a:pt x="1565" y="486"/>
                </a:lnTo>
                <a:lnTo>
                  <a:pt x="1551" y="488"/>
                </a:lnTo>
                <a:lnTo>
                  <a:pt x="1538" y="489"/>
                </a:lnTo>
                <a:lnTo>
                  <a:pt x="1525" y="491"/>
                </a:lnTo>
                <a:lnTo>
                  <a:pt x="1500" y="495"/>
                </a:lnTo>
                <a:lnTo>
                  <a:pt x="1477" y="499"/>
                </a:lnTo>
                <a:lnTo>
                  <a:pt x="1455" y="501"/>
                </a:lnTo>
                <a:lnTo>
                  <a:pt x="1436" y="505"/>
                </a:lnTo>
                <a:lnTo>
                  <a:pt x="1419" y="507"/>
                </a:lnTo>
                <a:lnTo>
                  <a:pt x="1404" y="509"/>
                </a:lnTo>
                <a:lnTo>
                  <a:pt x="1388" y="511"/>
                </a:lnTo>
                <a:lnTo>
                  <a:pt x="1377" y="512"/>
                </a:lnTo>
                <a:lnTo>
                  <a:pt x="1367" y="512"/>
                </a:lnTo>
                <a:lnTo>
                  <a:pt x="1357" y="512"/>
                </a:lnTo>
                <a:lnTo>
                  <a:pt x="1352" y="514"/>
                </a:lnTo>
                <a:lnTo>
                  <a:pt x="1346" y="512"/>
                </a:lnTo>
                <a:lnTo>
                  <a:pt x="1340" y="512"/>
                </a:lnTo>
                <a:lnTo>
                  <a:pt x="1333" y="512"/>
                </a:lnTo>
                <a:lnTo>
                  <a:pt x="1325" y="511"/>
                </a:lnTo>
                <a:lnTo>
                  <a:pt x="1317" y="511"/>
                </a:lnTo>
                <a:lnTo>
                  <a:pt x="1308" y="509"/>
                </a:lnTo>
                <a:lnTo>
                  <a:pt x="1298" y="507"/>
                </a:lnTo>
                <a:lnTo>
                  <a:pt x="1286" y="505"/>
                </a:lnTo>
                <a:lnTo>
                  <a:pt x="1275" y="503"/>
                </a:lnTo>
                <a:lnTo>
                  <a:pt x="1262" y="499"/>
                </a:lnTo>
                <a:lnTo>
                  <a:pt x="1248" y="495"/>
                </a:lnTo>
                <a:lnTo>
                  <a:pt x="1235" y="491"/>
                </a:lnTo>
                <a:lnTo>
                  <a:pt x="1219" y="488"/>
                </a:lnTo>
                <a:lnTo>
                  <a:pt x="1202" y="484"/>
                </a:lnTo>
                <a:lnTo>
                  <a:pt x="1187" y="480"/>
                </a:lnTo>
                <a:lnTo>
                  <a:pt x="1167" y="474"/>
                </a:lnTo>
                <a:lnTo>
                  <a:pt x="1142" y="465"/>
                </a:lnTo>
                <a:lnTo>
                  <a:pt x="1119" y="457"/>
                </a:lnTo>
                <a:lnTo>
                  <a:pt x="1098" y="449"/>
                </a:lnTo>
                <a:lnTo>
                  <a:pt x="1077" y="440"/>
                </a:lnTo>
                <a:lnTo>
                  <a:pt x="1058" y="432"/>
                </a:lnTo>
                <a:lnTo>
                  <a:pt x="1043" y="424"/>
                </a:lnTo>
                <a:lnTo>
                  <a:pt x="1025" y="417"/>
                </a:lnTo>
                <a:lnTo>
                  <a:pt x="1012" y="409"/>
                </a:lnTo>
                <a:lnTo>
                  <a:pt x="1000" y="401"/>
                </a:lnTo>
                <a:lnTo>
                  <a:pt x="989" y="393"/>
                </a:lnTo>
                <a:lnTo>
                  <a:pt x="979" y="386"/>
                </a:lnTo>
                <a:lnTo>
                  <a:pt x="972" y="378"/>
                </a:lnTo>
                <a:lnTo>
                  <a:pt x="966" y="370"/>
                </a:lnTo>
                <a:lnTo>
                  <a:pt x="962" y="363"/>
                </a:lnTo>
                <a:lnTo>
                  <a:pt x="960" y="355"/>
                </a:lnTo>
                <a:lnTo>
                  <a:pt x="960" y="347"/>
                </a:lnTo>
                <a:lnTo>
                  <a:pt x="960" y="342"/>
                </a:lnTo>
                <a:lnTo>
                  <a:pt x="962" y="336"/>
                </a:lnTo>
                <a:lnTo>
                  <a:pt x="966" y="330"/>
                </a:lnTo>
                <a:lnTo>
                  <a:pt x="972" y="324"/>
                </a:lnTo>
                <a:lnTo>
                  <a:pt x="977" y="319"/>
                </a:lnTo>
                <a:lnTo>
                  <a:pt x="987" y="315"/>
                </a:lnTo>
                <a:lnTo>
                  <a:pt x="997" y="309"/>
                </a:lnTo>
                <a:lnTo>
                  <a:pt x="1008" y="305"/>
                </a:lnTo>
                <a:lnTo>
                  <a:pt x="1020" y="301"/>
                </a:lnTo>
                <a:lnTo>
                  <a:pt x="1035" y="297"/>
                </a:lnTo>
                <a:lnTo>
                  <a:pt x="1050" y="294"/>
                </a:lnTo>
                <a:lnTo>
                  <a:pt x="1068" y="290"/>
                </a:lnTo>
                <a:lnTo>
                  <a:pt x="1085" y="288"/>
                </a:lnTo>
                <a:lnTo>
                  <a:pt x="1104" y="284"/>
                </a:lnTo>
                <a:lnTo>
                  <a:pt x="1125" y="282"/>
                </a:lnTo>
                <a:lnTo>
                  <a:pt x="1148" y="280"/>
                </a:lnTo>
                <a:lnTo>
                  <a:pt x="1285" y="267"/>
                </a:lnTo>
                <a:lnTo>
                  <a:pt x="1419" y="255"/>
                </a:lnTo>
                <a:lnTo>
                  <a:pt x="1548" y="242"/>
                </a:lnTo>
                <a:lnTo>
                  <a:pt x="1674" y="230"/>
                </a:lnTo>
                <a:lnTo>
                  <a:pt x="1797" y="217"/>
                </a:lnTo>
                <a:lnTo>
                  <a:pt x="1918" y="203"/>
                </a:lnTo>
                <a:lnTo>
                  <a:pt x="2035" y="190"/>
                </a:lnTo>
                <a:lnTo>
                  <a:pt x="2148" y="175"/>
                </a:lnTo>
                <a:lnTo>
                  <a:pt x="2258" y="161"/>
                </a:lnTo>
                <a:lnTo>
                  <a:pt x="2363" y="146"/>
                </a:lnTo>
                <a:lnTo>
                  <a:pt x="2467" y="130"/>
                </a:lnTo>
                <a:lnTo>
                  <a:pt x="2567" y="115"/>
                </a:lnTo>
                <a:lnTo>
                  <a:pt x="2665" y="98"/>
                </a:lnTo>
                <a:lnTo>
                  <a:pt x="2759" y="81"/>
                </a:lnTo>
                <a:lnTo>
                  <a:pt x="2849" y="63"/>
                </a:lnTo>
                <a:lnTo>
                  <a:pt x="2935" y="46"/>
                </a:lnTo>
                <a:lnTo>
                  <a:pt x="2960" y="40"/>
                </a:lnTo>
                <a:lnTo>
                  <a:pt x="2982" y="35"/>
                </a:lnTo>
                <a:lnTo>
                  <a:pt x="3003" y="31"/>
                </a:lnTo>
                <a:lnTo>
                  <a:pt x="3022" y="25"/>
                </a:lnTo>
                <a:lnTo>
                  <a:pt x="3041" y="21"/>
                </a:lnTo>
                <a:lnTo>
                  <a:pt x="3058" y="17"/>
                </a:lnTo>
                <a:lnTo>
                  <a:pt x="3074" y="15"/>
                </a:lnTo>
                <a:lnTo>
                  <a:pt x="3087" y="11"/>
                </a:lnTo>
                <a:lnTo>
                  <a:pt x="3101" y="10"/>
                </a:lnTo>
                <a:lnTo>
                  <a:pt x="3112" y="6"/>
                </a:lnTo>
                <a:lnTo>
                  <a:pt x="3122" y="4"/>
                </a:lnTo>
                <a:lnTo>
                  <a:pt x="3129" y="2"/>
                </a:lnTo>
                <a:lnTo>
                  <a:pt x="3137" y="2"/>
                </a:lnTo>
                <a:lnTo>
                  <a:pt x="3143" y="0"/>
                </a:lnTo>
                <a:lnTo>
                  <a:pt x="3149" y="0"/>
                </a:lnTo>
                <a:lnTo>
                  <a:pt x="3150" y="0"/>
                </a:lnTo>
                <a:lnTo>
                  <a:pt x="315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3402012" y="4595813"/>
            <a:ext cx="3271838" cy="1474787"/>
          </a:xfrm>
          <a:custGeom>
            <a:avLst/>
            <a:gdLst/>
            <a:ahLst/>
            <a:cxnLst>
              <a:cxn ang="0">
                <a:pos x="203" y="2"/>
              </a:cxn>
              <a:cxn ang="0">
                <a:pos x="274" y="11"/>
              </a:cxn>
              <a:cxn ang="0">
                <a:pos x="395" y="48"/>
              </a:cxn>
              <a:cxn ang="0">
                <a:pos x="506" y="100"/>
              </a:cxn>
              <a:cxn ang="0">
                <a:pos x="633" y="176"/>
              </a:cxn>
              <a:cxn ang="0">
                <a:pos x="789" y="284"/>
              </a:cxn>
              <a:cxn ang="0">
                <a:pos x="967" y="422"/>
              </a:cxn>
              <a:cxn ang="0">
                <a:pos x="1196" y="589"/>
              </a:cxn>
              <a:cxn ang="0">
                <a:pos x="1435" y="741"/>
              </a:cxn>
              <a:cxn ang="0">
                <a:pos x="1677" y="871"/>
              </a:cxn>
              <a:cxn ang="0">
                <a:pos x="1921" y="985"/>
              </a:cxn>
              <a:cxn ang="0">
                <a:pos x="2102" y="1067"/>
              </a:cxn>
              <a:cxn ang="0">
                <a:pos x="2280" y="1138"/>
              </a:cxn>
              <a:cxn ang="0">
                <a:pos x="2486" y="1209"/>
              </a:cxn>
              <a:cxn ang="0">
                <a:pos x="2716" y="1274"/>
              </a:cxn>
              <a:cxn ang="0">
                <a:pos x="2971" y="1340"/>
              </a:cxn>
              <a:cxn ang="0">
                <a:pos x="3250" y="1401"/>
              </a:cxn>
              <a:cxn ang="0">
                <a:pos x="3553" y="1461"/>
              </a:cxn>
              <a:cxn ang="0">
                <a:pos x="3879" y="1516"/>
              </a:cxn>
              <a:cxn ang="0">
                <a:pos x="4017" y="1541"/>
              </a:cxn>
              <a:cxn ang="0">
                <a:pos x="4071" y="1558"/>
              </a:cxn>
              <a:cxn ang="0">
                <a:pos x="4106" y="1578"/>
              </a:cxn>
              <a:cxn ang="0">
                <a:pos x="4121" y="1599"/>
              </a:cxn>
              <a:cxn ang="0">
                <a:pos x="4117" y="1620"/>
              </a:cxn>
              <a:cxn ang="0">
                <a:pos x="4094" y="1639"/>
              </a:cxn>
              <a:cxn ang="0">
                <a:pos x="4054" y="1658"/>
              </a:cxn>
              <a:cxn ang="0">
                <a:pos x="3996" y="1678"/>
              </a:cxn>
              <a:cxn ang="0">
                <a:pos x="3839" y="1716"/>
              </a:cxn>
              <a:cxn ang="0">
                <a:pos x="3660" y="1752"/>
              </a:cxn>
              <a:cxn ang="0">
                <a:pos x="3491" y="1783"/>
              </a:cxn>
              <a:cxn ang="0">
                <a:pos x="3328" y="1808"/>
              </a:cxn>
              <a:cxn ang="0">
                <a:pos x="3175" y="1827"/>
              </a:cxn>
              <a:cxn ang="0">
                <a:pos x="3029" y="1843"/>
              </a:cxn>
              <a:cxn ang="0">
                <a:pos x="2892" y="1852"/>
              </a:cxn>
              <a:cxn ang="0">
                <a:pos x="2764" y="1856"/>
              </a:cxn>
              <a:cxn ang="0">
                <a:pos x="2639" y="1852"/>
              </a:cxn>
              <a:cxn ang="0">
                <a:pos x="2524" y="1839"/>
              </a:cxn>
              <a:cxn ang="0">
                <a:pos x="2418" y="1816"/>
              </a:cxn>
              <a:cxn ang="0">
                <a:pos x="2324" y="1781"/>
              </a:cxn>
              <a:cxn ang="0">
                <a:pos x="2238" y="1737"/>
              </a:cxn>
              <a:cxn ang="0">
                <a:pos x="2123" y="1666"/>
              </a:cxn>
              <a:cxn ang="0">
                <a:pos x="1971" y="1560"/>
              </a:cxn>
              <a:cxn ang="0">
                <a:pos x="1785" y="1424"/>
              </a:cxn>
              <a:cxn ang="0">
                <a:pos x="1564" y="1251"/>
              </a:cxn>
              <a:cxn ang="0">
                <a:pos x="1309" y="1046"/>
              </a:cxn>
              <a:cxn ang="0">
                <a:pos x="1019" y="804"/>
              </a:cxn>
              <a:cxn ang="0">
                <a:pos x="698" y="530"/>
              </a:cxn>
              <a:cxn ang="0">
                <a:pos x="535" y="397"/>
              </a:cxn>
              <a:cxn ang="0">
                <a:pos x="430" y="328"/>
              </a:cxn>
              <a:cxn ang="0">
                <a:pos x="320" y="268"/>
              </a:cxn>
              <a:cxn ang="0">
                <a:pos x="159" y="197"/>
              </a:cxn>
              <a:cxn ang="0">
                <a:pos x="84" y="167"/>
              </a:cxn>
              <a:cxn ang="0">
                <a:pos x="32" y="134"/>
              </a:cxn>
              <a:cxn ang="0">
                <a:pos x="5" y="101"/>
              </a:cxn>
              <a:cxn ang="0">
                <a:pos x="0" y="63"/>
              </a:cxn>
              <a:cxn ang="0">
                <a:pos x="13" y="32"/>
              </a:cxn>
              <a:cxn ang="0">
                <a:pos x="48" y="13"/>
              </a:cxn>
              <a:cxn ang="0">
                <a:pos x="99" y="2"/>
              </a:cxn>
              <a:cxn ang="0">
                <a:pos x="149" y="0"/>
              </a:cxn>
            </a:cxnLst>
            <a:rect l="0" t="0" r="r" b="b"/>
            <a:pathLst>
              <a:path w="4121" h="1856">
                <a:moveTo>
                  <a:pt x="149" y="0"/>
                </a:moveTo>
                <a:lnTo>
                  <a:pt x="167" y="0"/>
                </a:lnTo>
                <a:lnTo>
                  <a:pt x="186" y="0"/>
                </a:lnTo>
                <a:lnTo>
                  <a:pt x="203" y="2"/>
                </a:lnTo>
                <a:lnTo>
                  <a:pt x="220" y="4"/>
                </a:lnTo>
                <a:lnTo>
                  <a:pt x="240" y="5"/>
                </a:lnTo>
                <a:lnTo>
                  <a:pt x="257" y="7"/>
                </a:lnTo>
                <a:lnTo>
                  <a:pt x="274" y="11"/>
                </a:lnTo>
                <a:lnTo>
                  <a:pt x="291" y="15"/>
                </a:lnTo>
                <a:lnTo>
                  <a:pt x="326" y="25"/>
                </a:lnTo>
                <a:lnTo>
                  <a:pt x="360" y="34"/>
                </a:lnTo>
                <a:lnTo>
                  <a:pt x="395" y="48"/>
                </a:lnTo>
                <a:lnTo>
                  <a:pt x="430" y="61"/>
                </a:lnTo>
                <a:lnTo>
                  <a:pt x="455" y="73"/>
                </a:lnTo>
                <a:lnTo>
                  <a:pt x="480" y="84"/>
                </a:lnTo>
                <a:lnTo>
                  <a:pt x="506" y="100"/>
                </a:lnTo>
                <a:lnTo>
                  <a:pt x="535" y="117"/>
                </a:lnTo>
                <a:lnTo>
                  <a:pt x="568" y="134"/>
                </a:lnTo>
                <a:lnTo>
                  <a:pt x="600" y="155"/>
                </a:lnTo>
                <a:lnTo>
                  <a:pt x="633" y="176"/>
                </a:lnTo>
                <a:lnTo>
                  <a:pt x="670" y="201"/>
                </a:lnTo>
                <a:lnTo>
                  <a:pt x="708" y="226"/>
                </a:lnTo>
                <a:lnTo>
                  <a:pt x="746" y="255"/>
                </a:lnTo>
                <a:lnTo>
                  <a:pt x="789" y="284"/>
                </a:lnTo>
                <a:lnTo>
                  <a:pt x="831" y="316"/>
                </a:lnTo>
                <a:lnTo>
                  <a:pt x="875" y="349"/>
                </a:lnTo>
                <a:lnTo>
                  <a:pt x="921" y="386"/>
                </a:lnTo>
                <a:lnTo>
                  <a:pt x="967" y="422"/>
                </a:lnTo>
                <a:lnTo>
                  <a:pt x="1017" y="462"/>
                </a:lnTo>
                <a:lnTo>
                  <a:pt x="1077" y="505"/>
                </a:lnTo>
                <a:lnTo>
                  <a:pt x="1136" y="547"/>
                </a:lnTo>
                <a:lnTo>
                  <a:pt x="1196" y="589"/>
                </a:lnTo>
                <a:lnTo>
                  <a:pt x="1255" y="629"/>
                </a:lnTo>
                <a:lnTo>
                  <a:pt x="1316" y="668"/>
                </a:lnTo>
                <a:lnTo>
                  <a:pt x="1376" y="704"/>
                </a:lnTo>
                <a:lnTo>
                  <a:pt x="1435" y="741"/>
                </a:lnTo>
                <a:lnTo>
                  <a:pt x="1497" y="775"/>
                </a:lnTo>
                <a:lnTo>
                  <a:pt x="1556" y="808"/>
                </a:lnTo>
                <a:lnTo>
                  <a:pt x="1618" y="841"/>
                </a:lnTo>
                <a:lnTo>
                  <a:pt x="1677" y="871"/>
                </a:lnTo>
                <a:lnTo>
                  <a:pt x="1739" y="902"/>
                </a:lnTo>
                <a:lnTo>
                  <a:pt x="1800" y="931"/>
                </a:lnTo>
                <a:lnTo>
                  <a:pt x="1860" y="958"/>
                </a:lnTo>
                <a:lnTo>
                  <a:pt x="1921" y="985"/>
                </a:lnTo>
                <a:lnTo>
                  <a:pt x="1983" y="1009"/>
                </a:lnTo>
                <a:lnTo>
                  <a:pt x="2021" y="1029"/>
                </a:lnTo>
                <a:lnTo>
                  <a:pt x="2059" y="1048"/>
                </a:lnTo>
                <a:lnTo>
                  <a:pt x="2102" y="1067"/>
                </a:lnTo>
                <a:lnTo>
                  <a:pt x="2144" y="1084"/>
                </a:lnTo>
                <a:lnTo>
                  <a:pt x="2188" y="1104"/>
                </a:lnTo>
                <a:lnTo>
                  <a:pt x="2234" y="1121"/>
                </a:lnTo>
                <a:lnTo>
                  <a:pt x="2280" y="1138"/>
                </a:lnTo>
                <a:lnTo>
                  <a:pt x="2330" y="1157"/>
                </a:lnTo>
                <a:lnTo>
                  <a:pt x="2380" y="1175"/>
                </a:lnTo>
                <a:lnTo>
                  <a:pt x="2432" y="1192"/>
                </a:lnTo>
                <a:lnTo>
                  <a:pt x="2486" y="1209"/>
                </a:lnTo>
                <a:lnTo>
                  <a:pt x="2541" y="1224"/>
                </a:lnTo>
                <a:lnTo>
                  <a:pt x="2599" y="1242"/>
                </a:lnTo>
                <a:lnTo>
                  <a:pt x="2656" y="1259"/>
                </a:lnTo>
                <a:lnTo>
                  <a:pt x="2716" y="1274"/>
                </a:lnTo>
                <a:lnTo>
                  <a:pt x="2777" y="1292"/>
                </a:lnTo>
                <a:lnTo>
                  <a:pt x="2841" y="1307"/>
                </a:lnTo>
                <a:lnTo>
                  <a:pt x="2904" y="1324"/>
                </a:lnTo>
                <a:lnTo>
                  <a:pt x="2971" y="1340"/>
                </a:lnTo>
                <a:lnTo>
                  <a:pt x="3038" y="1355"/>
                </a:lnTo>
                <a:lnTo>
                  <a:pt x="3107" y="1370"/>
                </a:lnTo>
                <a:lnTo>
                  <a:pt x="3177" y="1386"/>
                </a:lnTo>
                <a:lnTo>
                  <a:pt x="3250" y="1401"/>
                </a:lnTo>
                <a:lnTo>
                  <a:pt x="3322" y="1416"/>
                </a:lnTo>
                <a:lnTo>
                  <a:pt x="3397" y="1430"/>
                </a:lnTo>
                <a:lnTo>
                  <a:pt x="3474" y="1445"/>
                </a:lnTo>
                <a:lnTo>
                  <a:pt x="3553" y="1461"/>
                </a:lnTo>
                <a:lnTo>
                  <a:pt x="3632" y="1474"/>
                </a:lnTo>
                <a:lnTo>
                  <a:pt x="3714" y="1487"/>
                </a:lnTo>
                <a:lnTo>
                  <a:pt x="3795" y="1503"/>
                </a:lnTo>
                <a:lnTo>
                  <a:pt x="3879" y="1516"/>
                </a:lnTo>
                <a:lnTo>
                  <a:pt x="3966" y="1530"/>
                </a:lnTo>
                <a:lnTo>
                  <a:pt x="3985" y="1534"/>
                </a:lnTo>
                <a:lnTo>
                  <a:pt x="4002" y="1537"/>
                </a:lnTo>
                <a:lnTo>
                  <a:pt x="4017" y="1541"/>
                </a:lnTo>
                <a:lnTo>
                  <a:pt x="4033" y="1545"/>
                </a:lnTo>
                <a:lnTo>
                  <a:pt x="4048" y="1549"/>
                </a:lnTo>
                <a:lnTo>
                  <a:pt x="4060" y="1553"/>
                </a:lnTo>
                <a:lnTo>
                  <a:pt x="4071" y="1558"/>
                </a:lnTo>
                <a:lnTo>
                  <a:pt x="4083" y="1562"/>
                </a:lnTo>
                <a:lnTo>
                  <a:pt x="4092" y="1568"/>
                </a:lnTo>
                <a:lnTo>
                  <a:pt x="4100" y="1572"/>
                </a:lnTo>
                <a:lnTo>
                  <a:pt x="4106" y="1578"/>
                </a:lnTo>
                <a:lnTo>
                  <a:pt x="4111" y="1583"/>
                </a:lnTo>
                <a:lnTo>
                  <a:pt x="4115" y="1587"/>
                </a:lnTo>
                <a:lnTo>
                  <a:pt x="4119" y="1593"/>
                </a:lnTo>
                <a:lnTo>
                  <a:pt x="4121" y="1599"/>
                </a:lnTo>
                <a:lnTo>
                  <a:pt x="4121" y="1605"/>
                </a:lnTo>
                <a:lnTo>
                  <a:pt x="4121" y="1610"/>
                </a:lnTo>
                <a:lnTo>
                  <a:pt x="4119" y="1614"/>
                </a:lnTo>
                <a:lnTo>
                  <a:pt x="4117" y="1620"/>
                </a:lnTo>
                <a:lnTo>
                  <a:pt x="4113" y="1624"/>
                </a:lnTo>
                <a:lnTo>
                  <a:pt x="4108" y="1630"/>
                </a:lnTo>
                <a:lnTo>
                  <a:pt x="4102" y="1633"/>
                </a:lnTo>
                <a:lnTo>
                  <a:pt x="4094" y="1639"/>
                </a:lnTo>
                <a:lnTo>
                  <a:pt x="4086" y="1643"/>
                </a:lnTo>
                <a:lnTo>
                  <a:pt x="4077" y="1649"/>
                </a:lnTo>
                <a:lnTo>
                  <a:pt x="4065" y="1653"/>
                </a:lnTo>
                <a:lnTo>
                  <a:pt x="4054" y="1658"/>
                </a:lnTo>
                <a:lnTo>
                  <a:pt x="4042" y="1664"/>
                </a:lnTo>
                <a:lnTo>
                  <a:pt x="4027" y="1668"/>
                </a:lnTo>
                <a:lnTo>
                  <a:pt x="4012" y="1674"/>
                </a:lnTo>
                <a:lnTo>
                  <a:pt x="3996" y="1678"/>
                </a:lnTo>
                <a:lnTo>
                  <a:pt x="3979" y="1683"/>
                </a:lnTo>
                <a:lnTo>
                  <a:pt x="3931" y="1695"/>
                </a:lnTo>
                <a:lnTo>
                  <a:pt x="3885" y="1704"/>
                </a:lnTo>
                <a:lnTo>
                  <a:pt x="3839" y="1716"/>
                </a:lnTo>
                <a:lnTo>
                  <a:pt x="3795" y="1726"/>
                </a:lnTo>
                <a:lnTo>
                  <a:pt x="3749" y="1733"/>
                </a:lnTo>
                <a:lnTo>
                  <a:pt x="3704" y="1743"/>
                </a:lnTo>
                <a:lnTo>
                  <a:pt x="3660" y="1752"/>
                </a:lnTo>
                <a:lnTo>
                  <a:pt x="3618" y="1760"/>
                </a:lnTo>
                <a:lnTo>
                  <a:pt x="3574" y="1768"/>
                </a:lnTo>
                <a:lnTo>
                  <a:pt x="3532" y="1775"/>
                </a:lnTo>
                <a:lnTo>
                  <a:pt x="3491" y="1783"/>
                </a:lnTo>
                <a:lnTo>
                  <a:pt x="3449" y="1789"/>
                </a:lnTo>
                <a:lnTo>
                  <a:pt x="3409" y="1797"/>
                </a:lnTo>
                <a:lnTo>
                  <a:pt x="3369" y="1802"/>
                </a:lnTo>
                <a:lnTo>
                  <a:pt x="3328" y="1808"/>
                </a:lnTo>
                <a:lnTo>
                  <a:pt x="3290" y="1814"/>
                </a:lnTo>
                <a:lnTo>
                  <a:pt x="3250" y="1818"/>
                </a:lnTo>
                <a:lnTo>
                  <a:pt x="3213" y="1823"/>
                </a:lnTo>
                <a:lnTo>
                  <a:pt x="3175" y="1827"/>
                </a:lnTo>
                <a:lnTo>
                  <a:pt x="3138" y="1831"/>
                </a:lnTo>
                <a:lnTo>
                  <a:pt x="3100" y="1835"/>
                </a:lnTo>
                <a:lnTo>
                  <a:pt x="3065" y="1839"/>
                </a:lnTo>
                <a:lnTo>
                  <a:pt x="3029" y="1843"/>
                </a:lnTo>
                <a:lnTo>
                  <a:pt x="2994" y="1845"/>
                </a:lnTo>
                <a:lnTo>
                  <a:pt x="2960" y="1848"/>
                </a:lnTo>
                <a:lnTo>
                  <a:pt x="2925" y="1850"/>
                </a:lnTo>
                <a:lnTo>
                  <a:pt x="2892" y="1852"/>
                </a:lnTo>
                <a:lnTo>
                  <a:pt x="2858" y="1852"/>
                </a:lnTo>
                <a:lnTo>
                  <a:pt x="2827" y="1854"/>
                </a:lnTo>
                <a:lnTo>
                  <a:pt x="2795" y="1854"/>
                </a:lnTo>
                <a:lnTo>
                  <a:pt x="2764" y="1856"/>
                </a:lnTo>
                <a:lnTo>
                  <a:pt x="2733" y="1856"/>
                </a:lnTo>
                <a:lnTo>
                  <a:pt x="2701" y="1856"/>
                </a:lnTo>
                <a:lnTo>
                  <a:pt x="2670" y="1854"/>
                </a:lnTo>
                <a:lnTo>
                  <a:pt x="2639" y="1852"/>
                </a:lnTo>
                <a:lnTo>
                  <a:pt x="2610" y="1850"/>
                </a:lnTo>
                <a:lnTo>
                  <a:pt x="2582" y="1846"/>
                </a:lnTo>
                <a:lnTo>
                  <a:pt x="2553" y="1845"/>
                </a:lnTo>
                <a:lnTo>
                  <a:pt x="2524" y="1839"/>
                </a:lnTo>
                <a:lnTo>
                  <a:pt x="2497" y="1835"/>
                </a:lnTo>
                <a:lnTo>
                  <a:pt x="2470" y="1829"/>
                </a:lnTo>
                <a:lnTo>
                  <a:pt x="2445" y="1821"/>
                </a:lnTo>
                <a:lnTo>
                  <a:pt x="2418" y="1816"/>
                </a:lnTo>
                <a:lnTo>
                  <a:pt x="2393" y="1808"/>
                </a:lnTo>
                <a:lnTo>
                  <a:pt x="2370" y="1798"/>
                </a:lnTo>
                <a:lnTo>
                  <a:pt x="2347" y="1791"/>
                </a:lnTo>
                <a:lnTo>
                  <a:pt x="2324" y="1781"/>
                </a:lnTo>
                <a:lnTo>
                  <a:pt x="2301" y="1770"/>
                </a:lnTo>
                <a:lnTo>
                  <a:pt x="2282" y="1762"/>
                </a:lnTo>
                <a:lnTo>
                  <a:pt x="2261" y="1750"/>
                </a:lnTo>
                <a:lnTo>
                  <a:pt x="2238" y="1737"/>
                </a:lnTo>
                <a:lnTo>
                  <a:pt x="2213" y="1724"/>
                </a:lnTo>
                <a:lnTo>
                  <a:pt x="2184" y="1706"/>
                </a:lnTo>
                <a:lnTo>
                  <a:pt x="2155" y="1687"/>
                </a:lnTo>
                <a:lnTo>
                  <a:pt x="2123" y="1666"/>
                </a:lnTo>
                <a:lnTo>
                  <a:pt x="2088" y="1643"/>
                </a:lnTo>
                <a:lnTo>
                  <a:pt x="2052" y="1618"/>
                </a:lnTo>
                <a:lnTo>
                  <a:pt x="2013" y="1591"/>
                </a:lnTo>
                <a:lnTo>
                  <a:pt x="1971" y="1560"/>
                </a:lnTo>
                <a:lnTo>
                  <a:pt x="1929" y="1530"/>
                </a:lnTo>
                <a:lnTo>
                  <a:pt x="1883" y="1497"/>
                </a:lnTo>
                <a:lnTo>
                  <a:pt x="1835" y="1461"/>
                </a:lnTo>
                <a:lnTo>
                  <a:pt x="1785" y="1424"/>
                </a:lnTo>
                <a:lnTo>
                  <a:pt x="1733" y="1384"/>
                </a:lnTo>
                <a:lnTo>
                  <a:pt x="1679" y="1342"/>
                </a:lnTo>
                <a:lnTo>
                  <a:pt x="1622" y="1297"/>
                </a:lnTo>
                <a:lnTo>
                  <a:pt x="1564" y="1251"/>
                </a:lnTo>
                <a:lnTo>
                  <a:pt x="1503" y="1203"/>
                </a:lnTo>
                <a:lnTo>
                  <a:pt x="1441" y="1153"/>
                </a:lnTo>
                <a:lnTo>
                  <a:pt x="1376" y="1100"/>
                </a:lnTo>
                <a:lnTo>
                  <a:pt x="1309" y="1046"/>
                </a:lnTo>
                <a:lnTo>
                  <a:pt x="1240" y="988"/>
                </a:lnTo>
                <a:lnTo>
                  <a:pt x="1169" y="929"/>
                </a:lnTo>
                <a:lnTo>
                  <a:pt x="1096" y="867"/>
                </a:lnTo>
                <a:lnTo>
                  <a:pt x="1019" y="804"/>
                </a:lnTo>
                <a:lnTo>
                  <a:pt x="942" y="739"/>
                </a:lnTo>
                <a:lnTo>
                  <a:pt x="863" y="672"/>
                </a:lnTo>
                <a:lnTo>
                  <a:pt x="781" y="603"/>
                </a:lnTo>
                <a:lnTo>
                  <a:pt x="698" y="530"/>
                </a:lnTo>
                <a:lnTo>
                  <a:pt x="612" y="457"/>
                </a:lnTo>
                <a:lnTo>
                  <a:pt x="587" y="435"/>
                </a:lnTo>
                <a:lnTo>
                  <a:pt x="560" y="416"/>
                </a:lnTo>
                <a:lnTo>
                  <a:pt x="535" y="397"/>
                </a:lnTo>
                <a:lnTo>
                  <a:pt x="508" y="380"/>
                </a:lnTo>
                <a:lnTo>
                  <a:pt x="481" y="363"/>
                </a:lnTo>
                <a:lnTo>
                  <a:pt x="456" y="345"/>
                </a:lnTo>
                <a:lnTo>
                  <a:pt x="430" y="328"/>
                </a:lnTo>
                <a:lnTo>
                  <a:pt x="403" y="313"/>
                </a:lnTo>
                <a:lnTo>
                  <a:pt x="376" y="297"/>
                </a:lnTo>
                <a:lnTo>
                  <a:pt x="347" y="284"/>
                </a:lnTo>
                <a:lnTo>
                  <a:pt x="320" y="268"/>
                </a:lnTo>
                <a:lnTo>
                  <a:pt x="293" y="255"/>
                </a:lnTo>
                <a:lnTo>
                  <a:pt x="238" y="230"/>
                </a:lnTo>
                <a:lnTo>
                  <a:pt x="182" y="205"/>
                </a:lnTo>
                <a:lnTo>
                  <a:pt x="159" y="197"/>
                </a:lnTo>
                <a:lnTo>
                  <a:pt x="138" y="190"/>
                </a:lnTo>
                <a:lnTo>
                  <a:pt x="119" y="182"/>
                </a:lnTo>
                <a:lnTo>
                  <a:pt x="101" y="174"/>
                </a:lnTo>
                <a:lnTo>
                  <a:pt x="84" y="167"/>
                </a:lnTo>
                <a:lnTo>
                  <a:pt x="69" y="159"/>
                </a:lnTo>
                <a:lnTo>
                  <a:pt x="55" y="151"/>
                </a:lnTo>
                <a:lnTo>
                  <a:pt x="44" y="144"/>
                </a:lnTo>
                <a:lnTo>
                  <a:pt x="32" y="134"/>
                </a:lnTo>
                <a:lnTo>
                  <a:pt x="25" y="126"/>
                </a:lnTo>
                <a:lnTo>
                  <a:pt x="17" y="119"/>
                </a:lnTo>
                <a:lnTo>
                  <a:pt x="9" y="109"/>
                </a:lnTo>
                <a:lnTo>
                  <a:pt x="5" y="101"/>
                </a:lnTo>
                <a:lnTo>
                  <a:pt x="2" y="92"/>
                </a:lnTo>
                <a:lnTo>
                  <a:pt x="0" y="82"/>
                </a:lnTo>
                <a:lnTo>
                  <a:pt x="0" y="73"/>
                </a:lnTo>
                <a:lnTo>
                  <a:pt x="0" y="63"/>
                </a:lnTo>
                <a:lnTo>
                  <a:pt x="2" y="55"/>
                </a:lnTo>
                <a:lnTo>
                  <a:pt x="3" y="48"/>
                </a:lnTo>
                <a:lnTo>
                  <a:pt x="9" y="40"/>
                </a:lnTo>
                <a:lnTo>
                  <a:pt x="13" y="32"/>
                </a:lnTo>
                <a:lnTo>
                  <a:pt x="21" y="27"/>
                </a:lnTo>
                <a:lnTo>
                  <a:pt x="28" y="21"/>
                </a:lnTo>
                <a:lnTo>
                  <a:pt x="38" y="17"/>
                </a:lnTo>
                <a:lnTo>
                  <a:pt x="48" y="13"/>
                </a:lnTo>
                <a:lnTo>
                  <a:pt x="59" y="9"/>
                </a:lnTo>
                <a:lnTo>
                  <a:pt x="71" y="5"/>
                </a:lnTo>
                <a:lnTo>
                  <a:pt x="84" y="4"/>
                </a:lnTo>
                <a:lnTo>
                  <a:pt x="99" y="2"/>
                </a:lnTo>
                <a:lnTo>
                  <a:pt x="115" y="0"/>
                </a:lnTo>
                <a:lnTo>
                  <a:pt x="130" y="0"/>
                </a:lnTo>
                <a:lnTo>
                  <a:pt x="149" y="0"/>
                </a:lnTo>
                <a:lnTo>
                  <a:pt x="14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2.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8333" r="29167"/>
          <a:stretch>
            <a:fillRect/>
          </a:stretch>
        </p:blipFill>
        <p:spPr bwMode="auto">
          <a:xfrm>
            <a:off x="304800" y="1295400"/>
            <a:ext cx="1667982" cy="15240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2.1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4698" t="48302" r="49530"/>
          <a:stretch>
            <a:fillRect/>
          </a:stretch>
        </p:blipFill>
        <p:spPr bwMode="auto">
          <a:xfrm>
            <a:off x="457200" y="4746626"/>
            <a:ext cx="2438400" cy="1739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838200" y="37338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面具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3" descr="C:\Users\Meishing\Dropbox\meizhouhuayu\pics\32.2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32222" r="31111" b="31429"/>
          <a:stretch>
            <a:fillRect/>
          </a:stretch>
        </p:blipFill>
        <p:spPr bwMode="auto">
          <a:xfrm>
            <a:off x="4419600" y="4800600"/>
            <a:ext cx="2514600" cy="2057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429000" y="5181600"/>
            <a:ext cx="9144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外面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029200"/>
            <a:ext cx="9144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裡面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" name="Picture 3" descr="C:\Users\Meishing\Dropbox\meizhouhuayu\pics\32.2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64444" t="15238"/>
          <a:stretch>
            <a:fillRect/>
          </a:stretch>
        </p:blipFill>
        <p:spPr bwMode="auto">
          <a:xfrm>
            <a:off x="6324600" y="838200"/>
            <a:ext cx="2438400" cy="254317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858000" y="3429000"/>
            <a:ext cx="1524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下面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48400" y="838200"/>
            <a:ext cx="9144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上面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572000" y="3276600"/>
            <a:ext cx="914399" cy="1295400"/>
            <a:chOff x="7391400" y="762000"/>
            <a:chExt cx="1471613" cy="2203450"/>
          </a:xfrm>
          <a:solidFill>
            <a:srgbClr val="FF0000"/>
          </a:solidFill>
        </p:grpSpPr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7391400" y="838200"/>
              <a:ext cx="442912" cy="212725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69" y="2"/>
                </a:cxn>
                <a:cxn ang="0">
                  <a:pos x="206" y="8"/>
                </a:cxn>
                <a:cxn ang="0">
                  <a:pos x="242" y="15"/>
                </a:cxn>
                <a:cxn ang="0">
                  <a:pos x="281" y="25"/>
                </a:cxn>
                <a:cxn ang="0">
                  <a:pos x="323" y="38"/>
                </a:cxn>
                <a:cxn ang="0">
                  <a:pos x="365" y="54"/>
                </a:cxn>
                <a:cxn ang="0">
                  <a:pos x="407" y="71"/>
                </a:cxn>
                <a:cxn ang="0">
                  <a:pos x="446" y="88"/>
                </a:cxn>
                <a:cxn ang="0">
                  <a:pos x="473" y="106"/>
                </a:cxn>
                <a:cxn ang="0">
                  <a:pos x="498" y="123"/>
                </a:cxn>
                <a:cxn ang="0">
                  <a:pos x="517" y="140"/>
                </a:cxn>
                <a:cxn ang="0">
                  <a:pos x="532" y="159"/>
                </a:cxn>
                <a:cxn ang="0">
                  <a:pos x="546" y="179"/>
                </a:cxn>
                <a:cxn ang="0">
                  <a:pos x="553" y="196"/>
                </a:cxn>
                <a:cxn ang="0">
                  <a:pos x="557" y="215"/>
                </a:cxn>
                <a:cxn ang="0">
                  <a:pos x="557" y="238"/>
                </a:cxn>
                <a:cxn ang="0">
                  <a:pos x="553" y="267"/>
                </a:cxn>
                <a:cxn ang="0">
                  <a:pos x="549" y="294"/>
                </a:cxn>
                <a:cxn ang="0">
                  <a:pos x="542" y="321"/>
                </a:cxn>
                <a:cxn ang="0">
                  <a:pos x="528" y="365"/>
                </a:cxn>
                <a:cxn ang="0">
                  <a:pos x="519" y="420"/>
                </a:cxn>
                <a:cxn ang="0">
                  <a:pos x="511" y="472"/>
                </a:cxn>
                <a:cxn ang="0">
                  <a:pos x="507" y="518"/>
                </a:cxn>
                <a:cxn ang="0">
                  <a:pos x="507" y="540"/>
                </a:cxn>
                <a:cxn ang="0">
                  <a:pos x="356" y="2680"/>
                </a:cxn>
                <a:cxn ang="0">
                  <a:pos x="156" y="1540"/>
                </a:cxn>
                <a:cxn ang="0">
                  <a:pos x="106" y="388"/>
                </a:cxn>
                <a:cxn ang="0">
                  <a:pos x="104" y="363"/>
                </a:cxn>
                <a:cxn ang="0">
                  <a:pos x="96" y="326"/>
                </a:cxn>
                <a:cxn ang="0">
                  <a:pos x="83" y="277"/>
                </a:cxn>
                <a:cxn ang="0">
                  <a:pos x="62" y="229"/>
                </a:cxn>
                <a:cxn ang="0">
                  <a:pos x="43" y="196"/>
                </a:cxn>
                <a:cxn ang="0">
                  <a:pos x="27" y="177"/>
                </a:cxn>
                <a:cxn ang="0">
                  <a:pos x="12" y="156"/>
                </a:cxn>
                <a:cxn ang="0">
                  <a:pos x="2" y="136"/>
                </a:cxn>
                <a:cxn ang="0">
                  <a:pos x="0" y="123"/>
                </a:cxn>
                <a:cxn ang="0">
                  <a:pos x="2" y="96"/>
                </a:cxn>
                <a:cxn ang="0">
                  <a:pos x="8" y="71"/>
                </a:cxn>
                <a:cxn ang="0">
                  <a:pos x="18" y="50"/>
                </a:cxn>
                <a:cxn ang="0">
                  <a:pos x="31" y="31"/>
                </a:cxn>
                <a:cxn ang="0">
                  <a:pos x="48" y="17"/>
                </a:cxn>
                <a:cxn ang="0">
                  <a:pos x="68" y="8"/>
                </a:cxn>
                <a:cxn ang="0">
                  <a:pos x="93" y="2"/>
                </a:cxn>
                <a:cxn ang="0">
                  <a:pos x="119" y="0"/>
                </a:cxn>
              </a:cxnLst>
              <a:rect l="0" t="0" r="r" b="b"/>
              <a:pathLst>
                <a:path w="557" h="2680">
                  <a:moveTo>
                    <a:pt x="119" y="0"/>
                  </a:moveTo>
                  <a:lnTo>
                    <a:pt x="137" y="0"/>
                  </a:lnTo>
                  <a:lnTo>
                    <a:pt x="152" y="0"/>
                  </a:lnTo>
                  <a:lnTo>
                    <a:pt x="169" y="2"/>
                  </a:lnTo>
                  <a:lnTo>
                    <a:pt x="187" y="4"/>
                  </a:lnTo>
                  <a:lnTo>
                    <a:pt x="206" y="8"/>
                  </a:lnTo>
                  <a:lnTo>
                    <a:pt x="223" y="12"/>
                  </a:lnTo>
                  <a:lnTo>
                    <a:pt x="242" y="15"/>
                  </a:lnTo>
                  <a:lnTo>
                    <a:pt x="262" y="21"/>
                  </a:lnTo>
                  <a:lnTo>
                    <a:pt x="281" y="25"/>
                  </a:lnTo>
                  <a:lnTo>
                    <a:pt x="302" y="31"/>
                  </a:lnTo>
                  <a:lnTo>
                    <a:pt x="323" y="38"/>
                  </a:lnTo>
                  <a:lnTo>
                    <a:pt x="342" y="46"/>
                  </a:lnTo>
                  <a:lnTo>
                    <a:pt x="365" y="54"/>
                  </a:lnTo>
                  <a:lnTo>
                    <a:pt x="386" y="62"/>
                  </a:lnTo>
                  <a:lnTo>
                    <a:pt x="407" y="71"/>
                  </a:lnTo>
                  <a:lnTo>
                    <a:pt x="430" y="81"/>
                  </a:lnTo>
                  <a:lnTo>
                    <a:pt x="446" y="88"/>
                  </a:lnTo>
                  <a:lnTo>
                    <a:pt x="459" y="96"/>
                  </a:lnTo>
                  <a:lnTo>
                    <a:pt x="473" y="106"/>
                  </a:lnTo>
                  <a:lnTo>
                    <a:pt x="486" y="113"/>
                  </a:lnTo>
                  <a:lnTo>
                    <a:pt x="498" y="123"/>
                  </a:lnTo>
                  <a:lnTo>
                    <a:pt x="507" y="133"/>
                  </a:lnTo>
                  <a:lnTo>
                    <a:pt x="517" y="140"/>
                  </a:lnTo>
                  <a:lnTo>
                    <a:pt x="525" y="150"/>
                  </a:lnTo>
                  <a:lnTo>
                    <a:pt x="532" y="159"/>
                  </a:lnTo>
                  <a:lnTo>
                    <a:pt x="540" y="169"/>
                  </a:lnTo>
                  <a:lnTo>
                    <a:pt x="546" y="179"/>
                  </a:lnTo>
                  <a:lnTo>
                    <a:pt x="549" y="186"/>
                  </a:lnTo>
                  <a:lnTo>
                    <a:pt x="553" y="196"/>
                  </a:lnTo>
                  <a:lnTo>
                    <a:pt x="555" y="205"/>
                  </a:lnTo>
                  <a:lnTo>
                    <a:pt x="557" y="215"/>
                  </a:lnTo>
                  <a:lnTo>
                    <a:pt x="557" y="225"/>
                  </a:lnTo>
                  <a:lnTo>
                    <a:pt x="557" y="238"/>
                  </a:lnTo>
                  <a:lnTo>
                    <a:pt x="555" y="253"/>
                  </a:lnTo>
                  <a:lnTo>
                    <a:pt x="553" y="267"/>
                  </a:lnTo>
                  <a:lnTo>
                    <a:pt x="551" y="280"/>
                  </a:lnTo>
                  <a:lnTo>
                    <a:pt x="549" y="294"/>
                  </a:lnTo>
                  <a:lnTo>
                    <a:pt x="546" y="307"/>
                  </a:lnTo>
                  <a:lnTo>
                    <a:pt x="542" y="321"/>
                  </a:lnTo>
                  <a:lnTo>
                    <a:pt x="536" y="334"/>
                  </a:lnTo>
                  <a:lnTo>
                    <a:pt x="528" y="365"/>
                  </a:lnTo>
                  <a:lnTo>
                    <a:pt x="523" y="394"/>
                  </a:lnTo>
                  <a:lnTo>
                    <a:pt x="519" y="420"/>
                  </a:lnTo>
                  <a:lnTo>
                    <a:pt x="515" y="447"/>
                  </a:lnTo>
                  <a:lnTo>
                    <a:pt x="511" y="472"/>
                  </a:lnTo>
                  <a:lnTo>
                    <a:pt x="509" y="497"/>
                  </a:lnTo>
                  <a:lnTo>
                    <a:pt x="507" y="518"/>
                  </a:lnTo>
                  <a:lnTo>
                    <a:pt x="507" y="528"/>
                  </a:lnTo>
                  <a:lnTo>
                    <a:pt x="507" y="540"/>
                  </a:lnTo>
                  <a:lnTo>
                    <a:pt x="507" y="2680"/>
                  </a:lnTo>
                  <a:lnTo>
                    <a:pt x="356" y="2680"/>
                  </a:lnTo>
                  <a:lnTo>
                    <a:pt x="204" y="2680"/>
                  </a:lnTo>
                  <a:lnTo>
                    <a:pt x="156" y="1540"/>
                  </a:lnTo>
                  <a:lnTo>
                    <a:pt x="106" y="401"/>
                  </a:lnTo>
                  <a:lnTo>
                    <a:pt x="106" y="388"/>
                  </a:lnTo>
                  <a:lnTo>
                    <a:pt x="104" y="376"/>
                  </a:lnTo>
                  <a:lnTo>
                    <a:pt x="104" y="363"/>
                  </a:lnTo>
                  <a:lnTo>
                    <a:pt x="102" y="351"/>
                  </a:lnTo>
                  <a:lnTo>
                    <a:pt x="96" y="326"/>
                  </a:lnTo>
                  <a:lnTo>
                    <a:pt x="91" y="301"/>
                  </a:lnTo>
                  <a:lnTo>
                    <a:pt x="83" y="277"/>
                  </a:lnTo>
                  <a:lnTo>
                    <a:pt x="73" y="253"/>
                  </a:lnTo>
                  <a:lnTo>
                    <a:pt x="62" y="229"/>
                  </a:lnTo>
                  <a:lnTo>
                    <a:pt x="50" y="204"/>
                  </a:lnTo>
                  <a:lnTo>
                    <a:pt x="43" y="196"/>
                  </a:lnTo>
                  <a:lnTo>
                    <a:pt x="37" y="190"/>
                  </a:lnTo>
                  <a:lnTo>
                    <a:pt x="27" y="177"/>
                  </a:lnTo>
                  <a:lnTo>
                    <a:pt x="18" y="165"/>
                  </a:lnTo>
                  <a:lnTo>
                    <a:pt x="12" y="156"/>
                  </a:lnTo>
                  <a:lnTo>
                    <a:pt x="6" y="146"/>
                  </a:lnTo>
                  <a:lnTo>
                    <a:pt x="2" y="136"/>
                  </a:lnTo>
                  <a:lnTo>
                    <a:pt x="0" y="129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2" y="96"/>
                  </a:lnTo>
                  <a:lnTo>
                    <a:pt x="4" y="83"/>
                  </a:lnTo>
                  <a:lnTo>
                    <a:pt x="8" y="71"/>
                  </a:lnTo>
                  <a:lnTo>
                    <a:pt x="12" y="60"/>
                  </a:lnTo>
                  <a:lnTo>
                    <a:pt x="18" y="50"/>
                  </a:lnTo>
                  <a:lnTo>
                    <a:pt x="23" y="40"/>
                  </a:lnTo>
                  <a:lnTo>
                    <a:pt x="31" y="31"/>
                  </a:lnTo>
                  <a:lnTo>
                    <a:pt x="39" y="25"/>
                  </a:lnTo>
                  <a:lnTo>
                    <a:pt x="48" y="17"/>
                  </a:lnTo>
                  <a:lnTo>
                    <a:pt x="58" y="12"/>
                  </a:lnTo>
                  <a:lnTo>
                    <a:pt x="68" y="8"/>
                  </a:lnTo>
                  <a:lnTo>
                    <a:pt x="79" y="4"/>
                  </a:lnTo>
                  <a:lnTo>
                    <a:pt x="93" y="2"/>
                  </a:lnTo>
                  <a:lnTo>
                    <a:pt x="106" y="0"/>
                  </a:lnTo>
                  <a:lnTo>
                    <a:pt x="119" y="0"/>
                  </a:lnTo>
                  <a:lnTo>
                    <a:pt x="11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DA26C5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8382000" y="762000"/>
              <a:ext cx="481013" cy="2128838"/>
            </a:xfrm>
            <a:custGeom>
              <a:avLst/>
              <a:gdLst/>
              <a:ahLst/>
              <a:cxnLst>
                <a:cxn ang="0">
                  <a:pos x="152" y="0"/>
                </a:cxn>
                <a:cxn ang="0">
                  <a:pos x="188" y="3"/>
                </a:cxn>
                <a:cxn ang="0">
                  <a:pos x="225" y="9"/>
                </a:cxn>
                <a:cxn ang="0">
                  <a:pos x="265" y="17"/>
                </a:cxn>
                <a:cxn ang="0">
                  <a:pos x="306" y="28"/>
                </a:cxn>
                <a:cxn ang="0">
                  <a:pos x="348" y="42"/>
                </a:cxn>
                <a:cxn ang="0">
                  <a:pos x="394" y="57"/>
                </a:cxn>
                <a:cxn ang="0">
                  <a:pos x="442" y="76"/>
                </a:cxn>
                <a:cxn ang="0">
                  <a:pos x="482" y="97"/>
                </a:cxn>
                <a:cxn ang="0">
                  <a:pos x="513" y="117"/>
                </a:cxn>
                <a:cxn ang="0">
                  <a:pos x="540" y="136"/>
                </a:cxn>
                <a:cxn ang="0">
                  <a:pos x="561" y="155"/>
                </a:cxn>
                <a:cxn ang="0">
                  <a:pos x="580" y="176"/>
                </a:cxn>
                <a:cxn ang="0">
                  <a:pos x="594" y="195"/>
                </a:cxn>
                <a:cxn ang="0">
                  <a:pos x="601" y="216"/>
                </a:cxn>
                <a:cxn ang="0">
                  <a:pos x="607" y="238"/>
                </a:cxn>
                <a:cxn ang="0">
                  <a:pos x="607" y="263"/>
                </a:cxn>
                <a:cxn ang="0">
                  <a:pos x="603" y="291"/>
                </a:cxn>
                <a:cxn ang="0">
                  <a:pos x="599" y="322"/>
                </a:cxn>
                <a:cxn ang="0">
                  <a:pos x="592" y="355"/>
                </a:cxn>
                <a:cxn ang="0">
                  <a:pos x="578" y="405"/>
                </a:cxn>
                <a:cxn ang="0">
                  <a:pos x="569" y="464"/>
                </a:cxn>
                <a:cxn ang="0">
                  <a:pos x="561" y="518"/>
                </a:cxn>
                <a:cxn ang="0">
                  <a:pos x="557" y="568"/>
                </a:cxn>
                <a:cxn ang="0">
                  <a:pos x="526" y="1635"/>
                </a:cxn>
                <a:cxn ang="0">
                  <a:pos x="329" y="2681"/>
                </a:cxn>
                <a:cxn ang="0">
                  <a:pos x="142" y="1558"/>
                </a:cxn>
                <a:cxn ang="0">
                  <a:pos x="117" y="412"/>
                </a:cxn>
                <a:cxn ang="0">
                  <a:pos x="106" y="360"/>
                </a:cxn>
                <a:cxn ang="0">
                  <a:pos x="89" y="307"/>
                </a:cxn>
                <a:cxn ang="0">
                  <a:pos x="64" y="249"/>
                </a:cxn>
                <a:cxn ang="0">
                  <a:pos x="43" y="213"/>
                </a:cxn>
                <a:cxn ang="0">
                  <a:pos x="27" y="193"/>
                </a:cxn>
                <a:cxn ang="0">
                  <a:pos x="12" y="170"/>
                </a:cxn>
                <a:cxn ang="0">
                  <a:pos x="2" y="149"/>
                </a:cxn>
                <a:cxn ang="0">
                  <a:pos x="0" y="132"/>
                </a:cxn>
                <a:cxn ang="0">
                  <a:pos x="2" y="101"/>
                </a:cxn>
                <a:cxn ang="0">
                  <a:pos x="8" y="74"/>
                </a:cxn>
                <a:cxn ang="0">
                  <a:pos x="20" y="51"/>
                </a:cxn>
                <a:cxn ang="0">
                  <a:pos x="33" y="32"/>
                </a:cxn>
                <a:cxn ang="0">
                  <a:pos x="52" y="19"/>
                </a:cxn>
                <a:cxn ang="0">
                  <a:pos x="75" y="9"/>
                </a:cxn>
                <a:cxn ang="0">
                  <a:pos x="102" y="1"/>
                </a:cxn>
                <a:cxn ang="0">
                  <a:pos x="135" y="0"/>
                </a:cxn>
                <a:cxn ang="0">
                  <a:pos x="135" y="0"/>
                </a:cxn>
              </a:cxnLst>
              <a:rect l="0" t="0" r="r" b="b"/>
              <a:pathLst>
                <a:path w="607" h="2681">
                  <a:moveTo>
                    <a:pt x="135" y="0"/>
                  </a:moveTo>
                  <a:lnTo>
                    <a:pt x="152" y="0"/>
                  </a:lnTo>
                  <a:lnTo>
                    <a:pt x="169" y="1"/>
                  </a:lnTo>
                  <a:lnTo>
                    <a:pt x="188" y="3"/>
                  </a:lnTo>
                  <a:lnTo>
                    <a:pt x="206" y="5"/>
                  </a:lnTo>
                  <a:lnTo>
                    <a:pt x="225" y="9"/>
                  </a:lnTo>
                  <a:lnTo>
                    <a:pt x="244" y="13"/>
                  </a:lnTo>
                  <a:lnTo>
                    <a:pt x="265" y="17"/>
                  </a:lnTo>
                  <a:lnTo>
                    <a:pt x="284" y="23"/>
                  </a:lnTo>
                  <a:lnTo>
                    <a:pt x="306" y="28"/>
                  </a:lnTo>
                  <a:lnTo>
                    <a:pt x="327" y="34"/>
                  </a:lnTo>
                  <a:lnTo>
                    <a:pt x="348" y="42"/>
                  </a:lnTo>
                  <a:lnTo>
                    <a:pt x="371" y="49"/>
                  </a:lnTo>
                  <a:lnTo>
                    <a:pt x="394" y="57"/>
                  </a:lnTo>
                  <a:lnTo>
                    <a:pt x="417" y="67"/>
                  </a:lnTo>
                  <a:lnTo>
                    <a:pt x="442" y="76"/>
                  </a:lnTo>
                  <a:lnTo>
                    <a:pt x="467" y="88"/>
                  </a:lnTo>
                  <a:lnTo>
                    <a:pt x="482" y="97"/>
                  </a:lnTo>
                  <a:lnTo>
                    <a:pt x="498" y="107"/>
                  </a:lnTo>
                  <a:lnTo>
                    <a:pt x="513" y="117"/>
                  </a:lnTo>
                  <a:lnTo>
                    <a:pt x="526" y="126"/>
                  </a:lnTo>
                  <a:lnTo>
                    <a:pt x="540" y="136"/>
                  </a:lnTo>
                  <a:lnTo>
                    <a:pt x="551" y="145"/>
                  </a:lnTo>
                  <a:lnTo>
                    <a:pt x="561" y="155"/>
                  </a:lnTo>
                  <a:lnTo>
                    <a:pt x="570" y="165"/>
                  </a:lnTo>
                  <a:lnTo>
                    <a:pt x="580" y="176"/>
                  </a:lnTo>
                  <a:lnTo>
                    <a:pt x="586" y="186"/>
                  </a:lnTo>
                  <a:lnTo>
                    <a:pt x="594" y="195"/>
                  </a:lnTo>
                  <a:lnTo>
                    <a:pt x="597" y="205"/>
                  </a:lnTo>
                  <a:lnTo>
                    <a:pt x="601" y="216"/>
                  </a:lnTo>
                  <a:lnTo>
                    <a:pt x="605" y="226"/>
                  </a:lnTo>
                  <a:lnTo>
                    <a:pt x="607" y="238"/>
                  </a:lnTo>
                  <a:lnTo>
                    <a:pt x="607" y="249"/>
                  </a:lnTo>
                  <a:lnTo>
                    <a:pt x="607" y="263"/>
                  </a:lnTo>
                  <a:lnTo>
                    <a:pt x="605" y="276"/>
                  </a:lnTo>
                  <a:lnTo>
                    <a:pt x="603" y="291"/>
                  </a:lnTo>
                  <a:lnTo>
                    <a:pt x="601" y="307"/>
                  </a:lnTo>
                  <a:lnTo>
                    <a:pt x="599" y="322"/>
                  </a:lnTo>
                  <a:lnTo>
                    <a:pt x="595" y="339"/>
                  </a:lnTo>
                  <a:lnTo>
                    <a:pt x="592" y="355"/>
                  </a:lnTo>
                  <a:lnTo>
                    <a:pt x="586" y="372"/>
                  </a:lnTo>
                  <a:lnTo>
                    <a:pt x="578" y="405"/>
                  </a:lnTo>
                  <a:lnTo>
                    <a:pt x="572" y="435"/>
                  </a:lnTo>
                  <a:lnTo>
                    <a:pt x="569" y="464"/>
                  </a:lnTo>
                  <a:lnTo>
                    <a:pt x="565" y="491"/>
                  </a:lnTo>
                  <a:lnTo>
                    <a:pt x="561" y="518"/>
                  </a:lnTo>
                  <a:lnTo>
                    <a:pt x="559" y="545"/>
                  </a:lnTo>
                  <a:lnTo>
                    <a:pt x="557" y="568"/>
                  </a:lnTo>
                  <a:lnTo>
                    <a:pt x="557" y="591"/>
                  </a:lnTo>
                  <a:lnTo>
                    <a:pt x="526" y="1635"/>
                  </a:lnTo>
                  <a:lnTo>
                    <a:pt x="494" y="2681"/>
                  </a:lnTo>
                  <a:lnTo>
                    <a:pt x="329" y="2681"/>
                  </a:lnTo>
                  <a:lnTo>
                    <a:pt x="164" y="2681"/>
                  </a:lnTo>
                  <a:lnTo>
                    <a:pt x="142" y="1558"/>
                  </a:lnTo>
                  <a:lnTo>
                    <a:pt x="121" y="437"/>
                  </a:lnTo>
                  <a:lnTo>
                    <a:pt x="117" y="412"/>
                  </a:lnTo>
                  <a:lnTo>
                    <a:pt x="112" y="387"/>
                  </a:lnTo>
                  <a:lnTo>
                    <a:pt x="106" y="360"/>
                  </a:lnTo>
                  <a:lnTo>
                    <a:pt x="98" y="334"/>
                  </a:lnTo>
                  <a:lnTo>
                    <a:pt x="89" y="307"/>
                  </a:lnTo>
                  <a:lnTo>
                    <a:pt x="77" y="278"/>
                  </a:lnTo>
                  <a:lnTo>
                    <a:pt x="64" y="249"/>
                  </a:lnTo>
                  <a:lnTo>
                    <a:pt x="50" y="218"/>
                  </a:lnTo>
                  <a:lnTo>
                    <a:pt x="43" y="213"/>
                  </a:lnTo>
                  <a:lnTo>
                    <a:pt x="37" y="205"/>
                  </a:lnTo>
                  <a:lnTo>
                    <a:pt x="27" y="193"/>
                  </a:lnTo>
                  <a:lnTo>
                    <a:pt x="20" y="180"/>
                  </a:lnTo>
                  <a:lnTo>
                    <a:pt x="12" y="170"/>
                  </a:lnTo>
                  <a:lnTo>
                    <a:pt x="6" y="159"/>
                  </a:lnTo>
                  <a:lnTo>
                    <a:pt x="2" y="149"/>
                  </a:lnTo>
                  <a:lnTo>
                    <a:pt x="0" y="140"/>
                  </a:lnTo>
                  <a:lnTo>
                    <a:pt x="0" y="132"/>
                  </a:lnTo>
                  <a:lnTo>
                    <a:pt x="0" y="115"/>
                  </a:lnTo>
                  <a:lnTo>
                    <a:pt x="2" y="101"/>
                  </a:lnTo>
                  <a:lnTo>
                    <a:pt x="4" y="86"/>
                  </a:lnTo>
                  <a:lnTo>
                    <a:pt x="8" y="74"/>
                  </a:lnTo>
                  <a:lnTo>
                    <a:pt x="14" y="63"/>
                  </a:lnTo>
                  <a:lnTo>
                    <a:pt x="20" y="51"/>
                  </a:lnTo>
                  <a:lnTo>
                    <a:pt x="25" y="42"/>
                  </a:lnTo>
                  <a:lnTo>
                    <a:pt x="33" y="32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64" y="13"/>
                  </a:lnTo>
                  <a:lnTo>
                    <a:pt x="75" y="9"/>
                  </a:lnTo>
                  <a:lnTo>
                    <a:pt x="89" y="5"/>
                  </a:lnTo>
                  <a:lnTo>
                    <a:pt x="102" y="1"/>
                  </a:lnTo>
                  <a:lnTo>
                    <a:pt x="117" y="1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7620000" y="1371600"/>
              <a:ext cx="985838" cy="300037"/>
            </a:xfrm>
            <a:custGeom>
              <a:avLst/>
              <a:gdLst/>
              <a:ahLst/>
              <a:cxnLst>
                <a:cxn ang="0">
                  <a:pos x="988" y="0"/>
                </a:cxn>
                <a:cxn ang="0">
                  <a:pos x="1069" y="8"/>
                </a:cxn>
                <a:cxn ang="0">
                  <a:pos x="1155" y="21"/>
                </a:cxn>
                <a:cxn ang="0">
                  <a:pos x="1184" y="33"/>
                </a:cxn>
                <a:cxn ang="0">
                  <a:pos x="1207" y="46"/>
                </a:cxn>
                <a:cxn ang="0">
                  <a:pos x="1224" y="67"/>
                </a:cxn>
                <a:cxn ang="0">
                  <a:pos x="1236" y="90"/>
                </a:cxn>
                <a:cxn ang="0">
                  <a:pos x="1240" y="119"/>
                </a:cxn>
                <a:cxn ang="0">
                  <a:pos x="1238" y="150"/>
                </a:cxn>
                <a:cxn ang="0">
                  <a:pos x="1226" y="181"/>
                </a:cxn>
                <a:cxn ang="0">
                  <a:pos x="1203" y="211"/>
                </a:cxn>
                <a:cxn ang="0">
                  <a:pos x="1169" y="246"/>
                </a:cxn>
                <a:cxn ang="0">
                  <a:pos x="1123" y="280"/>
                </a:cxn>
                <a:cxn ang="0">
                  <a:pos x="1040" y="311"/>
                </a:cxn>
                <a:cxn ang="0">
                  <a:pos x="906" y="327"/>
                </a:cxn>
                <a:cxn ang="0">
                  <a:pos x="777" y="340"/>
                </a:cxn>
                <a:cxn ang="0">
                  <a:pos x="654" y="351"/>
                </a:cxn>
                <a:cxn ang="0">
                  <a:pos x="535" y="361"/>
                </a:cxn>
                <a:cxn ang="0">
                  <a:pos x="422" y="371"/>
                </a:cxn>
                <a:cxn ang="0">
                  <a:pos x="374" y="375"/>
                </a:cxn>
                <a:cxn ang="0">
                  <a:pos x="330" y="376"/>
                </a:cxn>
                <a:cxn ang="0">
                  <a:pos x="291" y="378"/>
                </a:cxn>
                <a:cxn ang="0">
                  <a:pos x="238" y="378"/>
                </a:cxn>
                <a:cxn ang="0">
                  <a:pos x="167" y="371"/>
                </a:cxn>
                <a:cxn ang="0">
                  <a:pos x="101" y="355"/>
                </a:cxn>
                <a:cxn ang="0">
                  <a:pos x="53" y="334"/>
                </a:cxn>
                <a:cxn ang="0">
                  <a:pos x="21" y="309"/>
                </a:cxn>
                <a:cxn ang="0">
                  <a:pos x="3" y="279"/>
                </a:cxn>
                <a:cxn ang="0">
                  <a:pos x="2" y="250"/>
                </a:cxn>
                <a:cxn ang="0">
                  <a:pos x="9" y="236"/>
                </a:cxn>
                <a:cxn ang="0">
                  <a:pos x="25" y="221"/>
                </a:cxn>
                <a:cxn ang="0">
                  <a:pos x="46" y="206"/>
                </a:cxn>
                <a:cxn ang="0">
                  <a:pos x="73" y="186"/>
                </a:cxn>
                <a:cxn ang="0">
                  <a:pos x="105" y="167"/>
                </a:cxn>
                <a:cxn ang="0">
                  <a:pos x="192" y="148"/>
                </a:cxn>
                <a:cxn ang="0">
                  <a:pos x="274" y="131"/>
                </a:cxn>
                <a:cxn ang="0">
                  <a:pos x="353" y="115"/>
                </a:cxn>
                <a:cxn ang="0">
                  <a:pos x="426" y="98"/>
                </a:cxn>
                <a:cxn ang="0">
                  <a:pos x="495" y="85"/>
                </a:cxn>
                <a:cxn ang="0">
                  <a:pos x="560" y="69"/>
                </a:cxn>
                <a:cxn ang="0">
                  <a:pos x="620" y="56"/>
                </a:cxn>
                <a:cxn ang="0">
                  <a:pos x="675" y="44"/>
                </a:cxn>
                <a:cxn ang="0">
                  <a:pos x="727" y="33"/>
                </a:cxn>
                <a:cxn ang="0">
                  <a:pos x="775" y="21"/>
                </a:cxn>
                <a:cxn ang="0">
                  <a:pos x="817" y="12"/>
                </a:cxn>
                <a:cxn ang="0">
                  <a:pos x="862" y="4"/>
                </a:cxn>
                <a:cxn ang="0">
                  <a:pos x="917" y="0"/>
                </a:cxn>
                <a:cxn ang="0">
                  <a:pos x="938" y="0"/>
                </a:cxn>
              </a:cxnLst>
              <a:rect l="0" t="0" r="r" b="b"/>
              <a:pathLst>
                <a:path w="1242" h="378">
                  <a:moveTo>
                    <a:pt x="938" y="0"/>
                  </a:moveTo>
                  <a:lnTo>
                    <a:pt x="961" y="0"/>
                  </a:lnTo>
                  <a:lnTo>
                    <a:pt x="988" y="0"/>
                  </a:lnTo>
                  <a:lnTo>
                    <a:pt x="1013" y="2"/>
                  </a:lnTo>
                  <a:lnTo>
                    <a:pt x="1042" y="4"/>
                  </a:lnTo>
                  <a:lnTo>
                    <a:pt x="1069" y="8"/>
                  </a:lnTo>
                  <a:lnTo>
                    <a:pt x="1098" y="12"/>
                  </a:lnTo>
                  <a:lnTo>
                    <a:pt x="1126" y="16"/>
                  </a:lnTo>
                  <a:lnTo>
                    <a:pt x="1155" y="21"/>
                  </a:lnTo>
                  <a:lnTo>
                    <a:pt x="1167" y="25"/>
                  </a:lnTo>
                  <a:lnTo>
                    <a:pt x="1176" y="27"/>
                  </a:lnTo>
                  <a:lnTo>
                    <a:pt x="1184" y="33"/>
                  </a:lnTo>
                  <a:lnTo>
                    <a:pt x="1194" y="37"/>
                  </a:lnTo>
                  <a:lnTo>
                    <a:pt x="1201" y="42"/>
                  </a:lnTo>
                  <a:lnTo>
                    <a:pt x="1207" y="46"/>
                  </a:lnTo>
                  <a:lnTo>
                    <a:pt x="1215" y="54"/>
                  </a:lnTo>
                  <a:lnTo>
                    <a:pt x="1219" y="60"/>
                  </a:lnTo>
                  <a:lnTo>
                    <a:pt x="1224" y="67"/>
                  </a:lnTo>
                  <a:lnTo>
                    <a:pt x="1228" y="75"/>
                  </a:lnTo>
                  <a:lnTo>
                    <a:pt x="1232" y="83"/>
                  </a:lnTo>
                  <a:lnTo>
                    <a:pt x="1236" y="90"/>
                  </a:lnTo>
                  <a:lnTo>
                    <a:pt x="1238" y="100"/>
                  </a:lnTo>
                  <a:lnTo>
                    <a:pt x="1240" y="110"/>
                  </a:lnTo>
                  <a:lnTo>
                    <a:pt x="1240" y="119"/>
                  </a:lnTo>
                  <a:lnTo>
                    <a:pt x="1242" y="131"/>
                  </a:lnTo>
                  <a:lnTo>
                    <a:pt x="1240" y="140"/>
                  </a:lnTo>
                  <a:lnTo>
                    <a:pt x="1238" y="150"/>
                  </a:lnTo>
                  <a:lnTo>
                    <a:pt x="1236" y="160"/>
                  </a:lnTo>
                  <a:lnTo>
                    <a:pt x="1232" y="169"/>
                  </a:lnTo>
                  <a:lnTo>
                    <a:pt x="1226" y="181"/>
                  </a:lnTo>
                  <a:lnTo>
                    <a:pt x="1219" y="190"/>
                  </a:lnTo>
                  <a:lnTo>
                    <a:pt x="1211" y="202"/>
                  </a:lnTo>
                  <a:lnTo>
                    <a:pt x="1203" y="211"/>
                  </a:lnTo>
                  <a:lnTo>
                    <a:pt x="1192" y="223"/>
                  </a:lnTo>
                  <a:lnTo>
                    <a:pt x="1180" y="234"/>
                  </a:lnTo>
                  <a:lnTo>
                    <a:pt x="1169" y="246"/>
                  </a:lnTo>
                  <a:lnTo>
                    <a:pt x="1153" y="257"/>
                  </a:lnTo>
                  <a:lnTo>
                    <a:pt x="1138" y="269"/>
                  </a:lnTo>
                  <a:lnTo>
                    <a:pt x="1123" y="280"/>
                  </a:lnTo>
                  <a:lnTo>
                    <a:pt x="1103" y="294"/>
                  </a:lnTo>
                  <a:lnTo>
                    <a:pt x="1086" y="305"/>
                  </a:lnTo>
                  <a:lnTo>
                    <a:pt x="1040" y="311"/>
                  </a:lnTo>
                  <a:lnTo>
                    <a:pt x="994" y="317"/>
                  </a:lnTo>
                  <a:lnTo>
                    <a:pt x="950" y="321"/>
                  </a:lnTo>
                  <a:lnTo>
                    <a:pt x="906" y="327"/>
                  </a:lnTo>
                  <a:lnTo>
                    <a:pt x="862" y="330"/>
                  </a:lnTo>
                  <a:lnTo>
                    <a:pt x="819" y="336"/>
                  </a:lnTo>
                  <a:lnTo>
                    <a:pt x="777" y="340"/>
                  </a:lnTo>
                  <a:lnTo>
                    <a:pt x="735" y="344"/>
                  </a:lnTo>
                  <a:lnTo>
                    <a:pt x="695" y="348"/>
                  </a:lnTo>
                  <a:lnTo>
                    <a:pt x="654" y="351"/>
                  </a:lnTo>
                  <a:lnTo>
                    <a:pt x="614" y="355"/>
                  </a:lnTo>
                  <a:lnTo>
                    <a:pt x="574" y="359"/>
                  </a:lnTo>
                  <a:lnTo>
                    <a:pt x="535" y="361"/>
                  </a:lnTo>
                  <a:lnTo>
                    <a:pt x="497" y="365"/>
                  </a:lnTo>
                  <a:lnTo>
                    <a:pt x="458" y="369"/>
                  </a:lnTo>
                  <a:lnTo>
                    <a:pt x="422" y="371"/>
                  </a:lnTo>
                  <a:lnTo>
                    <a:pt x="405" y="373"/>
                  </a:lnTo>
                  <a:lnTo>
                    <a:pt x="389" y="373"/>
                  </a:lnTo>
                  <a:lnTo>
                    <a:pt x="374" y="375"/>
                  </a:lnTo>
                  <a:lnTo>
                    <a:pt x="359" y="375"/>
                  </a:lnTo>
                  <a:lnTo>
                    <a:pt x="343" y="376"/>
                  </a:lnTo>
                  <a:lnTo>
                    <a:pt x="330" y="376"/>
                  </a:lnTo>
                  <a:lnTo>
                    <a:pt x="316" y="376"/>
                  </a:lnTo>
                  <a:lnTo>
                    <a:pt x="305" y="376"/>
                  </a:lnTo>
                  <a:lnTo>
                    <a:pt x="291" y="378"/>
                  </a:lnTo>
                  <a:lnTo>
                    <a:pt x="280" y="378"/>
                  </a:lnTo>
                  <a:lnTo>
                    <a:pt x="257" y="378"/>
                  </a:lnTo>
                  <a:lnTo>
                    <a:pt x="238" y="378"/>
                  </a:lnTo>
                  <a:lnTo>
                    <a:pt x="218" y="378"/>
                  </a:lnTo>
                  <a:lnTo>
                    <a:pt x="192" y="375"/>
                  </a:lnTo>
                  <a:lnTo>
                    <a:pt x="167" y="371"/>
                  </a:lnTo>
                  <a:lnTo>
                    <a:pt x="142" y="367"/>
                  </a:lnTo>
                  <a:lnTo>
                    <a:pt x="121" y="361"/>
                  </a:lnTo>
                  <a:lnTo>
                    <a:pt x="101" y="355"/>
                  </a:lnTo>
                  <a:lnTo>
                    <a:pt x="84" y="350"/>
                  </a:lnTo>
                  <a:lnTo>
                    <a:pt x="67" y="342"/>
                  </a:lnTo>
                  <a:lnTo>
                    <a:pt x="53" y="334"/>
                  </a:lnTo>
                  <a:lnTo>
                    <a:pt x="40" y="327"/>
                  </a:lnTo>
                  <a:lnTo>
                    <a:pt x="28" y="319"/>
                  </a:lnTo>
                  <a:lnTo>
                    <a:pt x="21" y="309"/>
                  </a:lnTo>
                  <a:lnTo>
                    <a:pt x="13" y="300"/>
                  </a:lnTo>
                  <a:lnTo>
                    <a:pt x="7" y="288"/>
                  </a:lnTo>
                  <a:lnTo>
                    <a:pt x="3" y="279"/>
                  </a:lnTo>
                  <a:lnTo>
                    <a:pt x="0" y="267"/>
                  </a:lnTo>
                  <a:lnTo>
                    <a:pt x="0" y="254"/>
                  </a:lnTo>
                  <a:lnTo>
                    <a:pt x="2" y="250"/>
                  </a:lnTo>
                  <a:lnTo>
                    <a:pt x="3" y="246"/>
                  </a:lnTo>
                  <a:lnTo>
                    <a:pt x="5" y="242"/>
                  </a:lnTo>
                  <a:lnTo>
                    <a:pt x="9" y="236"/>
                  </a:lnTo>
                  <a:lnTo>
                    <a:pt x="13" y="232"/>
                  </a:lnTo>
                  <a:lnTo>
                    <a:pt x="19" y="227"/>
                  </a:lnTo>
                  <a:lnTo>
                    <a:pt x="25" y="221"/>
                  </a:lnTo>
                  <a:lnTo>
                    <a:pt x="30" y="217"/>
                  </a:lnTo>
                  <a:lnTo>
                    <a:pt x="38" y="211"/>
                  </a:lnTo>
                  <a:lnTo>
                    <a:pt x="46" y="206"/>
                  </a:lnTo>
                  <a:lnTo>
                    <a:pt x="53" y="200"/>
                  </a:lnTo>
                  <a:lnTo>
                    <a:pt x="63" y="192"/>
                  </a:lnTo>
                  <a:lnTo>
                    <a:pt x="73" y="186"/>
                  </a:lnTo>
                  <a:lnTo>
                    <a:pt x="82" y="181"/>
                  </a:lnTo>
                  <a:lnTo>
                    <a:pt x="94" y="173"/>
                  </a:lnTo>
                  <a:lnTo>
                    <a:pt x="105" y="167"/>
                  </a:lnTo>
                  <a:lnTo>
                    <a:pt x="134" y="161"/>
                  </a:lnTo>
                  <a:lnTo>
                    <a:pt x="163" y="154"/>
                  </a:lnTo>
                  <a:lnTo>
                    <a:pt x="192" y="148"/>
                  </a:lnTo>
                  <a:lnTo>
                    <a:pt x="220" y="142"/>
                  </a:lnTo>
                  <a:lnTo>
                    <a:pt x="247" y="136"/>
                  </a:lnTo>
                  <a:lnTo>
                    <a:pt x="274" y="131"/>
                  </a:lnTo>
                  <a:lnTo>
                    <a:pt x="301" y="125"/>
                  </a:lnTo>
                  <a:lnTo>
                    <a:pt x="326" y="119"/>
                  </a:lnTo>
                  <a:lnTo>
                    <a:pt x="353" y="115"/>
                  </a:lnTo>
                  <a:lnTo>
                    <a:pt x="378" y="110"/>
                  </a:lnTo>
                  <a:lnTo>
                    <a:pt x="403" y="104"/>
                  </a:lnTo>
                  <a:lnTo>
                    <a:pt x="426" y="98"/>
                  </a:lnTo>
                  <a:lnTo>
                    <a:pt x="449" y="94"/>
                  </a:lnTo>
                  <a:lnTo>
                    <a:pt x="472" y="88"/>
                  </a:lnTo>
                  <a:lnTo>
                    <a:pt x="495" y="85"/>
                  </a:lnTo>
                  <a:lnTo>
                    <a:pt x="518" y="79"/>
                  </a:lnTo>
                  <a:lnTo>
                    <a:pt x="539" y="75"/>
                  </a:lnTo>
                  <a:lnTo>
                    <a:pt x="560" y="69"/>
                  </a:lnTo>
                  <a:lnTo>
                    <a:pt x="581" y="65"/>
                  </a:lnTo>
                  <a:lnTo>
                    <a:pt x="600" y="62"/>
                  </a:lnTo>
                  <a:lnTo>
                    <a:pt x="620" y="56"/>
                  </a:lnTo>
                  <a:lnTo>
                    <a:pt x="639" y="52"/>
                  </a:lnTo>
                  <a:lnTo>
                    <a:pt x="658" y="48"/>
                  </a:lnTo>
                  <a:lnTo>
                    <a:pt x="675" y="44"/>
                  </a:lnTo>
                  <a:lnTo>
                    <a:pt x="695" y="40"/>
                  </a:lnTo>
                  <a:lnTo>
                    <a:pt x="712" y="37"/>
                  </a:lnTo>
                  <a:lnTo>
                    <a:pt x="727" y="33"/>
                  </a:lnTo>
                  <a:lnTo>
                    <a:pt x="744" y="29"/>
                  </a:lnTo>
                  <a:lnTo>
                    <a:pt x="760" y="25"/>
                  </a:lnTo>
                  <a:lnTo>
                    <a:pt x="775" y="21"/>
                  </a:lnTo>
                  <a:lnTo>
                    <a:pt x="789" y="17"/>
                  </a:lnTo>
                  <a:lnTo>
                    <a:pt x="804" y="14"/>
                  </a:lnTo>
                  <a:lnTo>
                    <a:pt x="817" y="12"/>
                  </a:lnTo>
                  <a:lnTo>
                    <a:pt x="831" y="8"/>
                  </a:lnTo>
                  <a:lnTo>
                    <a:pt x="846" y="6"/>
                  </a:lnTo>
                  <a:lnTo>
                    <a:pt x="862" y="4"/>
                  </a:lnTo>
                  <a:lnTo>
                    <a:pt x="879" y="2"/>
                  </a:lnTo>
                  <a:lnTo>
                    <a:pt x="898" y="0"/>
                  </a:lnTo>
                  <a:lnTo>
                    <a:pt x="917" y="0"/>
                  </a:lnTo>
                  <a:lnTo>
                    <a:pt x="938" y="0"/>
                  </a:lnTo>
                  <a:lnTo>
                    <a:pt x="938" y="0"/>
                  </a:lnTo>
                  <a:lnTo>
                    <a:pt x="93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7696200" y="2133600"/>
              <a:ext cx="919163" cy="277812"/>
            </a:xfrm>
            <a:custGeom>
              <a:avLst/>
              <a:gdLst/>
              <a:ahLst/>
              <a:cxnLst>
                <a:cxn ang="0">
                  <a:pos x="878" y="0"/>
                </a:cxn>
                <a:cxn ang="0">
                  <a:pos x="931" y="2"/>
                </a:cxn>
                <a:cxn ang="0">
                  <a:pos x="987" y="8"/>
                </a:cxn>
                <a:cxn ang="0">
                  <a:pos x="1043" y="15"/>
                </a:cxn>
                <a:cxn ang="0">
                  <a:pos x="1083" y="25"/>
                </a:cxn>
                <a:cxn ang="0">
                  <a:pos x="1102" y="32"/>
                </a:cxn>
                <a:cxn ang="0">
                  <a:pos x="1118" y="42"/>
                </a:cxn>
                <a:cxn ang="0">
                  <a:pos x="1131" y="54"/>
                </a:cxn>
                <a:cxn ang="0">
                  <a:pos x="1141" y="67"/>
                </a:cxn>
                <a:cxn ang="0">
                  <a:pos x="1148" y="82"/>
                </a:cxn>
                <a:cxn ang="0">
                  <a:pos x="1154" y="100"/>
                </a:cxn>
                <a:cxn ang="0">
                  <a:pos x="1158" y="119"/>
                </a:cxn>
                <a:cxn ang="0">
                  <a:pos x="1156" y="140"/>
                </a:cxn>
                <a:cxn ang="0">
                  <a:pos x="1152" y="159"/>
                </a:cxn>
                <a:cxn ang="0">
                  <a:pos x="1142" y="180"/>
                </a:cxn>
                <a:cxn ang="0">
                  <a:pos x="1129" y="201"/>
                </a:cxn>
                <a:cxn ang="0">
                  <a:pos x="1108" y="223"/>
                </a:cxn>
                <a:cxn ang="0">
                  <a:pos x="1085" y="246"/>
                </a:cxn>
                <a:cxn ang="0">
                  <a:pos x="1056" y="269"/>
                </a:cxn>
                <a:cxn ang="0">
                  <a:pos x="1022" y="294"/>
                </a:cxn>
                <a:cxn ang="0">
                  <a:pos x="920" y="313"/>
                </a:cxn>
                <a:cxn ang="0">
                  <a:pos x="762" y="324"/>
                </a:cxn>
                <a:cxn ang="0">
                  <a:pos x="686" y="328"/>
                </a:cxn>
                <a:cxn ang="0">
                  <a:pos x="613" y="332"/>
                </a:cxn>
                <a:cxn ang="0">
                  <a:pos x="540" y="336"/>
                </a:cxn>
                <a:cxn ang="0">
                  <a:pos x="471" y="340"/>
                </a:cxn>
                <a:cxn ang="0">
                  <a:pos x="403" y="342"/>
                </a:cxn>
                <a:cxn ang="0">
                  <a:pos x="348" y="345"/>
                </a:cxn>
                <a:cxn ang="0">
                  <a:pos x="298" y="347"/>
                </a:cxn>
                <a:cxn ang="0">
                  <a:pos x="256" y="349"/>
                </a:cxn>
                <a:cxn ang="0">
                  <a:pos x="227" y="349"/>
                </a:cxn>
                <a:cxn ang="0">
                  <a:pos x="192" y="345"/>
                </a:cxn>
                <a:cxn ang="0">
                  <a:pos x="144" y="338"/>
                </a:cxn>
                <a:cxn ang="0">
                  <a:pos x="102" y="326"/>
                </a:cxn>
                <a:cxn ang="0">
                  <a:pos x="69" y="313"/>
                </a:cxn>
                <a:cxn ang="0">
                  <a:pos x="41" y="297"/>
                </a:cxn>
                <a:cxn ang="0">
                  <a:pos x="21" y="280"/>
                </a:cxn>
                <a:cxn ang="0">
                  <a:pos x="8" y="259"/>
                </a:cxn>
                <a:cxn ang="0">
                  <a:pos x="0" y="238"/>
                </a:cxn>
                <a:cxn ang="0">
                  <a:pos x="2" y="221"/>
                </a:cxn>
                <a:cxn ang="0">
                  <a:pos x="8" y="213"/>
                </a:cxn>
                <a:cxn ang="0">
                  <a:pos x="16" y="203"/>
                </a:cxn>
                <a:cxn ang="0">
                  <a:pos x="25" y="192"/>
                </a:cxn>
                <a:cxn ang="0">
                  <a:pos x="39" y="182"/>
                </a:cxn>
                <a:cxn ang="0">
                  <a:pos x="56" y="171"/>
                </a:cxn>
                <a:cxn ang="0">
                  <a:pos x="73" y="157"/>
                </a:cxn>
                <a:cxn ang="0">
                  <a:pos x="94" y="144"/>
                </a:cxn>
                <a:cxn ang="0">
                  <a:pos x="158" y="128"/>
                </a:cxn>
                <a:cxn ang="0">
                  <a:pos x="258" y="109"/>
                </a:cxn>
                <a:cxn ang="0">
                  <a:pos x="350" y="92"/>
                </a:cxn>
                <a:cxn ang="0">
                  <a:pos x="436" y="75"/>
                </a:cxn>
                <a:cxn ang="0">
                  <a:pos x="515" y="59"/>
                </a:cxn>
                <a:cxn ang="0">
                  <a:pos x="586" y="46"/>
                </a:cxn>
                <a:cxn ang="0">
                  <a:pos x="651" y="32"/>
                </a:cxn>
                <a:cxn ang="0">
                  <a:pos x="709" y="19"/>
                </a:cxn>
                <a:cxn ang="0">
                  <a:pos x="760" y="9"/>
                </a:cxn>
                <a:cxn ang="0">
                  <a:pos x="789" y="4"/>
                </a:cxn>
                <a:cxn ang="0">
                  <a:pos x="820" y="0"/>
                </a:cxn>
                <a:cxn ang="0">
                  <a:pos x="855" y="0"/>
                </a:cxn>
              </a:cxnLst>
              <a:rect l="0" t="0" r="r" b="b"/>
              <a:pathLst>
                <a:path w="1158" h="349">
                  <a:moveTo>
                    <a:pt x="855" y="0"/>
                  </a:moveTo>
                  <a:lnTo>
                    <a:pt x="878" y="0"/>
                  </a:lnTo>
                  <a:lnTo>
                    <a:pt x="904" y="0"/>
                  </a:lnTo>
                  <a:lnTo>
                    <a:pt x="931" y="2"/>
                  </a:lnTo>
                  <a:lnTo>
                    <a:pt x="958" y="4"/>
                  </a:lnTo>
                  <a:lnTo>
                    <a:pt x="987" y="8"/>
                  </a:lnTo>
                  <a:lnTo>
                    <a:pt x="1014" y="11"/>
                  </a:lnTo>
                  <a:lnTo>
                    <a:pt x="1043" y="15"/>
                  </a:lnTo>
                  <a:lnTo>
                    <a:pt x="1073" y="21"/>
                  </a:lnTo>
                  <a:lnTo>
                    <a:pt x="1083" y="25"/>
                  </a:lnTo>
                  <a:lnTo>
                    <a:pt x="1093" y="27"/>
                  </a:lnTo>
                  <a:lnTo>
                    <a:pt x="1102" y="32"/>
                  </a:lnTo>
                  <a:lnTo>
                    <a:pt x="1110" y="36"/>
                  </a:lnTo>
                  <a:lnTo>
                    <a:pt x="1118" y="42"/>
                  </a:lnTo>
                  <a:lnTo>
                    <a:pt x="1123" y="46"/>
                  </a:lnTo>
                  <a:lnTo>
                    <a:pt x="1131" y="54"/>
                  </a:lnTo>
                  <a:lnTo>
                    <a:pt x="1137" y="59"/>
                  </a:lnTo>
                  <a:lnTo>
                    <a:pt x="1141" y="67"/>
                  </a:lnTo>
                  <a:lnTo>
                    <a:pt x="1146" y="75"/>
                  </a:lnTo>
                  <a:lnTo>
                    <a:pt x="1148" y="82"/>
                  </a:lnTo>
                  <a:lnTo>
                    <a:pt x="1152" y="90"/>
                  </a:lnTo>
                  <a:lnTo>
                    <a:pt x="1154" y="100"/>
                  </a:lnTo>
                  <a:lnTo>
                    <a:pt x="1156" y="109"/>
                  </a:lnTo>
                  <a:lnTo>
                    <a:pt x="1158" y="119"/>
                  </a:lnTo>
                  <a:lnTo>
                    <a:pt x="1158" y="130"/>
                  </a:lnTo>
                  <a:lnTo>
                    <a:pt x="1156" y="140"/>
                  </a:lnTo>
                  <a:lnTo>
                    <a:pt x="1156" y="150"/>
                  </a:lnTo>
                  <a:lnTo>
                    <a:pt x="1152" y="159"/>
                  </a:lnTo>
                  <a:lnTo>
                    <a:pt x="1148" y="171"/>
                  </a:lnTo>
                  <a:lnTo>
                    <a:pt x="1142" y="180"/>
                  </a:lnTo>
                  <a:lnTo>
                    <a:pt x="1137" y="190"/>
                  </a:lnTo>
                  <a:lnTo>
                    <a:pt x="1129" y="201"/>
                  </a:lnTo>
                  <a:lnTo>
                    <a:pt x="1119" y="211"/>
                  </a:lnTo>
                  <a:lnTo>
                    <a:pt x="1108" y="223"/>
                  </a:lnTo>
                  <a:lnTo>
                    <a:pt x="1096" y="234"/>
                  </a:lnTo>
                  <a:lnTo>
                    <a:pt x="1085" y="246"/>
                  </a:lnTo>
                  <a:lnTo>
                    <a:pt x="1071" y="257"/>
                  </a:lnTo>
                  <a:lnTo>
                    <a:pt x="1056" y="269"/>
                  </a:lnTo>
                  <a:lnTo>
                    <a:pt x="1039" y="280"/>
                  </a:lnTo>
                  <a:lnTo>
                    <a:pt x="1022" y="294"/>
                  </a:lnTo>
                  <a:lnTo>
                    <a:pt x="1002" y="305"/>
                  </a:lnTo>
                  <a:lnTo>
                    <a:pt x="920" y="313"/>
                  </a:lnTo>
                  <a:lnTo>
                    <a:pt x="841" y="318"/>
                  </a:lnTo>
                  <a:lnTo>
                    <a:pt x="762" y="324"/>
                  </a:lnTo>
                  <a:lnTo>
                    <a:pt x="724" y="326"/>
                  </a:lnTo>
                  <a:lnTo>
                    <a:pt x="686" y="328"/>
                  </a:lnTo>
                  <a:lnTo>
                    <a:pt x="649" y="330"/>
                  </a:lnTo>
                  <a:lnTo>
                    <a:pt x="613" y="332"/>
                  </a:lnTo>
                  <a:lnTo>
                    <a:pt x="576" y="334"/>
                  </a:lnTo>
                  <a:lnTo>
                    <a:pt x="540" y="336"/>
                  </a:lnTo>
                  <a:lnTo>
                    <a:pt x="505" y="338"/>
                  </a:lnTo>
                  <a:lnTo>
                    <a:pt x="471" y="340"/>
                  </a:lnTo>
                  <a:lnTo>
                    <a:pt x="436" y="340"/>
                  </a:lnTo>
                  <a:lnTo>
                    <a:pt x="403" y="342"/>
                  </a:lnTo>
                  <a:lnTo>
                    <a:pt x="375" y="343"/>
                  </a:lnTo>
                  <a:lnTo>
                    <a:pt x="348" y="345"/>
                  </a:lnTo>
                  <a:lnTo>
                    <a:pt x="321" y="347"/>
                  </a:lnTo>
                  <a:lnTo>
                    <a:pt x="298" y="347"/>
                  </a:lnTo>
                  <a:lnTo>
                    <a:pt x="275" y="349"/>
                  </a:lnTo>
                  <a:lnTo>
                    <a:pt x="256" y="349"/>
                  </a:lnTo>
                  <a:lnTo>
                    <a:pt x="236" y="349"/>
                  </a:lnTo>
                  <a:lnTo>
                    <a:pt x="227" y="349"/>
                  </a:lnTo>
                  <a:lnTo>
                    <a:pt x="219" y="349"/>
                  </a:lnTo>
                  <a:lnTo>
                    <a:pt x="192" y="345"/>
                  </a:lnTo>
                  <a:lnTo>
                    <a:pt x="167" y="342"/>
                  </a:lnTo>
                  <a:lnTo>
                    <a:pt x="144" y="338"/>
                  </a:lnTo>
                  <a:lnTo>
                    <a:pt x="123" y="332"/>
                  </a:lnTo>
                  <a:lnTo>
                    <a:pt x="102" y="326"/>
                  </a:lnTo>
                  <a:lnTo>
                    <a:pt x="85" y="320"/>
                  </a:lnTo>
                  <a:lnTo>
                    <a:pt x="69" y="313"/>
                  </a:lnTo>
                  <a:lnTo>
                    <a:pt x="54" y="305"/>
                  </a:lnTo>
                  <a:lnTo>
                    <a:pt x="41" y="297"/>
                  </a:lnTo>
                  <a:lnTo>
                    <a:pt x="31" y="290"/>
                  </a:lnTo>
                  <a:lnTo>
                    <a:pt x="21" y="280"/>
                  </a:lnTo>
                  <a:lnTo>
                    <a:pt x="14" y="270"/>
                  </a:lnTo>
                  <a:lnTo>
                    <a:pt x="8" y="259"/>
                  </a:lnTo>
                  <a:lnTo>
                    <a:pt x="4" y="249"/>
                  </a:lnTo>
                  <a:lnTo>
                    <a:pt x="0" y="238"/>
                  </a:lnTo>
                  <a:lnTo>
                    <a:pt x="0" y="224"/>
                  </a:lnTo>
                  <a:lnTo>
                    <a:pt x="2" y="221"/>
                  </a:lnTo>
                  <a:lnTo>
                    <a:pt x="4" y="217"/>
                  </a:lnTo>
                  <a:lnTo>
                    <a:pt x="8" y="213"/>
                  </a:lnTo>
                  <a:lnTo>
                    <a:pt x="12" y="207"/>
                  </a:lnTo>
                  <a:lnTo>
                    <a:pt x="16" y="203"/>
                  </a:lnTo>
                  <a:lnTo>
                    <a:pt x="19" y="198"/>
                  </a:lnTo>
                  <a:lnTo>
                    <a:pt x="25" y="192"/>
                  </a:lnTo>
                  <a:lnTo>
                    <a:pt x="33" y="188"/>
                  </a:lnTo>
                  <a:lnTo>
                    <a:pt x="39" y="182"/>
                  </a:lnTo>
                  <a:lnTo>
                    <a:pt x="46" y="176"/>
                  </a:lnTo>
                  <a:lnTo>
                    <a:pt x="56" y="171"/>
                  </a:lnTo>
                  <a:lnTo>
                    <a:pt x="64" y="163"/>
                  </a:lnTo>
                  <a:lnTo>
                    <a:pt x="73" y="157"/>
                  </a:lnTo>
                  <a:lnTo>
                    <a:pt x="85" y="151"/>
                  </a:lnTo>
                  <a:lnTo>
                    <a:pt x="94" y="144"/>
                  </a:lnTo>
                  <a:lnTo>
                    <a:pt x="106" y="138"/>
                  </a:lnTo>
                  <a:lnTo>
                    <a:pt x="158" y="128"/>
                  </a:lnTo>
                  <a:lnTo>
                    <a:pt x="210" y="119"/>
                  </a:lnTo>
                  <a:lnTo>
                    <a:pt x="258" y="109"/>
                  </a:lnTo>
                  <a:lnTo>
                    <a:pt x="304" y="100"/>
                  </a:lnTo>
                  <a:lnTo>
                    <a:pt x="350" y="92"/>
                  </a:lnTo>
                  <a:lnTo>
                    <a:pt x="394" y="84"/>
                  </a:lnTo>
                  <a:lnTo>
                    <a:pt x="436" y="75"/>
                  </a:lnTo>
                  <a:lnTo>
                    <a:pt x="476" y="67"/>
                  </a:lnTo>
                  <a:lnTo>
                    <a:pt x="515" y="59"/>
                  </a:lnTo>
                  <a:lnTo>
                    <a:pt x="551" y="52"/>
                  </a:lnTo>
                  <a:lnTo>
                    <a:pt x="586" y="46"/>
                  </a:lnTo>
                  <a:lnTo>
                    <a:pt x="618" y="38"/>
                  </a:lnTo>
                  <a:lnTo>
                    <a:pt x="651" y="32"/>
                  </a:lnTo>
                  <a:lnTo>
                    <a:pt x="680" y="25"/>
                  </a:lnTo>
                  <a:lnTo>
                    <a:pt x="709" y="19"/>
                  </a:lnTo>
                  <a:lnTo>
                    <a:pt x="734" y="13"/>
                  </a:lnTo>
                  <a:lnTo>
                    <a:pt x="760" y="9"/>
                  </a:lnTo>
                  <a:lnTo>
                    <a:pt x="774" y="6"/>
                  </a:lnTo>
                  <a:lnTo>
                    <a:pt x="789" y="4"/>
                  </a:lnTo>
                  <a:lnTo>
                    <a:pt x="803" y="2"/>
                  </a:lnTo>
                  <a:lnTo>
                    <a:pt x="820" y="0"/>
                  </a:lnTo>
                  <a:lnTo>
                    <a:pt x="835" y="0"/>
                  </a:lnTo>
                  <a:lnTo>
                    <a:pt x="855" y="0"/>
                  </a:lnTo>
                  <a:lnTo>
                    <a:pt x="85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13600" y="2365023"/>
            <a:ext cx="2415750" cy="2525124"/>
            <a:chOff x="2654300" y="1847850"/>
            <a:chExt cx="4260850" cy="4260851"/>
          </a:xfrm>
        </p:grpSpPr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3197225" y="1847850"/>
              <a:ext cx="2955925" cy="525462"/>
            </a:xfrm>
            <a:custGeom>
              <a:avLst/>
              <a:gdLst/>
              <a:ahLst/>
              <a:cxnLst>
                <a:cxn ang="0">
                  <a:pos x="3258" y="4"/>
                </a:cxn>
                <a:cxn ang="0">
                  <a:pos x="3342" y="21"/>
                </a:cxn>
                <a:cxn ang="0">
                  <a:pos x="3438" y="52"/>
                </a:cxn>
                <a:cxn ang="0">
                  <a:pos x="3542" y="101"/>
                </a:cxn>
                <a:cxn ang="0">
                  <a:pos x="3622" y="142"/>
                </a:cxn>
                <a:cxn ang="0">
                  <a:pos x="3676" y="180"/>
                </a:cxn>
                <a:cxn ang="0">
                  <a:pos x="3711" y="224"/>
                </a:cxn>
                <a:cxn ang="0">
                  <a:pos x="3724" y="270"/>
                </a:cxn>
                <a:cxn ang="0">
                  <a:pos x="3717" y="307"/>
                </a:cxn>
                <a:cxn ang="0">
                  <a:pos x="3680" y="332"/>
                </a:cxn>
                <a:cxn ang="0">
                  <a:pos x="3617" y="355"/>
                </a:cxn>
                <a:cxn ang="0">
                  <a:pos x="3526" y="374"/>
                </a:cxn>
                <a:cxn ang="0">
                  <a:pos x="3444" y="389"/>
                </a:cxn>
                <a:cxn ang="0">
                  <a:pos x="3354" y="405"/>
                </a:cxn>
                <a:cxn ang="0">
                  <a:pos x="3244" y="420"/>
                </a:cxn>
                <a:cxn ang="0">
                  <a:pos x="3116" y="439"/>
                </a:cxn>
                <a:cxn ang="0">
                  <a:pos x="2968" y="459"/>
                </a:cxn>
                <a:cxn ang="0">
                  <a:pos x="2799" y="478"/>
                </a:cxn>
                <a:cxn ang="0">
                  <a:pos x="2611" y="501"/>
                </a:cxn>
                <a:cxn ang="0">
                  <a:pos x="2403" y="524"/>
                </a:cxn>
                <a:cxn ang="0">
                  <a:pos x="2106" y="555"/>
                </a:cxn>
                <a:cxn ang="0">
                  <a:pos x="1806" y="583"/>
                </a:cxn>
                <a:cxn ang="0">
                  <a:pos x="1536" y="606"/>
                </a:cxn>
                <a:cxn ang="0">
                  <a:pos x="1294" y="626"/>
                </a:cxn>
                <a:cxn ang="0">
                  <a:pos x="1081" y="641"/>
                </a:cxn>
                <a:cxn ang="0">
                  <a:pos x="898" y="652"/>
                </a:cxn>
                <a:cxn ang="0">
                  <a:pos x="745" y="658"/>
                </a:cxn>
                <a:cxn ang="0">
                  <a:pos x="620" y="662"/>
                </a:cxn>
                <a:cxn ang="0">
                  <a:pos x="476" y="658"/>
                </a:cxn>
                <a:cxn ang="0">
                  <a:pos x="342" y="647"/>
                </a:cxn>
                <a:cxn ang="0">
                  <a:pos x="232" y="624"/>
                </a:cxn>
                <a:cxn ang="0">
                  <a:pos x="146" y="591"/>
                </a:cxn>
                <a:cxn ang="0">
                  <a:pos x="85" y="547"/>
                </a:cxn>
                <a:cxn ang="0">
                  <a:pos x="40" y="503"/>
                </a:cxn>
                <a:cxn ang="0">
                  <a:pos x="14" y="464"/>
                </a:cxn>
                <a:cxn ang="0">
                  <a:pos x="0" y="430"/>
                </a:cxn>
                <a:cxn ang="0">
                  <a:pos x="2" y="412"/>
                </a:cxn>
                <a:cxn ang="0">
                  <a:pos x="15" y="401"/>
                </a:cxn>
                <a:cxn ang="0">
                  <a:pos x="38" y="391"/>
                </a:cxn>
                <a:cxn ang="0">
                  <a:pos x="69" y="384"/>
                </a:cxn>
                <a:cxn ang="0">
                  <a:pos x="111" y="376"/>
                </a:cxn>
                <a:cxn ang="0">
                  <a:pos x="163" y="372"/>
                </a:cxn>
                <a:cxn ang="0">
                  <a:pos x="227" y="366"/>
                </a:cxn>
                <a:cxn ang="0">
                  <a:pos x="298" y="364"/>
                </a:cxn>
                <a:cxn ang="0">
                  <a:pos x="910" y="315"/>
                </a:cxn>
                <a:cxn ang="0">
                  <a:pos x="1764" y="224"/>
                </a:cxn>
                <a:cxn ang="0">
                  <a:pos x="2219" y="167"/>
                </a:cxn>
                <a:cxn ang="0">
                  <a:pos x="2499" y="126"/>
                </a:cxn>
                <a:cxn ang="0">
                  <a:pos x="2690" y="96"/>
                </a:cxn>
                <a:cxn ang="0">
                  <a:pos x="2809" y="75"/>
                </a:cxn>
                <a:cxn ang="0">
                  <a:pos x="2918" y="55"/>
                </a:cxn>
                <a:cxn ang="0">
                  <a:pos x="3020" y="36"/>
                </a:cxn>
                <a:cxn ang="0">
                  <a:pos x="3081" y="21"/>
                </a:cxn>
                <a:cxn ang="0">
                  <a:pos x="3133" y="9"/>
                </a:cxn>
                <a:cxn ang="0">
                  <a:pos x="3171" y="2"/>
                </a:cxn>
                <a:cxn ang="0">
                  <a:pos x="3202" y="0"/>
                </a:cxn>
              </a:cxnLst>
              <a:rect l="0" t="0" r="r" b="b"/>
              <a:pathLst>
                <a:path w="3724" h="662">
                  <a:moveTo>
                    <a:pt x="3202" y="0"/>
                  </a:moveTo>
                  <a:lnTo>
                    <a:pt x="3219" y="0"/>
                  </a:lnTo>
                  <a:lnTo>
                    <a:pt x="3239" y="0"/>
                  </a:lnTo>
                  <a:lnTo>
                    <a:pt x="3258" y="4"/>
                  </a:lnTo>
                  <a:lnTo>
                    <a:pt x="3277" y="6"/>
                  </a:lnTo>
                  <a:lnTo>
                    <a:pt x="3298" y="9"/>
                  </a:lnTo>
                  <a:lnTo>
                    <a:pt x="3319" y="15"/>
                  </a:lnTo>
                  <a:lnTo>
                    <a:pt x="3342" y="21"/>
                  </a:lnTo>
                  <a:lnTo>
                    <a:pt x="3365" y="27"/>
                  </a:lnTo>
                  <a:lnTo>
                    <a:pt x="3388" y="34"/>
                  </a:lnTo>
                  <a:lnTo>
                    <a:pt x="3413" y="42"/>
                  </a:lnTo>
                  <a:lnTo>
                    <a:pt x="3438" y="52"/>
                  </a:lnTo>
                  <a:lnTo>
                    <a:pt x="3463" y="63"/>
                  </a:lnTo>
                  <a:lnTo>
                    <a:pt x="3488" y="75"/>
                  </a:lnTo>
                  <a:lnTo>
                    <a:pt x="3515" y="88"/>
                  </a:lnTo>
                  <a:lnTo>
                    <a:pt x="3542" y="101"/>
                  </a:lnTo>
                  <a:lnTo>
                    <a:pt x="3569" y="115"/>
                  </a:lnTo>
                  <a:lnTo>
                    <a:pt x="3588" y="125"/>
                  </a:lnTo>
                  <a:lnTo>
                    <a:pt x="3607" y="132"/>
                  </a:lnTo>
                  <a:lnTo>
                    <a:pt x="3622" y="142"/>
                  </a:lnTo>
                  <a:lnTo>
                    <a:pt x="3638" y="151"/>
                  </a:lnTo>
                  <a:lnTo>
                    <a:pt x="3651" y="161"/>
                  </a:lnTo>
                  <a:lnTo>
                    <a:pt x="3665" y="171"/>
                  </a:lnTo>
                  <a:lnTo>
                    <a:pt x="3676" y="180"/>
                  </a:lnTo>
                  <a:lnTo>
                    <a:pt x="3686" y="192"/>
                  </a:lnTo>
                  <a:lnTo>
                    <a:pt x="3695" y="201"/>
                  </a:lnTo>
                  <a:lnTo>
                    <a:pt x="3703" y="213"/>
                  </a:lnTo>
                  <a:lnTo>
                    <a:pt x="3711" y="224"/>
                  </a:lnTo>
                  <a:lnTo>
                    <a:pt x="3715" y="236"/>
                  </a:lnTo>
                  <a:lnTo>
                    <a:pt x="3720" y="247"/>
                  </a:lnTo>
                  <a:lnTo>
                    <a:pt x="3722" y="259"/>
                  </a:lnTo>
                  <a:lnTo>
                    <a:pt x="3724" y="270"/>
                  </a:lnTo>
                  <a:lnTo>
                    <a:pt x="3724" y="284"/>
                  </a:lnTo>
                  <a:lnTo>
                    <a:pt x="3724" y="292"/>
                  </a:lnTo>
                  <a:lnTo>
                    <a:pt x="3720" y="299"/>
                  </a:lnTo>
                  <a:lnTo>
                    <a:pt x="3717" y="307"/>
                  </a:lnTo>
                  <a:lnTo>
                    <a:pt x="3711" y="313"/>
                  </a:lnTo>
                  <a:lnTo>
                    <a:pt x="3703" y="320"/>
                  </a:lnTo>
                  <a:lnTo>
                    <a:pt x="3692" y="326"/>
                  </a:lnTo>
                  <a:lnTo>
                    <a:pt x="3680" y="332"/>
                  </a:lnTo>
                  <a:lnTo>
                    <a:pt x="3667" y="338"/>
                  </a:lnTo>
                  <a:lnTo>
                    <a:pt x="3651" y="343"/>
                  </a:lnTo>
                  <a:lnTo>
                    <a:pt x="3636" y="349"/>
                  </a:lnTo>
                  <a:lnTo>
                    <a:pt x="3617" y="355"/>
                  </a:lnTo>
                  <a:lnTo>
                    <a:pt x="3598" y="361"/>
                  </a:lnTo>
                  <a:lnTo>
                    <a:pt x="3574" y="364"/>
                  </a:lnTo>
                  <a:lnTo>
                    <a:pt x="3551" y="368"/>
                  </a:lnTo>
                  <a:lnTo>
                    <a:pt x="3526" y="374"/>
                  </a:lnTo>
                  <a:lnTo>
                    <a:pt x="3500" y="378"/>
                  </a:lnTo>
                  <a:lnTo>
                    <a:pt x="3482" y="382"/>
                  </a:lnTo>
                  <a:lnTo>
                    <a:pt x="3463" y="386"/>
                  </a:lnTo>
                  <a:lnTo>
                    <a:pt x="3444" y="389"/>
                  </a:lnTo>
                  <a:lnTo>
                    <a:pt x="3423" y="393"/>
                  </a:lnTo>
                  <a:lnTo>
                    <a:pt x="3402" y="397"/>
                  </a:lnTo>
                  <a:lnTo>
                    <a:pt x="3379" y="401"/>
                  </a:lnTo>
                  <a:lnTo>
                    <a:pt x="3354" y="405"/>
                  </a:lnTo>
                  <a:lnTo>
                    <a:pt x="3329" y="409"/>
                  </a:lnTo>
                  <a:lnTo>
                    <a:pt x="3302" y="412"/>
                  </a:lnTo>
                  <a:lnTo>
                    <a:pt x="3273" y="416"/>
                  </a:lnTo>
                  <a:lnTo>
                    <a:pt x="3244" y="420"/>
                  </a:lnTo>
                  <a:lnTo>
                    <a:pt x="3214" y="424"/>
                  </a:lnTo>
                  <a:lnTo>
                    <a:pt x="3183" y="430"/>
                  </a:lnTo>
                  <a:lnTo>
                    <a:pt x="3150" y="434"/>
                  </a:lnTo>
                  <a:lnTo>
                    <a:pt x="3116" y="439"/>
                  </a:lnTo>
                  <a:lnTo>
                    <a:pt x="3079" y="443"/>
                  </a:lnTo>
                  <a:lnTo>
                    <a:pt x="3043" y="447"/>
                  </a:lnTo>
                  <a:lnTo>
                    <a:pt x="3006" y="453"/>
                  </a:lnTo>
                  <a:lnTo>
                    <a:pt x="2968" y="459"/>
                  </a:lnTo>
                  <a:lnTo>
                    <a:pt x="2928" y="462"/>
                  </a:lnTo>
                  <a:lnTo>
                    <a:pt x="2885" y="468"/>
                  </a:lnTo>
                  <a:lnTo>
                    <a:pt x="2843" y="474"/>
                  </a:lnTo>
                  <a:lnTo>
                    <a:pt x="2799" y="478"/>
                  </a:lnTo>
                  <a:lnTo>
                    <a:pt x="2755" y="484"/>
                  </a:lnTo>
                  <a:lnTo>
                    <a:pt x="2707" y="489"/>
                  </a:lnTo>
                  <a:lnTo>
                    <a:pt x="2661" y="495"/>
                  </a:lnTo>
                  <a:lnTo>
                    <a:pt x="2611" y="501"/>
                  </a:lnTo>
                  <a:lnTo>
                    <a:pt x="2561" y="507"/>
                  </a:lnTo>
                  <a:lnTo>
                    <a:pt x="2511" y="512"/>
                  </a:lnTo>
                  <a:lnTo>
                    <a:pt x="2457" y="518"/>
                  </a:lnTo>
                  <a:lnTo>
                    <a:pt x="2403" y="524"/>
                  </a:lnTo>
                  <a:lnTo>
                    <a:pt x="2350" y="531"/>
                  </a:lnTo>
                  <a:lnTo>
                    <a:pt x="2265" y="539"/>
                  </a:lnTo>
                  <a:lnTo>
                    <a:pt x="2185" y="547"/>
                  </a:lnTo>
                  <a:lnTo>
                    <a:pt x="2106" y="555"/>
                  </a:lnTo>
                  <a:lnTo>
                    <a:pt x="2027" y="562"/>
                  </a:lnTo>
                  <a:lnTo>
                    <a:pt x="1952" y="570"/>
                  </a:lnTo>
                  <a:lnTo>
                    <a:pt x="1878" y="576"/>
                  </a:lnTo>
                  <a:lnTo>
                    <a:pt x="1806" y="583"/>
                  </a:lnTo>
                  <a:lnTo>
                    <a:pt x="1735" y="589"/>
                  </a:lnTo>
                  <a:lnTo>
                    <a:pt x="1666" y="595"/>
                  </a:lnTo>
                  <a:lnTo>
                    <a:pt x="1601" y="601"/>
                  </a:lnTo>
                  <a:lnTo>
                    <a:pt x="1536" y="606"/>
                  </a:lnTo>
                  <a:lnTo>
                    <a:pt x="1472" y="612"/>
                  </a:lnTo>
                  <a:lnTo>
                    <a:pt x="1411" y="616"/>
                  </a:lnTo>
                  <a:lnTo>
                    <a:pt x="1352" y="622"/>
                  </a:lnTo>
                  <a:lnTo>
                    <a:pt x="1294" y="626"/>
                  </a:lnTo>
                  <a:lnTo>
                    <a:pt x="1238" y="629"/>
                  </a:lnTo>
                  <a:lnTo>
                    <a:pt x="1185" y="633"/>
                  </a:lnTo>
                  <a:lnTo>
                    <a:pt x="1133" y="637"/>
                  </a:lnTo>
                  <a:lnTo>
                    <a:pt x="1081" y="641"/>
                  </a:lnTo>
                  <a:lnTo>
                    <a:pt x="1033" y="643"/>
                  </a:lnTo>
                  <a:lnTo>
                    <a:pt x="987" y="647"/>
                  </a:lnTo>
                  <a:lnTo>
                    <a:pt x="941" y="649"/>
                  </a:lnTo>
                  <a:lnTo>
                    <a:pt x="898" y="652"/>
                  </a:lnTo>
                  <a:lnTo>
                    <a:pt x="858" y="654"/>
                  </a:lnTo>
                  <a:lnTo>
                    <a:pt x="818" y="656"/>
                  </a:lnTo>
                  <a:lnTo>
                    <a:pt x="779" y="656"/>
                  </a:lnTo>
                  <a:lnTo>
                    <a:pt x="745" y="658"/>
                  </a:lnTo>
                  <a:lnTo>
                    <a:pt x="710" y="660"/>
                  </a:lnTo>
                  <a:lnTo>
                    <a:pt x="678" y="660"/>
                  </a:lnTo>
                  <a:lnTo>
                    <a:pt x="649" y="662"/>
                  </a:lnTo>
                  <a:lnTo>
                    <a:pt x="620" y="662"/>
                  </a:lnTo>
                  <a:lnTo>
                    <a:pt x="593" y="662"/>
                  </a:lnTo>
                  <a:lnTo>
                    <a:pt x="553" y="662"/>
                  </a:lnTo>
                  <a:lnTo>
                    <a:pt x="515" y="660"/>
                  </a:lnTo>
                  <a:lnTo>
                    <a:pt x="476" y="658"/>
                  </a:lnTo>
                  <a:lnTo>
                    <a:pt x="440" y="656"/>
                  </a:lnTo>
                  <a:lnTo>
                    <a:pt x="407" y="654"/>
                  </a:lnTo>
                  <a:lnTo>
                    <a:pt x="372" y="651"/>
                  </a:lnTo>
                  <a:lnTo>
                    <a:pt x="342" y="647"/>
                  </a:lnTo>
                  <a:lnTo>
                    <a:pt x="313" y="641"/>
                  </a:lnTo>
                  <a:lnTo>
                    <a:pt x="284" y="635"/>
                  </a:lnTo>
                  <a:lnTo>
                    <a:pt x="257" y="629"/>
                  </a:lnTo>
                  <a:lnTo>
                    <a:pt x="232" y="624"/>
                  </a:lnTo>
                  <a:lnTo>
                    <a:pt x="207" y="616"/>
                  </a:lnTo>
                  <a:lnTo>
                    <a:pt x="186" y="608"/>
                  </a:lnTo>
                  <a:lnTo>
                    <a:pt x="165" y="601"/>
                  </a:lnTo>
                  <a:lnTo>
                    <a:pt x="146" y="591"/>
                  </a:lnTo>
                  <a:lnTo>
                    <a:pt x="127" y="581"/>
                  </a:lnTo>
                  <a:lnTo>
                    <a:pt x="111" y="570"/>
                  </a:lnTo>
                  <a:lnTo>
                    <a:pt x="98" y="558"/>
                  </a:lnTo>
                  <a:lnTo>
                    <a:pt x="85" y="547"/>
                  </a:lnTo>
                  <a:lnTo>
                    <a:pt x="71" y="535"/>
                  </a:lnTo>
                  <a:lnTo>
                    <a:pt x="62" y="524"/>
                  </a:lnTo>
                  <a:lnTo>
                    <a:pt x="50" y="514"/>
                  </a:lnTo>
                  <a:lnTo>
                    <a:pt x="40" y="503"/>
                  </a:lnTo>
                  <a:lnTo>
                    <a:pt x="33" y="493"/>
                  </a:lnTo>
                  <a:lnTo>
                    <a:pt x="25" y="484"/>
                  </a:lnTo>
                  <a:lnTo>
                    <a:pt x="17" y="474"/>
                  </a:lnTo>
                  <a:lnTo>
                    <a:pt x="14" y="464"/>
                  </a:lnTo>
                  <a:lnTo>
                    <a:pt x="8" y="457"/>
                  </a:lnTo>
                  <a:lnTo>
                    <a:pt x="4" y="447"/>
                  </a:lnTo>
                  <a:lnTo>
                    <a:pt x="2" y="437"/>
                  </a:lnTo>
                  <a:lnTo>
                    <a:pt x="0" y="430"/>
                  </a:lnTo>
                  <a:lnTo>
                    <a:pt x="0" y="422"/>
                  </a:lnTo>
                  <a:lnTo>
                    <a:pt x="0" y="418"/>
                  </a:lnTo>
                  <a:lnTo>
                    <a:pt x="2" y="414"/>
                  </a:lnTo>
                  <a:lnTo>
                    <a:pt x="2" y="412"/>
                  </a:lnTo>
                  <a:lnTo>
                    <a:pt x="6" y="409"/>
                  </a:lnTo>
                  <a:lnTo>
                    <a:pt x="8" y="407"/>
                  </a:lnTo>
                  <a:lnTo>
                    <a:pt x="12" y="403"/>
                  </a:lnTo>
                  <a:lnTo>
                    <a:pt x="15" y="401"/>
                  </a:lnTo>
                  <a:lnTo>
                    <a:pt x="19" y="399"/>
                  </a:lnTo>
                  <a:lnTo>
                    <a:pt x="25" y="395"/>
                  </a:lnTo>
                  <a:lnTo>
                    <a:pt x="31" y="393"/>
                  </a:lnTo>
                  <a:lnTo>
                    <a:pt x="38" y="391"/>
                  </a:lnTo>
                  <a:lnTo>
                    <a:pt x="44" y="389"/>
                  </a:lnTo>
                  <a:lnTo>
                    <a:pt x="52" y="388"/>
                  </a:lnTo>
                  <a:lnTo>
                    <a:pt x="62" y="386"/>
                  </a:lnTo>
                  <a:lnTo>
                    <a:pt x="69" y="384"/>
                  </a:lnTo>
                  <a:lnTo>
                    <a:pt x="79" y="382"/>
                  </a:lnTo>
                  <a:lnTo>
                    <a:pt x="90" y="380"/>
                  </a:lnTo>
                  <a:lnTo>
                    <a:pt x="100" y="378"/>
                  </a:lnTo>
                  <a:lnTo>
                    <a:pt x="111" y="376"/>
                  </a:lnTo>
                  <a:lnTo>
                    <a:pt x="125" y="376"/>
                  </a:lnTo>
                  <a:lnTo>
                    <a:pt x="136" y="374"/>
                  </a:lnTo>
                  <a:lnTo>
                    <a:pt x="150" y="372"/>
                  </a:lnTo>
                  <a:lnTo>
                    <a:pt x="163" y="372"/>
                  </a:lnTo>
                  <a:lnTo>
                    <a:pt x="179" y="370"/>
                  </a:lnTo>
                  <a:lnTo>
                    <a:pt x="194" y="368"/>
                  </a:lnTo>
                  <a:lnTo>
                    <a:pt x="209" y="368"/>
                  </a:lnTo>
                  <a:lnTo>
                    <a:pt x="227" y="366"/>
                  </a:lnTo>
                  <a:lnTo>
                    <a:pt x="244" y="366"/>
                  </a:lnTo>
                  <a:lnTo>
                    <a:pt x="261" y="364"/>
                  </a:lnTo>
                  <a:lnTo>
                    <a:pt x="278" y="364"/>
                  </a:lnTo>
                  <a:lnTo>
                    <a:pt x="298" y="364"/>
                  </a:lnTo>
                  <a:lnTo>
                    <a:pt x="317" y="363"/>
                  </a:lnTo>
                  <a:lnTo>
                    <a:pt x="511" y="349"/>
                  </a:lnTo>
                  <a:lnTo>
                    <a:pt x="708" y="332"/>
                  </a:lnTo>
                  <a:lnTo>
                    <a:pt x="910" y="315"/>
                  </a:lnTo>
                  <a:lnTo>
                    <a:pt x="1117" y="295"/>
                  </a:lnTo>
                  <a:lnTo>
                    <a:pt x="1328" y="274"/>
                  </a:lnTo>
                  <a:lnTo>
                    <a:pt x="1543" y="251"/>
                  </a:lnTo>
                  <a:lnTo>
                    <a:pt x="1764" y="224"/>
                  </a:lnTo>
                  <a:lnTo>
                    <a:pt x="1989" y="196"/>
                  </a:lnTo>
                  <a:lnTo>
                    <a:pt x="2068" y="186"/>
                  </a:lnTo>
                  <a:lnTo>
                    <a:pt x="2144" y="176"/>
                  </a:lnTo>
                  <a:lnTo>
                    <a:pt x="2219" y="167"/>
                  </a:lnTo>
                  <a:lnTo>
                    <a:pt x="2292" y="155"/>
                  </a:lnTo>
                  <a:lnTo>
                    <a:pt x="2363" y="146"/>
                  </a:lnTo>
                  <a:lnTo>
                    <a:pt x="2432" y="136"/>
                  </a:lnTo>
                  <a:lnTo>
                    <a:pt x="2499" y="126"/>
                  </a:lnTo>
                  <a:lnTo>
                    <a:pt x="2565" y="115"/>
                  </a:lnTo>
                  <a:lnTo>
                    <a:pt x="2628" y="105"/>
                  </a:lnTo>
                  <a:lnTo>
                    <a:pt x="2659" y="100"/>
                  </a:lnTo>
                  <a:lnTo>
                    <a:pt x="2690" y="96"/>
                  </a:lnTo>
                  <a:lnTo>
                    <a:pt x="2720" y="90"/>
                  </a:lnTo>
                  <a:lnTo>
                    <a:pt x="2749" y="86"/>
                  </a:lnTo>
                  <a:lnTo>
                    <a:pt x="2780" y="80"/>
                  </a:lnTo>
                  <a:lnTo>
                    <a:pt x="2809" y="75"/>
                  </a:lnTo>
                  <a:lnTo>
                    <a:pt x="2835" y="71"/>
                  </a:lnTo>
                  <a:lnTo>
                    <a:pt x="2864" y="65"/>
                  </a:lnTo>
                  <a:lnTo>
                    <a:pt x="2891" y="59"/>
                  </a:lnTo>
                  <a:lnTo>
                    <a:pt x="2918" y="55"/>
                  </a:lnTo>
                  <a:lnTo>
                    <a:pt x="2943" y="50"/>
                  </a:lnTo>
                  <a:lnTo>
                    <a:pt x="2970" y="46"/>
                  </a:lnTo>
                  <a:lnTo>
                    <a:pt x="2995" y="40"/>
                  </a:lnTo>
                  <a:lnTo>
                    <a:pt x="3020" y="36"/>
                  </a:lnTo>
                  <a:lnTo>
                    <a:pt x="3037" y="30"/>
                  </a:lnTo>
                  <a:lnTo>
                    <a:pt x="3052" y="27"/>
                  </a:lnTo>
                  <a:lnTo>
                    <a:pt x="3068" y="23"/>
                  </a:lnTo>
                  <a:lnTo>
                    <a:pt x="3081" y="21"/>
                  </a:lnTo>
                  <a:lnTo>
                    <a:pt x="3095" y="17"/>
                  </a:lnTo>
                  <a:lnTo>
                    <a:pt x="3108" y="13"/>
                  </a:lnTo>
                  <a:lnTo>
                    <a:pt x="3121" y="11"/>
                  </a:lnTo>
                  <a:lnTo>
                    <a:pt x="3133" y="9"/>
                  </a:lnTo>
                  <a:lnTo>
                    <a:pt x="3143" y="7"/>
                  </a:lnTo>
                  <a:lnTo>
                    <a:pt x="3154" y="6"/>
                  </a:lnTo>
                  <a:lnTo>
                    <a:pt x="3164" y="4"/>
                  </a:lnTo>
                  <a:lnTo>
                    <a:pt x="3171" y="2"/>
                  </a:lnTo>
                  <a:lnTo>
                    <a:pt x="3181" y="0"/>
                  </a:lnTo>
                  <a:lnTo>
                    <a:pt x="3189" y="0"/>
                  </a:lnTo>
                  <a:lnTo>
                    <a:pt x="3196" y="0"/>
                  </a:lnTo>
                  <a:lnTo>
                    <a:pt x="3202" y="0"/>
                  </a:lnTo>
                  <a:lnTo>
                    <a:pt x="3202" y="0"/>
                  </a:lnTo>
                  <a:lnTo>
                    <a:pt x="32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3862388" y="2270125"/>
              <a:ext cx="846137" cy="1317625"/>
            </a:xfrm>
            <a:custGeom>
              <a:avLst/>
              <a:gdLst/>
              <a:ahLst/>
              <a:cxnLst>
                <a:cxn ang="0">
                  <a:pos x="561" y="2"/>
                </a:cxn>
                <a:cxn ang="0">
                  <a:pos x="610" y="12"/>
                </a:cxn>
                <a:cxn ang="0">
                  <a:pos x="668" y="31"/>
                </a:cxn>
                <a:cxn ang="0">
                  <a:pos x="729" y="58"/>
                </a:cxn>
                <a:cxn ang="0">
                  <a:pos x="799" y="95"/>
                </a:cxn>
                <a:cxn ang="0">
                  <a:pos x="873" y="143"/>
                </a:cxn>
                <a:cxn ang="0">
                  <a:pos x="943" y="198"/>
                </a:cxn>
                <a:cxn ang="0">
                  <a:pos x="998" y="250"/>
                </a:cxn>
                <a:cxn ang="0">
                  <a:pos x="1035" y="298"/>
                </a:cxn>
                <a:cxn ang="0">
                  <a:pos x="1058" y="344"/>
                </a:cxn>
                <a:cxn ang="0">
                  <a:pos x="1065" y="386"/>
                </a:cxn>
                <a:cxn ang="0">
                  <a:pos x="1062" y="400"/>
                </a:cxn>
                <a:cxn ang="0">
                  <a:pos x="1052" y="419"/>
                </a:cxn>
                <a:cxn ang="0">
                  <a:pos x="1033" y="444"/>
                </a:cxn>
                <a:cxn ang="0">
                  <a:pos x="1010" y="471"/>
                </a:cxn>
                <a:cxn ang="0">
                  <a:pos x="979" y="505"/>
                </a:cxn>
                <a:cxn ang="0">
                  <a:pos x="914" y="609"/>
                </a:cxn>
                <a:cxn ang="0">
                  <a:pos x="837" y="741"/>
                </a:cxn>
                <a:cxn ang="0">
                  <a:pos x="762" y="874"/>
                </a:cxn>
                <a:cxn ang="0">
                  <a:pos x="706" y="964"/>
                </a:cxn>
                <a:cxn ang="0">
                  <a:pos x="651" y="1047"/>
                </a:cxn>
                <a:cxn ang="0">
                  <a:pos x="597" y="1125"/>
                </a:cxn>
                <a:cxn ang="0">
                  <a:pos x="545" y="1196"/>
                </a:cxn>
                <a:cxn ang="0">
                  <a:pos x="495" y="1264"/>
                </a:cxn>
                <a:cxn ang="0">
                  <a:pos x="447" y="1323"/>
                </a:cxn>
                <a:cxn ang="0">
                  <a:pos x="401" y="1377"/>
                </a:cxn>
                <a:cxn ang="0">
                  <a:pos x="355" y="1427"/>
                </a:cxn>
                <a:cxn ang="0">
                  <a:pos x="313" y="1469"/>
                </a:cxn>
                <a:cxn ang="0">
                  <a:pos x="273" y="1507"/>
                </a:cxn>
                <a:cxn ang="0">
                  <a:pos x="230" y="1546"/>
                </a:cxn>
                <a:cxn ang="0">
                  <a:pos x="184" y="1586"/>
                </a:cxn>
                <a:cxn ang="0">
                  <a:pos x="144" y="1619"/>
                </a:cxn>
                <a:cxn ang="0">
                  <a:pos x="111" y="1642"/>
                </a:cxn>
                <a:cxn ang="0">
                  <a:pos x="84" y="1655"/>
                </a:cxn>
                <a:cxn ang="0">
                  <a:pos x="65" y="1661"/>
                </a:cxn>
                <a:cxn ang="0">
                  <a:pos x="42" y="1655"/>
                </a:cxn>
                <a:cxn ang="0">
                  <a:pos x="25" y="1649"/>
                </a:cxn>
                <a:cxn ang="0">
                  <a:pos x="13" y="1640"/>
                </a:cxn>
                <a:cxn ang="0">
                  <a:pos x="4" y="1628"/>
                </a:cxn>
                <a:cxn ang="0">
                  <a:pos x="0" y="1615"/>
                </a:cxn>
                <a:cxn ang="0">
                  <a:pos x="56" y="1488"/>
                </a:cxn>
                <a:cxn ang="0">
                  <a:pos x="134" y="1317"/>
                </a:cxn>
                <a:cxn ang="0">
                  <a:pos x="205" y="1160"/>
                </a:cxn>
                <a:cxn ang="0">
                  <a:pos x="269" y="1012"/>
                </a:cxn>
                <a:cxn ang="0">
                  <a:pos x="322" y="874"/>
                </a:cxn>
                <a:cxn ang="0">
                  <a:pos x="363" y="753"/>
                </a:cxn>
                <a:cxn ang="0">
                  <a:pos x="386" y="661"/>
                </a:cxn>
                <a:cxn ang="0">
                  <a:pos x="405" y="578"/>
                </a:cxn>
                <a:cxn ang="0">
                  <a:pos x="418" y="502"/>
                </a:cxn>
                <a:cxn ang="0">
                  <a:pos x="428" y="432"/>
                </a:cxn>
                <a:cxn ang="0">
                  <a:pos x="432" y="371"/>
                </a:cxn>
                <a:cxn ang="0">
                  <a:pos x="430" y="344"/>
                </a:cxn>
                <a:cxn ang="0">
                  <a:pos x="426" y="310"/>
                </a:cxn>
                <a:cxn ang="0">
                  <a:pos x="418" y="269"/>
                </a:cxn>
                <a:cxn ang="0">
                  <a:pos x="411" y="221"/>
                </a:cxn>
                <a:cxn ang="0">
                  <a:pos x="399" y="166"/>
                </a:cxn>
                <a:cxn ang="0">
                  <a:pos x="401" y="112"/>
                </a:cxn>
                <a:cxn ang="0">
                  <a:pos x="417" y="70"/>
                </a:cxn>
                <a:cxn ang="0">
                  <a:pos x="440" y="37"/>
                </a:cxn>
                <a:cxn ang="0">
                  <a:pos x="466" y="14"/>
                </a:cxn>
                <a:cxn ang="0">
                  <a:pos x="503" y="2"/>
                </a:cxn>
                <a:cxn ang="0">
                  <a:pos x="530" y="0"/>
                </a:cxn>
              </a:cxnLst>
              <a:rect l="0" t="0" r="r" b="b"/>
              <a:pathLst>
                <a:path w="1065" h="1661">
                  <a:moveTo>
                    <a:pt x="530" y="0"/>
                  </a:moveTo>
                  <a:lnTo>
                    <a:pt x="545" y="0"/>
                  </a:lnTo>
                  <a:lnTo>
                    <a:pt x="561" y="2"/>
                  </a:lnTo>
                  <a:lnTo>
                    <a:pt x="576" y="4"/>
                  </a:lnTo>
                  <a:lnTo>
                    <a:pt x="593" y="8"/>
                  </a:lnTo>
                  <a:lnTo>
                    <a:pt x="610" y="12"/>
                  </a:lnTo>
                  <a:lnTo>
                    <a:pt x="630" y="18"/>
                  </a:lnTo>
                  <a:lnTo>
                    <a:pt x="649" y="24"/>
                  </a:lnTo>
                  <a:lnTo>
                    <a:pt x="668" y="31"/>
                  </a:lnTo>
                  <a:lnTo>
                    <a:pt x="687" y="39"/>
                  </a:lnTo>
                  <a:lnTo>
                    <a:pt x="708" y="48"/>
                  </a:lnTo>
                  <a:lnTo>
                    <a:pt x="729" y="58"/>
                  </a:lnTo>
                  <a:lnTo>
                    <a:pt x="752" y="70"/>
                  </a:lnTo>
                  <a:lnTo>
                    <a:pt x="776" y="81"/>
                  </a:lnTo>
                  <a:lnTo>
                    <a:pt x="799" y="95"/>
                  </a:lnTo>
                  <a:lnTo>
                    <a:pt x="822" y="108"/>
                  </a:lnTo>
                  <a:lnTo>
                    <a:pt x="847" y="123"/>
                  </a:lnTo>
                  <a:lnTo>
                    <a:pt x="873" y="143"/>
                  </a:lnTo>
                  <a:lnTo>
                    <a:pt x="898" y="162"/>
                  </a:lnTo>
                  <a:lnTo>
                    <a:pt x="921" y="179"/>
                  </a:lnTo>
                  <a:lnTo>
                    <a:pt x="943" y="198"/>
                  </a:lnTo>
                  <a:lnTo>
                    <a:pt x="964" y="215"/>
                  </a:lnTo>
                  <a:lnTo>
                    <a:pt x="981" y="233"/>
                  </a:lnTo>
                  <a:lnTo>
                    <a:pt x="998" y="250"/>
                  </a:lnTo>
                  <a:lnTo>
                    <a:pt x="1012" y="265"/>
                  </a:lnTo>
                  <a:lnTo>
                    <a:pt x="1025" y="283"/>
                  </a:lnTo>
                  <a:lnTo>
                    <a:pt x="1035" y="298"/>
                  </a:lnTo>
                  <a:lnTo>
                    <a:pt x="1044" y="313"/>
                  </a:lnTo>
                  <a:lnTo>
                    <a:pt x="1052" y="329"/>
                  </a:lnTo>
                  <a:lnTo>
                    <a:pt x="1058" y="344"/>
                  </a:lnTo>
                  <a:lnTo>
                    <a:pt x="1063" y="358"/>
                  </a:lnTo>
                  <a:lnTo>
                    <a:pt x="1065" y="373"/>
                  </a:lnTo>
                  <a:lnTo>
                    <a:pt x="1065" y="386"/>
                  </a:lnTo>
                  <a:lnTo>
                    <a:pt x="1065" y="390"/>
                  </a:lnTo>
                  <a:lnTo>
                    <a:pt x="1063" y="396"/>
                  </a:lnTo>
                  <a:lnTo>
                    <a:pt x="1062" y="400"/>
                  </a:lnTo>
                  <a:lnTo>
                    <a:pt x="1060" y="406"/>
                  </a:lnTo>
                  <a:lnTo>
                    <a:pt x="1056" y="413"/>
                  </a:lnTo>
                  <a:lnTo>
                    <a:pt x="1052" y="419"/>
                  </a:lnTo>
                  <a:lnTo>
                    <a:pt x="1046" y="427"/>
                  </a:lnTo>
                  <a:lnTo>
                    <a:pt x="1040" y="434"/>
                  </a:lnTo>
                  <a:lnTo>
                    <a:pt x="1033" y="444"/>
                  </a:lnTo>
                  <a:lnTo>
                    <a:pt x="1025" y="452"/>
                  </a:lnTo>
                  <a:lnTo>
                    <a:pt x="1017" y="461"/>
                  </a:lnTo>
                  <a:lnTo>
                    <a:pt x="1010" y="471"/>
                  </a:lnTo>
                  <a:lnTo>
                    <a:pt x="1000" y="482"/>
                  </a:lnTo>
                  <a:lnTo>
                    <a:pt x="989" y="494"/>
                  </a:lnTo>
                  <a:lnTo>
                    <a:pt x="979" y="505"/>
                  </a:lnTo>
                  <a:lnTo>
                    <a:pt x="967" y="517"/>
                  </a:lnTo>
                  <a:lnTo>
                    <a:pt x="941" y="563"/>
                  </a:lnTo>
                  <a:lnTo>
                    <a:pt x="914" y="609"/>
                  </a:lnTo>
                  <a:lnTo>
                    <a:pt x="889" y="653"/>
                  </a:lnTo>
                  <a:lnTo>
                    <a:pt x="862" y="697"/>
                  </a:lnTo>
                  <a:lnTo>
                    <a:pt x="837" y="741"/>
                  </a:lnTo>
                  <a:lnTo>
                    <a:pt x="812" y="786"/>
                  </a:lnTo>
                  <a:lnTo>
                    <a:pt x="787" y="830"/>
                  </a:lnTo>
                  <a:lnTo>
                    <a:pt x="762" y="874"/>
                  </a:lnTo>
                  <a:lnTo>
                    <a:pt x="743" y="905"/>
                  </a:lnTo>
                  <a:lnTo>
                    <a:pt x="726" y="933"/>
                  </a:lnTo>
                  <a:lnTo>
                    <a:pt x="706" y="964"/>
                  </a:lnTo>
                  <a:lnTo>
                    <a:pt x="687" y="991"/>
                  </a:lnTo>
                  <a:lnTo>
                    <a:pt x="670" y="1020"/>
                  </a:lnTo>
                  <a:lnTo>
                    <a:pt x="651" y="1047"/>
                  </a:lnTo>
                  <a:lnTo>
                    <a:pt x="633" y="1074"/>
                  </a:lnTo>
                  <a:lnTo>
                    <a:pt x="616" y="1100"/>
                  </a:lnTo>
                  <a:lnTo>
                    <a:pt x="597" y="1125"/>
                  </a:lnTo>
                  <a:lnTo>
                    <a:pt x="580" y="1148"/>
                  </a:lnTo>
                  <a:lnTo>
                    <a:pt x="562" y="1173"/>
                  </a:lnTo>
                  <a:lnTo>
                    <a:pt x="545" y="1196"/>
                  </a:lnTo>
                  <a:lnTo>
                    <a:pt x="530" y="1219"/>
                  </a:lnTo>
                  <a:lnTo>
                    <a:pt x="513" y="1241"/>
                  </a:lnTo>
                  <a:lnTo>
                    <a:pt x="495" y="1264"/>
                  </a:lnTo>
                  <a:lnTo>
                    <a:pt x="480" y="1283"/>
                  </a:lnTo>
                  <a:lnTo>
                    <a:pt x="463" y="1304"/>
                  </a:lnTo>
                  <a:lnTo>
                    <a:pt x="447" y="1323"/>
                  </a:lnTo>
                  <a:lnTo>
                    <a:pt x="432" y="1342"/>
                  </a:lnTo>
                  <a:lnTo>
                    <a:pt x="417" y="1360"/>
                  </a:lnTo>
                  <a:lnTo>
                    <a:pt x="401" y="1377"/>
                  </a:lnTo>
                  <a:lnTo>
                    <a:pt x="386" y="1394"/>
                  </a:lnTo>
                  <a:lnTo>
                    <a:pt x="370" y="1411"/>
                  </a:lnTo>
                  <a:lnTo>
                    <a:pt x="355" y="1427"/>
                  </a:lnTo>
                  <a:lnTo>
                    <a:pt x="342" y="1442"/>
                  </a:lnTo>
                  <a:lnTo>
                    <a:pt x="326" y="1456"/>
                  </a:lnTo>
                  <a:lnTo>
                    <a:pt x="313" y="1469"/>
                  </a:lnTo>
                  <a:lnTo>
                    <a:pt x="299" y="1482"/>
                  </a:lnTo>
                  <a:lnTo>
                    <a:pt x="286" y="1496"/>
                  </a:lnTo>
                  <a:lnTo>
                    <a:pt x="273" y="1507"/>
                  </a:lnTo>
                  <a:lnTo>
                    <a:pt x="261" y="1519"/>
                  </a:lnTo>
                  <a:lnTo>
                    <a:pt x="248" y="1529"/>
                  </a:lnTo>
                  <a:lnTo>
                    <a:pt x="230" y="1546"/>
                  </a:lnTo>
                  <a:lnTo>
                    <a:pt x="215" y="1559"/>
                  </a:lnTo>
                  <a:lnTo>
                    <a:pt x="200" y="1575"/>
                  </a:lnTo>
                  <a:lnTo>
                    <a:pt x="184" y="1586"/>
                  </a:lnTo>
                  <a:lnTo>
                    <a:pt x="171" y="1598"/>
                  </a:lnTo>
                  <a:lnTo>
                    <a:pt x="157" y="1609"/>
                  </a:lnTo>
                  <a:lnTo>
                    <a:pt x="144" y="1619"/>
                  </a:lnTo>
                  <a:lnTo>
                    <a:pt x="132" y="1628"/>
                  </a:lnTo>
                  <a:lnTo>
                    <a:pt x="121" y="1636"/>
                  </a:lnTo>
                  <a:lnTo>
                    <a:pt x="111" y="1642"/>
                  </a:lnTo>
                  <a:lnTo>
                    <a:pt x="102" y="1648"/>
                  </a:lnTo>
                  <a:lnTo>
                    <a:pt x="92" y="1651"/>
                  </a:lnTo>
                  <a:lnTo>
                    <a:pt x="84" y="1655"/>
                  </a:lnTo>
                  <a:lnTo>
                    <a:pt x="77" y="1657"/>
                  </a:lnTo>
                  <a:lnTo>
                    <a:pt x="69" y="1659"/>
                  </a:lnTo>
                  <a:lnTo>
                    <a:pt x="65" y="1661"/>
                  </a:lnTo>
                  <a:lnTo>
                    <a:pt x="56" y="1659"/>
                  </a:lnTo>
                  <a:lnTo>
                    <a:pt x="50" y="1657"/>
                  </a:lnTo>
                  <a:lnTo>
                    <a:pt x="42" y="1655"/>
                  </a:lnTo>
                  <a:lnTo>
                    <a:pt x="36" y="1653"/>
                  </a:lnTo>
                  <a:lnTo>
                    <a:pt x="31" y="1651"/>
                  </a:lnTo>
                  <a:lnTo>
                    <a:pt x="25" y="1649"/>
                  </a:lnTo>
                  <a:lnTo>
                    <a:pt x="21" y="1646"/>
                  </a:lnTo>
                  <a:lnTo>
                    <a:pt x="17" y="1644"/>
                  </a:lnTo>
                  <a:lnTo>
                    <a:pt x="13" y="1640"/>
                  </a:lnTo>
                  <a:lnTo>
                    <a:pt x="10" y="1636"/>
                  </a:lnTo>
                  <a:lnTo>
                    <a:pt x="8" y="1632"/>
                  </a:lnTo>
                  <a:lnTo>
                    <a:pt x="4" y="1628"/>
                  </a:lnTo>
                  <a:lnTo>
                    <a:pt x="2" y="1625"/>
                  </a:lnTo>
                  <a:lnTo>
                    <a:pt x="2" y="1619"/>
                  </a:lnTo>
                  <a:lnTo>
                    <a:pt x="0" y="1615"/>
                  </a:lnTo>
                  <a:lnTo>
                    <a:pt x="0" y="1609"/>
                  </a:lnTo>
                  <a:lnTo>
                    <a:pt x="29" y="1548"/>
                  </a:lnTo>
                  <a:lnTo>
                    <a:pt x="56" y="1488"/>
                  </a:lnTo>
                  <a:lnTo>
                    <a:pt x="83" y="1431"/>
                  </a:lnTo>
                  <a:lnTo>
                    <a:pt x="109" y="1373"/>
                  </a:lnTo>
                  <a:lnTo>
                    <a:pt x="134" y="1317"/>
                  </a:lnTo>
                  <a:lnTo>
                    <a:pt x="159" y="1264"/>
                  </a:lnTo>
                  <a:lnTo>
                    <a:pt x="182" y="1212"/>
                  </a:lnTo>
                  <a:lnTo>
                    <a:pt x="205" y="1160"/>
                  </a:lnTo>
                  <a:lnTo>
                    <a:pt x="226" y="1108"/>
                  </a:lnTo>
                  <a:lnTo>
                    <a:pt x="248" y="1060"/>
                  </a:lnTo>
                  <a:lnTo>
                    <a:pt x="269" y="1012"/>
                  </a:lnTo>
                  <a:lnTo>
                    <a:pt x="288" y="964"/>
                  </a:lnTo>
                  <a:lnTo>
                    <a:pt x="305" y="918"/>
                  </a:lnTo>
                  <a:lnTo>
                    <a:pt x="322" y="874"/>
                  </a:lnTo>
                  <a:lnTo>
                    <a:pt x="338" y="830"/>
                  </a:lnTo>
                  <a:lnTo>
                    <a:pt x="353" y="786"/>
                  </a:lnTo>
                  <a:lnTo>
                    <a:pt x="363" y="753"/>
                  </a:lnTo>
                  <a:lnTo>
                    <a:pt x="370" y="722"/>
                  </a:lnTo>
                  <a:lnTo>
                    <a:pt x="378" y="692"/>
                  </a:lnTo>
                  <a:lnTo>
                    <a:pt x="386" y="661"/>
                  </a:lnTo>
                  <a:lnTo>
                    <a:pt x="393" y="632"/>
                  </a:lnTo>
                  <a:lnTo>
                    <a:pt x="399" y="605"/>
                  </a:lnTo>
                  <a:lnTo>
                    <a:pt x="405" y="578"/>
                  </a:lnTo>
                  <a:lnTo>
                    <a:pt x="411" y="551"/>
                  </a:lnTo>
                  <a:lnTo>
                    <a:pt x="415" y="526"/>
                  </a:lnTo>
                  <a:lnTo>
                    <a:pt x="418" y="502"/>
                  </a:lnTo>
                  <a:lnTo>
                    <a:pt x="422" y="477"/>
                  </a:lnTo>
                  <a:lnTo>
                    <a:pt x="426" y="454"/>
                  </a:lnTo>
                  <a:lnTo>
                    <a:pt x="428" y="432"/>
                  </a:lnTo>
                  <a:lnTo>
                    <a:pt x="430" y="411"/>
                  </a:lnTo>
                  <a:lnTo>
                    <a:pt x="430" y="390"/>
                  </a:lnTo>
                  <a:lnTo>
                    <a:pt x="432" y="371"/>
                  </a:lnTo>
                  <a:lnTo>
                    <a:pt x="430" y="363"/>
                  </a:lnTo>
                  <a:lnTo>
                    <a:pt x="430" y="354"/>
                  </a:lnTo>
                  <a:lnTo>
                    <a:pt x="430" y="344"/>
                  </a:lnTo>
                  <a:lnTo>
                    <a:pt x="428" y="333"/>
                  </a:lnTo>
                  <a:lnTo>
                    <a:pt x="426" y="321"/>
                  </a:lnTo>
                  <a:lnTo>
                    <a:pt x="426" y="310"/>
                  </a:lnTo>
                  <a:lnTo>
                    <a:pt x="424" y="296"/>
                  </a:lnTo>
                  <a:lnTo>
                    <a:pt x="420" y="283"/>
                  </a:lnTo>
                  <a:lnTo>
                    <a:pt x="418" y="269"/>
                  </a:lnTo>
                  <a:lnTo>
                    <a:pt x="417" y="254"/>
                  </a:lnTo>
                  <a:lnTo>
                    <a:pt x="413" y="237"/>
                  </a:lnTo>
                  <a:lnTo>
                    <a:pt x="411" y="221"/>
                  </a:lnTo>
                  <a:lnTo>
                    <a:pt x="407" y="204"/>
                  </a:lnTo>
                  <a:lnTo>
                    <a:pt x="403" y="185"/>
                  </a:lnTo>
                  <a:lnTo>
                    <a:pt x="399" y="166"/>
                  </a:lnTo>
                  <a:lnTo>
                    <a:pt x="395" y="146"/>
                  </a:lnTo>
                  <a:lnTo>
                    <a:pt x="399" y="129"/>
                  </a:lnTo>
                  <a:lnTo>
                    <a:pt x="401" y="112"/>
                  </a:lnTo>
                  <a:lnTo>
                    <a:pt x="407" y="96"/>
                  </a:lnTo>
                  <a:lnTo>
                    <a:pt x="411" y="83"/>
                  </a:lnTo>
                  <a:lnTo>
                    <a:pt x="417" y="70"/>
                  </a:lnTo>
                  <a:lnTo>
                    <a:pt x="424" y="58"/>
                  </a:lnTo>
                  <a:lnTo>
                    <a:pt x="430" y="47"/>
                  </a:lnTo>
                  <a:lnTo>
                    <a:pt x="440" y="37"/>
                  </a:lnTo>
                  <a:lnTo>
                    <a:pt x="447" y="27"/>
                  </a:lnTo>
                  <a:lnTo>
                    <a:pt x="457" y="22"/>
                  </a:lnTo>
                  <a:lnTo>
                    <a:pt x="466" y="14"/>
                  </a:lnTo>
                  <a:lnTo>
                    <a:pt x="478" y="8"/>
                  </a:lnTo>
                  <a:lnTo>
                    <a:pt x="489" y="4"/>
                  </a:lnTo>
                  <a:lnTo>
                    <a:pt x="503" y="2"/>
                  </a:lnTo>
                  <a:lnTo>
                    <a:pt x="516" y="0"/>
                  </a:lnTo>
                  <a:lnTo>
                    <a:pt x="530" y="0"/>
                  </a:lnTo>
                  <a:lnTo>
                    <a:pt x="53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2654300" y="3424237"/>
              <a:ext cx="688975" cy="2544763"/>
            </a:xfrm>
            <a:custGeom>
              <a:avLst/>
              <a:gdLst/>
              <a:ahLst/>
              <a:cxnLst>
                <a:cxn ang="0">
                  <a:pos x="211" y="7"/>
                </a:cxn>
                <a:cxn ang="0">
                  <a:pos x="315" y="28"/>
                </a:cxn>
                <a:cxn ang="0">
                  <a:pos x="380" y="51"/>
                </a:cxn>
                <a:cxn ang="0">
                  <a:pos x="441" y="76"/>
                </a:cxn>
                <a:cxn ang="0">
                  <a:pos x="495" y="103"/>
                </a:cxn>
                <a:cxn ang="0">
                  <a:pos x="539" y="130"/>
                </a:cxn>
                <a:cxn ang="0">
                  <a:pos x="576" y="157"/>
                </a:cxn>
                <a:cxn ang="0">
                  <a:pos x="604" y="186"/>
                </a:cxn>
                <a:cxn ang="0">
                  <a:pos x="625" y="216"/>
                </a:cxn>
                <a:cxn ang="0">
                  <a:pos x="637" y="249"/>
                </a:cxn>
                <a:cxn ang="0">
                  <a:pos x="641" y="284"/>
                </a:cxn>
                <a:cxn ang="0">
                  <a:pos x="650" y="524"/>
                </a:cxn>
                <a:cxn ang="0">
                  <a:pos x="675" y="773"/>
                </a:cxn>
                <a:cxn ang="0">
                  <a:pos x="720" y="1146"/>
                </a:cxn>
                <a:cxn ang="0">
                  <a:pos x="758" y="1487"/>
                </a:cxn>
                <a:cxn ang="0">
                  <a:pos x="791" y="1800"/>
                </a:cxn>
                <a:cxn ang="0">
                  <a:pos x="817" y="2084"/>
                </a:cxn>
                <a:cxn ang="0">
                  <a:pos x="839" y="2336"/>
                </a:cxn>
                <a:cxn ang="0">
                  <a:pos x="854" y="2558"/>
                </a:cxn>
                <a:cxn ang="0">
                  <a:pos x="864" y="2750"/>
                </a:cxn>
                <a:cxn ang="0">
                  <a:pos x="867" y="2914"/>
                </a:cxn>
                <a:cxn ang="0">
                  <a:pos x="856" y="3033"/>
                </a:cxn>
                <a:cxn ang="0">
                  <a:pos x="829" y="3115"/>
                </a:cxn>
                <a:cxn ang="0">
                  <a:pos x="812" y="3152"/>
                </a:cxn>
                <a:cxn ang="0">
                  <a:pos x="791" y="3178"/>
                </a:cxn>
                <a:cxn ang="0">
                  <a:pos x="766" y="3196"/>
                </a:cxn>
                <a:cxn ang="0">
                  <a:pos x="739" y="3205"/>
                </a:cxn>
                <a:cxn ang="0">
                  <a:pos x="708" y="3202"/>
                </a:cxn>
                <a:cxn ang="0">
                  <a:pos x="677" y="3184"/>
                </a:cxn>
                <a:cxn ang="0">
                  <a:pos x="645" y="3155"/>
                </a:cxn>
                <a:cxn ang="0">
                  <a:pos x="614" y="3115"/>
                </a:cxn>
                <a:cxn ang="0">
                  <a:pos x="574" y="3052"/>
                </a:cxn>
                <a:cxn ang="0">
                  <a:pos x="541" y="2985"/>
                </a:cxn>
                <a:cxn ang="0">
                  <a:pos x="520" y="2912"/>
                </a:cxn>
                <a:cxn ang="0">
                  <a:pos x="508" y="2839"/>
                </a:cxn>
                <a:cxn ang="0">
                  <a:pos x="489" y="2647"/>
                </a:cxn>
                <a:cxn ang="0">
                  <a:pos x="470" y="2445"/>
                </a:cxn>
                <a:cxn ang="0">
                  <a:pos x="453" y="2272"/>
                </a:cxn>
                <a:cxn ang="0">
                  <a:pos x="437" y="2128"/>
                </a:cxn>
                <a:cxn ang="0">
                  <a:pos x="426" y="2015"/>
                </a:cxn>
                <a:cxn ang="0">
                  <a:pos x="416" y="1933"/>
                </a:cxn>
                <a:cxn ang="0">
                  <a:pos x="410" y="1881"/>
                </a:cxn>
                <a:cxn ang="0">
                  <a:pos x="409" y="1858"/>
                </a:cxn>
                <a:cxn ang="0">
                  <a:pos x="399" y="1720"/>
                </a:cxn>
                <a:cxn ang="0">
                  <a:pos x="384" y="1549"/>
                </a:cxn>
                <a:cxn ang="0">
                  <a:pos x="370" y="1391"/>
                </a:cxn>
                <a:cxn ang="0">
                  <a:pos x="353" y="1249"/>
                </a:cxn>
                <a:cxn ang="0">
                  <a:pos x="338" y="1119"/>
                </a:cxn>
                <a:cxn ang="0">
                  <a:pos x="320" y="1005"/>
                </a:cxn>
                <a:cxn ang="0">
                  <a:pos x="303" y="906"/>
                </a:cxn>
                <a:cxn ang="0">
                  <a:pos x="286" y="821"/>
                </a:cxn>
                <a:cxn ang="0">
                  <a:pos x="261" y="685"/>
                </a:cxn>
                <a:cxn ang="0">
                  <a:pos x="219" y="537"/>
                </a:cxn>
                <a:cxn ang="0">
                  <a:pos x="161" y="395"/>
                </a:cxn>
                <a:cxn ang="0">
                  <a:pos x="84" y="259"/>
                </a:cxn>
                <a:cxn ang="0">
                  <a:pos x="42" y="199"/>
                </a:cxn>
                <a:cxn ang="0">
                  <a:pos x="19" y="170"/>
                </a:cxn>
                <a:cxn ang="0">
                  <a:pos x="5" y="147"/>
                </a:cxn>
                <a:cxn ang="0">
                  <a:pos x="0" y="128"/>
                </a:cxn>
                <a:cxn ang="0">
                  <a:pos x="2" y="82"/>
                </a:cxn>
                <a:cxn ang="0">
                  <a:pos x="19" y="40"/>
                </a:cxn>
                <a:cxn ang="0">
                  <a:pos x="46" y="13"/>
                </a:cxn>
                <a:cxn ang="0">
                  <a:pos x="86" y="1"/>
                </a:cxn>
              </a:cxnLst>
              <a:rect l="0" t="0" r="r" b="b"/>
              <a:pathLst>
                <a:path w="867" h="3205">
                  <a:moveTo>
                    <a:pt x="98" y="0"/>
                  </a:moveTo>
                  <a:lnTo>
                    <a:pt x="136" y="1"/>
                  </a:lnTo>
                  <a:lnTo>
                    <a:pt x="174" y="3"/>
                  </a:lnTo>
                  <a:lnTo>
                    <a:pt x="211" y="7"/>
                  </a:lnTo>
                  <a:lnTo>
                    <a:pt x="247" y="11"/>
                  </a:lnTo>
                  <a:lnTo>
                    <a:pt x="282" y="19"/>
                  </a:lnTo>
                  <a:lnTo>
                    <a:pt x="299" y="23"/>
                  </a:lnTo>
                  <a:lnTo>
                    <a:pt x="315" y="28"/>
                  </a:lnTo>
                  <a:lnTo>
                    <a:pt x="332" y="32"/>
                  </a:lnTo>
                  <a:lnTo>
                    <a:pt x="347" y="38"/>
                  </a:lnTo>
                  <a:lnTo>
                    <a:pt x="364" y="46"/>
                  </a:lnTo>
                  <a:lnTo>
                    <a:pt x="380" y="51"/>
                  </a:lnTo>
                  <a:lnTo>
                    <a:pt x="395" y="57"/>
                  </a:lnTo>
                  <a:lnTo>
                    <a:pt x="412" y="65"/>
                  </a:lnTo>
                  <a:lnTo>
                    <a:pt x="428" y="71"/>
                  </a:lnTo>
                  <a:lnTo>
                    <a:pt x="441" y="76"/>
                  </a:lnTo>
                  <a:lnTo>
                    <a:pt x="457" y="84"/>
                  </a:lnTo>
                  <a:lnTo>
                    <a:pt x="470" y="90"/>
                  </a:lnTo>
                  <a:lnTo>
                    <a:pt x="482" y="96"/>
                  </a:lnTo>
                  <a:lnTo>
                    <a:pt x="495" y="103"/>
                  </a:lnTo>
                  <a:lnTo>
                    <a:pt x="506" y="109"/>
                  </a:lnTo>
                  <a:lnTo>
                    <a:pt x="518" y="117"/>
                  </a:lnTo>
                  <a:lnTo>
                    <a:pt x="530" y="122"/>
                  </a:lnTo>
                  <a:lnTo>
                    <a:pt x="539" y="130"/>
                  </a:lnTo>
                  <a:lnTo>
                    <a:pt x="551" y="136"/>
                  </a:lnTo>
                  <a:lnTo>
                    <a:pt x="558" y="144"/>
                  </a:lnTo>
                  <a:lnTo>
                    <a:pt x="568" y="151"/>
                  </a:lnTo>
                  <a:lnTo>
                    <a:pt x="576" y="157"/>
                  </a:lnTo>
                  <a:lnTo>
                    <a:pt x="585" y="165"/>
                  </a:lnTo>
                  <a:lnTo>
                    <a:pt x="591" y="172"/>
                  </a:lnTo>
                  <a:lnTo>
                    <a:pt x="599" y="180"/>
                  </a:lnTo>
                  <a:lnTo>
                    <a:pt x="604" y="186"/>
                  </a:lnTo>
                  <a:lnTo>
                    <a:pt x="610" y="193"/>
                  </a:lnTo>
                  <a:lnTo>
                    <a:pt x="616" y="201"/>
                  </a:lnTo>
                  <a:lnTo>
                    <a:pt x="620" y="209"/>
                  </a:lnTo>
                  <a:lnTo>
                    <a:pt x="625" y="216"/>
                  </a:lnTo>
                  <a:lnTo>
                    <a:pt x="629" y="226"/>
                  </a:lnTo>
                  <a:lnTo>
                    <a:pt x="631" y="234"/>
                  </a:lnTo>
                  <a:lnTo>
                    <a:pt x="635" y="241"/>
                  </a:lnTo>
                  <a:lnTo>
                    <a:pt x="637" y="249"/>
                  </a:lnTo>
                  <a:lnTo>
                    <a:pt x="639" y="259"/>
                  </a:lnTo>
                  <a:lnTo>
                    <a:pt x="641" y="266"/>
                  </a:lnTo>
                  <a:lnTo>
                    <a:pt x="641" y="276"/>
                  </a:lnTo>
                  <a:lnTo>
                    <a:pt x="641" y="284"/>
                  </a:lnTo>
                  <a:lnTo>
                    <a:pt x="641" y="343"/>
                  </a:lnTo>
                  <a:lnTo>
                    <a:pt x="643" y="401"/>
                  </a:lnTo>
                  <a:lnTo>
                    <a:pt x="647" y="462"/>
                  </a:lnTo>
                  <a:lnTo>
                    <a:pt x="650" y="524"/>
                  </a:lnTo>
                  <a:lnTo>
                    <a:pt x="656" y="585"/>
                  </a:lnTo>
                  <a:lnTo>
                    <a:pt x="662" y="646"/>
                  </a:lnTo>
                  <a:lnTo>
                    <a:pt x="668" y="710"/>
                  </a:lnTo>
                  <a:lnTo>
                    <a:pt x="675" y="773"/>
                  </a:lnTo>
                  <a:lnTo>
                    <a:pt x="687" y="869"/>
                  </a:lnTo>
                  <a:lnTo>
                    <a:pt x="698" y="963"/>
                  </a:lnTo>
                  <a:lnTo>
                    <a:pt x="710" y="1055"/>
                  </a:lnTo>
                  <a:lnTo>
                    <a:pt x="720" y="1146"/>
                  </a:lnTo>
                  <a:lnTo>
                    <a:pt x="729" y="1234"/>
                  </a:lnTo>
                  <a:lnTo>
                    <a:pt x="741" y="1320"/>
                  </a:lnTo>
                  <a:lnTo>
                    <a:pt x="748" y="1405"/>
                  </a:lnTo>
                  <a:lnTo>
                    <a:pt x="758" y="1487"/>
                  </a:lnTo>
                  <a:lnTo>
                    <a:pt x="768" y="1570"/>
                  </a:lnTo>
                  <a:lnTo>
                    <a:pt x="775" y="1649"/>
                  </a:lnTo>
                  <a:lnTo>
                    <a:pt x="783" y="1725"/>
                  </a:lnTo>
                  <a:lnTo>
                    <a:pt x="791" y="1800"/>
                  </a:lnTo>
                  <a:lnTo>
                    <a:pt x="798" y="1875"/>
                  </a:lnTo>
                  <a:lnTo>
                    <a:pt x="806" y="1946"/>
                  </a:lnTo>
                  <a:lnTo>
                    <a:pt x="812" y="2015"/>
                  </a:lnTo>
                  <a:lnTo>
                    <a:pt x="817" y="2084"/>
                  </a:lnTo>
                  <a:lnTo>
                    <a:pt x="823" y="2150"/>
                  </a:lnTo>
                  <a:lnTo>
                    <a:pt x="829" y="2213"/>
                  </a:lnTo>
                  <a:lnTo>
                    <a:pt x="835" y="2276"/>
                  </a:lnTo>
                  <a:lnTo>
                    <a:pt x="839" y="2336"/>
                  </a:lnTo>
                  <a:lnTo>
                    <a:pt x="844" y="2395"/>
                  </a:lnTo>
                  <a:lnTo>
                    <a:pt x="848" y="2451"/>
                  </a:lnTo>
                  <a:lnTo>
                    <a:pt x="850" y="2507"/>
                  </a:lnTo>
                  <a:lnTo>
                    <a:pt x="854" y="2558"/>
                  </a:lnTo>
                  <a:lnTo>
                    <a:pt x="858" y="2610"/>
                  </a:lnTo>
                  <a:lnTo>
                    <a:pt x="860" y="2658"/>
                  </a:lnTo>
                  <a:lnTo>
                    <a:pt x="862" y="2706"/>
                  </a:lnTo>
                  <a:lnTo>
                    <a:pt x="864" y="2750"/>
                  </a:lnTo>
                  <a:lnTo>
                    <a:pt x="865" y="2795"/>
                  </a:lnTo>
                  <a:lnTo>
                    <a:pt x="865" y="2837"/>
                  </a:lnTo>
                  <a:lnTo>
                    <a:pt x="865" y="2875"/>
                  </a:lnTo>
                  <a:lnTo>
                    <a:pt x="867" y="2914"/>
                  </a:lnTo>
                  <a:lnTo>
                    <a:pt x="865" y="2946"/>
                  </a:lnTo>
                  <a:lnTo>
                    <a:pt x="864" y="2977"/>
                  </a:lnTo>
                  <a:lnTo>
                    <a:pt x="860" y="3006"/>
                  </a:lnTo>
                  <a:lnTo>
                    <a:pt x="856" y="3033"/>
                  </a:lnTo>
                  <a:lnTo>
                    <a:pt x="850" y="3058"/>
                  </a:lnTo>
                  <a:lnTo>
                    <a:pt x="842" y="3083"/>
                  </a:lnTo>
                  <a:lnTo>
                    <a:pt x="835" y="3104"/>
                  </a:lnTo>
                  <a:lnTo>
                    <a:pt x="829" y="3115"/>
                  </a:lnTo>
                  <a:lnTo>
                    <a:pt x="825" y="3125"/>
                  </a:lnTo>
                  <a:lnTo>
                    <a:pt x="819" y="3134"/>
                  </a:lnTo>
                  <a:lnTo>
                    <a:pt x="816" y="3142"/>
                  </a:lnTo>
                  <a:lnTo>
                    <a:pt x="812" y="3152"/>
                  </a:lnTo>
                  <a:lnTo>
                    <a:pt x="806" y="3159"/>
                  </a:lnTo>
                  <a:lnTo>
                    <a:pt x="800" y="3167"/>
                  </a:lnTo>
                  <a:lnTo>
                    <a:pt x="796" y="3173"/>
                  </a:lnTo>
                  <a:lnTo>
                    <a:pt x="791" y="3178"/>
                  </a:lnTo>
                  <a:lnTo>
                    <a:pt x="783" y="3184"/>
                  </a:lnTo>
                  <a:lnTo>
                    <a:pt x="777" y="3188"/>
                  </a:lnTo>
                  <a:lnTo>
                    <a:pt x="771" y="3194"/>
                  </a:lnTo>
                  <a:lnTo>
                    <a:pt x="766" y="3196"/>
                  </a:lnTo>
                  <a:lnTo>
                    <a:pt x="758" y="3200"/>
                  </a:lnTo>
                  <a:lnTo>
                    <a:pt x="752" y="3202"/>
                  </a:lnTo>
                  <a:lnTo>
                    <a:pt x="746" y="3203"/>
                  </a:lnTo>
                  <a:lnTo>
                    <a:pt x="739" y="3205"/>
                  </a:lnTo>
                  <a:lnTo>
                    <a:pt x="733" y="3205"/>
                  </a:lnTo>
                  <a:lnTo>
                    <a:pt x="725" y="3205"/>
                  </a:lnTo>
                  <a:lnTo>
                    <a:pt x="716" y="3203"/>
                  </a:lnTo>
                  <a:lnTo>
                    <a:pt x="708" y="3202"/>
                  </a:lnTo>
                  <a:lnTo>
                    <a:pt x="700" y="3198"/>
                  </a:lnTo>
                  <a:lnTo>
                    <a:pt x="693" y="3194"/>
                  </a:lnTo>
                  <a:lnTo>
                    <a:pt x="685" y="3190"/>
                  </a:lnTo>
                  <a:lnTo>
                    <a:pt x="677" y="3184"/>
                  </a:lnTo>
                  <a:lnTo>
                    <a:pt x="670" y="3178"/>
                  </a:lnTo>
                  <a:lnTo>
                    <a:pt x="660" y="3173"/>
                  </a:lnTo>
                  <a:lnTo>
                    <a:pt x="652" y="3165"/>
                  </a:lnTo>
                  <a:lnTo>
                    <a:pt x="645" y="3155"/>
                  </a:lnTo>
                  <a:lnTo>
                    <a:pt x="637" y="3146"/>
                  </a:lnTo>
                  <a:lnTo>
                    <a:pt x="629" y="3136"/>
                  </a:lnTo>
                  <a:lnTo>
                    <a:pt x="622" y="3127"/>
                  </a:lnTo>
                  <a:lnTo>
                    <a:pt x="614" y="3115"/>
                  </a:lnTo>
                  <a:lnTo>
                    <a:pt x="606" y="3104"/>
                  </a:lnTo>
                  <a:lnTo>
                    <a:pt x="595" y="3086"/>
                  </a:lnTo>
                  <a:lnTo>
                    <a:pt x="583" y="3069"/>
                  </a:lnTo>
                  <a:lnTo>
                    <a:pt x="574" y="3052"/>
                  </a:lnTo>
                  <a:lnTo>
                    <a:pt x="564" y="3036"/>
                  </a:lnTo>
                  <a:lnTo>
                    <a:pt x="556" y="3019"/>
                  </a:lnTo>
                  <a:lnTo>
                    <a:pt x="549" y="3002"/>
                  </a:lnTo>
                  <a:lnTo>
                    <a:pt x="541" y="2985"/>
                  </a:lnTo>
                  <a:lnTo>
                    <a:pt x="535" y="2965"/>
                  </a:lnTo>
                  <a:lnTo>
                    <a:pt x="530" y="2948"/>
                  </a:lnTo>
                  <a:lnTo>
                    <a:pt x="524" y="2931"/>
                  </a:lnTo>
                  <a:lnTo>
                    <a:pt x="520" y="2912"/>
                  </a:lnTo>
                  <a:lnTo>
                    <a:pt x="516" y="2894"/>
                  </a:lnTo>
                  <a:lnTo>
                    <a:pt x="514" y="2875"/>
                  </a:lnTo>
                  <a:lnTo>
                    <a:pt x="510" y="2856"/>
                  </a:lnTo>
                  <a:lnTo>
                    <a:pt x="508" y="2839"/>
                  </a:lnTo>
                  <a:lnTo>
                    <a:pt x="506" y="2820"/>
                  </a:lnTo>
                  <a:lnTo>
                    <a:pt x="501" y="2760"/>
                  </a:lnTo>
                  <a:lnTo>
                    <a:pt x="495" y="2702"/>
                  </a:lnTo>
                  <a:lnTo>
                    <a:pt x="489" y="2647"/>
                  </a:lnTo>
                  <a:lnTo>
                    <a:pt x="485" y="2593"/>
                  </a:lnTo>
                  <a:lnTo>
                    <a:pt x="480" y="2541"/>
                  </a:lnTo>
                  <a:lnTo>
                    <a:pt x="474" y="2493"/>
                  </a:lnTo>
                  <a:lnTo>
                    <a:pt x="470" y="2445"/>
                  </a:lnTo>
                  <a:lnTo>
                    <a:pt x="466" y="2399"/>
                  </a:lnTo>
                  <a:lnTo>
                    <a:pt x="460" y="2355"/>
                  </a:lnTo>
                  <a:lnTo>
                    <a:pt x="457" y="2313"/>
                  </a:lnTo>
                  <a:lnTo>
                    <a:pt x="453" y="2272"/>
                  </a:lnTo>
                  <a:lnTo>
                    <a:pt x="449" y="2232"/>
                  </a:lnTo>
                  <a:lnTo>
                    <a:pt x="445" y="2196"/>
                  </a:lnTo>
                  <a:lnTo>
                    <a:pt x="441" y="2161"/>
                  </a:lnTo>
                  <a:lnTo>
                    <a:pt x="437" y="2128"/>
                  </a:lnTo>
                  <a:lnTo>
                    <a:pt x="434" y="2098"/>
                  </a:lnTo>
                  <a:lnTo>
                    <a:pt x="432" y="2069"/>
                  </a:lnTo>
                  <a:lnTo>
                    <a:pt x="428" y="2042"/>
                  </a:lnTo>
                  <a:lnTo>
                    <a:pt x="426" y="2015"/>
                  </a:lnTo>
                  <a:lnTo>
                    <a:pt x="422" y="1992"/>
                  </a:lnTo>
                  <a:lnTo>
                    <a:pt x="420" y="1971"/>
                  </a:lnTo>
                  <a:lnTo>
                    <a:pt x="418" y="1952"/>
                  </a:lnTo>
                  <a:lnTo>
                    <a:pt x="416" y="1933"/>
                  </a:lnTo>
                  <a:lnTo>
                    <a:pt x="414" y="1917"/>
                  </a:lnTo>
                  <a:lnTo>
                    <a:pt x="412" y="1904"/>
                  </a:lnTo>
                  <a:lnTo>
                    <a:pt x="412" y="1890"/>
                  </a:lnTo>
                  <a:lnTo>
                    <a:pt x="410" y="1881"/>
                  </a:lnTo>
                  <a:lnTo>
                    <a:pt x="410" y="1873"/>
                  </a:lnTo>
                  <a:lnTo>
                    <a:pt x="409" y="1865"/>
                  </a:lnTo>
                  <a:lnTo>
                    <a:pt x="409" y="1862"/>
                  </a:lnTo>
                  <a:lnTo>
                    <a:pt x="409" y="1858"/>
                  </a:lnTo>
                  <a:lnTo>
                    <a:pt x="409" y="1858"/>
                  </a:lnTo>
                  <a:lnTo>
                    <a:pt x="405" y="1810"/>
                  </a:lnTo>
                  <a:lnTo>
                    <a:pt x="401" y="1766"/>
                  </a:lnTo>
                  <a:lnTo>
                    <a:pt x="399" y="1720"/>
                  </a:lnTo>
                  <a:lnTo>
                    <a:pt x="395" y="1675"/>
                  </a:lnTo>
                  <a:lnTo>
                    <a:pt x="391" y="1633"/>
                  </a:lnTo>
                  <a:lnTo>
                    <a:pt x="387" y="1591"/>
                  </a:lnTo>
                  <a:lnTo>
                    <a:pt x="384" y="1549"/>
                  </a:lnTo>
                  <a:lnTo>
                    <a:pt x="380" y="1508"/>
                  </a:lnTo>
                  <a:lnTo>
                    <a:pt x="376" y="1468"/>
                  </a:lnTo>
                  <a:lnTo>
                    <a:pt x="374" y="1430"/>
                  </a:lnTo>
                  <a:lnTo>
                    <a:pt x="370" y="1391"/>
                  </a:lnTo>
                  <a:lnTo>
                    <a:pt x="366" y="1355"/>
                  </a:lnTo>
                  <a:lnTo>
                    <a:pt x="362" y="1318"/>
                  </a:lnTo>
                  <a:lnTo>
                    <a:pt x="359" y="1282"/>
                  </a:lnTo>
                  <a:lnTo>
                    <a:pt x="353" y="1249"/>
                  </a:lnTo>
                  <a:lnTo>
                    <a:pt x="349" y="1215"/>
                  </a:lnTo>
                  <a:lnTo>
                    <a:pt x="345" y="1182"/>
                  </a:lnTo>
                  <a:lnTo>
                    <a:pt x="341" y="1149"/>
                  </a:lnTo>
                  <a:lnTo>
                    <a:pt x="338" y="1119"/>
                  </a:lnTo>
                  <a:lnTo>
                    <a:pt x="334" y="1090"/>
                  </a:lnTo>
                  <a:lnTo>
                    <a:pt x="330" y="1061"/>
                  </a:lnTo>
                  <a:lnTo>
                    <a:pt x="324" y="1032"/>
                  </a:lnTo>
                  <a:lnTo>
                    <a:pt x="320" y="1005"/>
                  </a:lnTo>
                  <a:lnTo>
                    <a:pt x="316" y="979"/>
                  </a:lnTo>
                  <a:lnTo>
                    <a:pt x="313" y="954"/>
                  </a:lnTo>
                  <a:lnTo>
                    <a:pt x="307" y="929"/>
                  </a:lnTo>
                  <a:lnTo>
                    <a:pt x="303" y="906"/>
                  </a:lnTo>
                  <a:lnTo>
                    <a:pt x="299" y="883"/>
                  </a:lnTo>
                  <a:lnTo>
                    <a:pt x="295" y="861"/>
                  </a:lnTo>
                  <a:lnTo>
                    <a:pt x="290" y="840"/>
                  </a:lnTo>
                  <a:lnTo>
                    <a:pt x="286" y="821"/>
                  </a:lnTo>
                  <a:lnTo>
                    <a:pt x="282" y="802"/>
                  </a:lnTo>
                  <a:lnTo>
                    <a:pt x="276" y="762"/>
                  </a:lnTo>
                  <a:lnTo>
                    <a:pt x="268" y="723"/>
                  </a:lnTo>
                  <a:lnTo>
                    <a:pt x="261" y="685"/>
                  </a:lnTo>
                  <a:lnTo>
                    <a:pt x="251" y="646"/>
                  </a:lnTo>
                  <a:lnTo>
                    <a:pt x="242" y="610"/>
                  </a:lnTo>
                  <a:lnTo>
                    <a:pt x="230" y="574"/>
                  </a:lnTo>
                  <a:lnTo>
                    <a:pt x="219" y="537"/>
                  </a:lnTo>
                  <a:lnTo>
                    <a:pt x="205" y="501"/>
                  </a:lnTo>
                  <a:lnTo>
                    <a:pt x="192" y="464"/>
                  </a:lnTo>
                  <a:lnTo>
                    <a:pt x="176" y="430"/>
                  </a:lnTo>
                  <a:lnTo>
                    <a:pt x="161" y="395"/>
                  </a:lnTo>
                  <a:lnTo>
                    <a:pt x="142" y="360"/>
                  </a:lnTo>
                  <a:lnTo>
                    <a:pt x="124" y="326"/>
                  </a:lnTo>
                  <a:lnTo>
                    <a:pt x="105" y="293"/>
                  </a:lnTo>
                  <a:lnTo>
                    <a:pt x="84" y="259"/>
                  </a:lnTo>
                  <a:lnTo>
                    <a:pt x="63" y="226"/>
                  </a:lnTo>
                  <a:lnTo>
                    <a:pt x="55" y="216"/>
                  </a:lnTo>
                  <a:lnTo>
                    <a:pt x="48" y="209"/>
                  </a:lnTo>
                  <a:lnTo>
                    <a:pt x="42" y="199"/>
                  </a:lnTo>
                  <a:lnTo>
                    <a:pt x="34" y="192"/>
                  </a:lnTo>
                  <a:lnTo>
                    <a:pt x="28" y="184"/>
                  </a:lnTo>
                  <a:lnTo>
                    <a:pt x="25" y="176"/>
                  </a:lnTo>
                  <a:lnTo>
                    <a:pt x="19" y="170"/>
                  </a:lnTo>
                  <a:lnTo>
                    <a:pt x="15" y="165"/>
                  </a:lnTo>
                  <a:lnTo>
                    <a:pt x="11" y="159"/>
                  </a:lnTo>
                  <a:lnTo>
                    <a:pt x="7" y="153"/>
                  </a:lnTo>
                  <a:lnTo>
                    <a:pt x="5" y="147"/>
                  </a:lnTo>
                  <a:lnTo>
                    <a:pt x="4" y="142"/>
                  </a:lnTo>
                  <a:lnTo>
                    <a:pt x="2" y="138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09"/>
                  </a:lnTo>
                  <a:lnTo>
                    <a:pt x="0" y="96"/>
                  </a:lnTo>
                  <a:lnTo>
                    <a:pt x="2" y="82"/>
                  </a:lnTo>
                  <a:lnTo>
                    <a:pt x="5" y="71"/>
                  </a:lnTo>
                  <a:lnTo>
                    <a:pt x="9" y="59"/>
                  </a:lnTo>
                  <a:lnTo>
                    <a:pt x="13" y="49"/>
                  </a:lnTo>
                  <a:lnTo>
                    <a:pt x="19" y="40"/>
                  </a:lnTo>
                  <a:lnTo>
                    <a:pt x="25" y="32"/>
                  </a:lnTo>
                  <a:lnTo>
                    <a:pt x="30" y="25"/>
                  </a:lnTo>
                  <a:lnTo>
                    <a:pt x="38" y="19"/>
                  </a:lnTo>
                  <a:lnTo>
                    <a:pt x="46" y="13"/>
                  </a:lnTo>
                  <a:lnTo>
                    <a:pt x="55" y="7"/>
                  </a:lnTo>
                  <a:lnTo>
                    <a:pt x="65" y="5"/>
                  </a:lnTo>
                  <a:lnTo>
                    <a:pt x="75" y="1"/>
                  </a:lnTo>
                  <a:lnTo>
                    <a:pt x="86" y="1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2771774" y="3124200"/>
              <a:ext cx="4143376" cy="2984501"/>
            </a:xfrm>
            <a:custGeom>
              <a:avLst/>
              <a:gdLst/>
              <a:ahLst/>
              <a:cxnLst>
                <a:cxn ang="0">
                  <a:pos x="4631" y="8"/>
                </a:cxn>
                <a:cxn ang="0">
                  <a:pos x="4700" y="41"/>
                </a:cxn>
                <a:cxn ang="0">
                  <a:pos x="4796" y="94"/>
                </a:cxn>
                <a:cxn ang="0">
                  <a:pos x="4922" y="175"/>
                </a:cxn>
                <a:cxn ang="0">
                  <a:pos x="5074" y="286"/>
                </a:cxn>
                <a:cxn ang="0">
                  <a:pos x="5184" y="402"/>
                </a:cxn>
                <a:cxn ang="0">
                  <a:pos x="5220" y="496"/>
                </a:cxn>
                <a:cxn ang="0">
                  <a:pos x="5207" y="578"/>
                </a:cxn>
                <a:cxn ang="0">
                  <a:pos x="5166" y="657"/>
                </a:cxn>
                <a:cxn ang="0">
                  <a:pos x="5070" y="876"/>
                </a:cxn>
                <a:cxn ang="0">
                  <a:pos x="5026" y="1077"/>
                </a:cxn>
                <a:cxn ang="0">
                  <a:pos x="4969" y="1565"/>
                </a:cxn>
                <a:cxn ang="0">
                  <a:pos x="4921" y="1976"/>
                </a:cxn>
                <a:cxn ang="0">
                  <a:pos x="4888" y="2260"/>
                </a:cxn>
                <a:cxn ang="0">
                  <a:pos x="4867" y="2415"/>
                </a:cxn>
                <a:cxn ang="0">
                  <a:pos x="4851" y="2529"/>
                </a:cxn>
                <a:cxn ang="0">
                  <a:pos x="4815" y="2793"/>
                </a:cxn>
                <a:cxn ang="0">
                  <a:pos x="4763" y="3033"/>
                </a:cxn>
                <a:cxn ang="0">
                  <a:pos x="4700" y="3245"/>
                </a:cxn>
                <a:cxn ang="0">
                  <a:pos x="4623" y="3433"/>
                </a:cxn>
                <a:cxn ang="0">
                  <a:pos x="4548" y="3561"/>
                </a:cxn>
                <a:cxn ang="0">
                  <a:pos x="4477" y="3650"/>
                </a:cxn>
                <a:cxn ang="0">
                  <a:pos x="4408" y="3713"/>
                </a:cxn>
                <a:cxn ang="0">
                  <a:pos x="4343" y="3749"/>
                </a:cxn>
                <a:cxn ang="0">
                  <a:pos x="4258" y="3546"/>
                </a:cxn>
                <a:cxn ang="0">
                  <a:pos x="4185" y="2901"/>
                </a:cxn>
                <a:cxn ang="0">
                  <a:pos x="4222" y="2868"/>
                </a:cxn>
                <a:cxn ang="0">
                  <a:pos x="4256" y="2801"/>
                </a:cxn>
                <a:cxn ang="0">
                  <a:pos x="4289" y="2703"/>
                </a:cxn>
                <a:cxn ang="0">
                  <a:pos x="4318" y="2573"/>
                </a:cxn>
                <a:cxn ang="0">
                  <a:pos x="4437" y="1736"/>
                </a:cxn>
                <a:cxn ang="0">
                  <a:pos x="4491" y="897"/>
                </a:cxn>
                <a:cxn ang="0">
                  <a:pos x="4489" y="576"/>
                </a:cxn>
                <a:cxn ang="0">
                  <a:pos x="4466" y="500"/>
                </a:cxn>
                <a:cxn ang="0">
                  <a:pos x="4412" y="463"/>
                </a:cxn>
                <a:cxn ang="0">
                  <a:pos x="4310" y="444"/>
                </a:cxn>
                <a:cxn ang="0">
                  <a:pos x="4166" y="438"/>
                </a:cxn>
                <a:cxn ang="0">
                  <a:pos x="3972" y="442"/>
                </a:cxn>
                <a:cxn ang="0">
                  <a:pos x="3746" y="452"/>
                </a:cxn>
                <a:cxn ang="0">
                  <a:pos x="3487" y="465"/>
                </a:cxn>
                <a:cxn ang="0">
                  <a:pos x="3195" y="486"/>
                </a:cxn>
                <a:cxn ang="0">
                  <a:pos x="2709" y="526"/>
                </a:cxn>
                <a:cxn ang="0">
                  <a:pos x="2147" y="574"/>
                </a:cxn>
                <a:cxn ang="0">
                  <a:pos x="1649" y="619"/>
                </a:cxn>
                <a:cxn ang="0">
                  <a:pos x="1216" y="661"/>
                </a:cxn>
                <a:cxn ang="0">
                  <a:pos x="847" y="699"/>
                </a:cxn>
                <a:cxn ang="0">
                  <a:pos x="582" y="730"/>
                </a:cxn>
                <a:cxn ang="0">
                  <a:pos x="359" y="743"/>
                </a:cxn>
                <a:cxn ang="0">
                  <a:pos x="237" y="736"/>
                </a:cxn>
                <a:cxn ang="0">
                  <a:pos x="148" y="695"/>
                </a:cxn>
                <a:cxn ang="0">
                  <a:pos x="66" y="626"/>
                </a:cxn>
                <a:cxn ang="0">
                  <a:pos x="14" y="559"/>
                </a:cxn>
                <a:cxn ang="0">
                  <a:pos x="0" y="492"/>
                </a:cxn>
                <a:cxn ang="0">
                  <a:pos x="37" y="469"/>
                </a:cxn>
                <a:cxn ang="0">
                  <a:pos x="131" y="453"/>
                </a:cxn>
                <a:cxn ang="0">
                  <a:pos x="636" y="415"/>
                </a:cxn>
                <a:cxn ang="0">
                  <a:pos x="1279" y="363"/>
                </a:cxn>
                <a:cxn ang="0">
                  <a:pos x="1997" y="302"/>
                </a:cxn>
                <a:cxn ang="0">
                  <a:pos x="2792" y="227"/>
                </a:cxn>
                <a:cxn ang="0">
                  <a:pos x="3638" y="139"/>
                </a:cxn>
                <a:cxn ang="0">
                  <a:pos x="4333" y="33"/>
                </a:cxn>
                <a:cxn ang="0">
                  <a:pos x="4475" y="10"/>
                </a:cxn>
                <a:cxn ang="0">
                  <a:pos x="4581" y="0"/>
                </a:cxn>
              </a:cxnLst>
              <a:rect l="0" t="0" r="r" b="b"/>
              <a:pathLst>
                <a:path w="5220" h="3759">
                  <a:moveTo>
                    <a:pt x="4592" y="0"/>
                  </a:moveTo>
                  <a:lnTo>
                    <a:pt x="4598" y="0"/>
                  </a:lnTo>
                  <a:lnTo>
                    <a:pt x="4602" y="0"/>
                  </a:lnTo>
                  <a:lnTo>
                    <a:pt x="4608" y="2"/>
                  </a:lnTo>
                  <a:lnTo>
                    <a:pt x="4615" y="4"/>
                  </a:lnTo>
                  <a:lnTo>
                    <a:pt x="4623" y="6"/>
                  </a:lnTo>
                  <a:lnTo>
                    <a:pt x="4631" y="8"/>
                  </a:lnTo>
                  <a:lnTo>
                    <a:pt x="4638" y="12"/>
                  </a:lnTo>
                  <a:lnTo>
                    <a:pt x="4646" y="16"/>
                  </a:lnTo>
                  <a:lnTo>
                    <a:pt x="4656" y="20"/>
                  </a:lnTo>
                  <a:lnTo>
                    <a:pt x="4665" y="23"/>
                  </a:lnTo>
                  <a:lnTo>
                    <a:pt x="4677" y="29"/>
                  </a:lnTo>
                  <a:lnTo>
                    <a:pt x="4688" y="35"/>
                  </a:lnTo>
                  <a:lnTo>
                    <a:pt x="4700" y="41"/>
                  </a:lnTo>
                  <a:lnTo>
                    <a:pt x="4711" y="46"/>
                  </a:lnTo>
                  <a:lnTo>
                    <a:pt x="4725" y="52"/>
                  </a:lnTo>
                  <a:lnTo>
                    <a:pt x="4738" y="60"/>
                  </a:lnTo>
                  <a:lnTo>
                    <a:pt x="4752" y="68"/>
                  </a:lnTo>
                  <a:lnTo>
                    <a:pt x="4765" y="77"/>
                  </a:lnTo>
                  <a:lnTo>
                    <a:pt x="4780" y="85"/>
                  </a:lnTo>
                  <a:lnTo>
                    <a:pt x="4796" y="94"/>
                  </a:lnTo>
                  <a:lnTo>
                    <a:pt x="4813" y="104"/>
                  </a:lnTo>
                  <a:lnTo>
                    <a:pt x="4828" y="116"/>
                  </a:lnTo>
                  <a:lnTo>
                    <a:pt x="4848" y="127"/>
                  </a:lnTo>
                  <a:lnTo>
                    <a:pt x="4865" y="139"/>
                  </a:lnTo>
                  <a:lnTo>
                    <a:pt x="4884" y="150"/>
                  </a:lnTo>
                  <a:lnTo>
                    <a:pt x="4901" y="162"/>
                  </a:lnTo>
                  <a:lnTo>
                    <a:pt x="4922" y="175"/>
                  </a:lnTo>
                  <a:lnTo>
                    <a:pt x="4942" y="189"/>
                  </a:lnTo>
                  <a:lnTo>
                    <a:pt x="4963" y="202"/>
                  </a:lnTo>
                  <a:lnTo>
                    <a:pt x="4984" y="217"/>
                  </a:lnTo>
                  <a:lnTo>
                    <a:pt x="5007" y="233"/>
                  </a:lnTo>
                  <a:lnTo>
                    <a:pt x="5030" y="248"/>
                  </a:lnTo>
                  <a:lnTo>
                    <a:pt x="5053" y="267"/>
                  </a:lnTo>
                  <a:lnTo>
                    <a:pt x="5074" y="286"/>
                  </a:lnTo>
                  <a:lnTo>
                    <a:pt x="5093" y="304"/>
                  </a:lnTo>
                  <a:lnTo>
                    <a:pt x="5113" y="321"/>
                  </a:lnTo>
                  <a:lnTo>
                    <a:pt x="5130" y="338"/>
                  </a:lnTo>
                  <a:lnTo>
                    <a:pt x="5145" y="354"/>
                  </a:lnTo>
                  <a:lnTo>
                    <a:pt x="5159" y="371"/>
                  </a:lnTo>
                  <a:lnTo>
                    <a:pt x="5172" y="386"/>
                  </a:lnTo>
                  <a:lnTo>
                    <a:pt x="5184" y="402"/>
                  </a:lnTo>
                  <a:lnTo>
                    <a:pt x="5193" y="415"/>
                  </a:lnTo>
                  <a:lnTo>
                    <a:pt x="5201" y="430"/>
                  </a:lnTo>
                  <a:lnTo>
                    <a:pt x="5209" y="444"/>
                  </a:lnTo>
                  <a:lnTo>
                    <a:pt x="5212" y="457"/>
                  </a:lnTo>
                  <a:lnTo>
                    <a:pt x="5216" y="471"/>
                  </a:lnTo>
                  <a:lnTo>
                    <a:pt x="5220" y="484"/>
                  </a:lnTo>
                  <a:lnTo>
                    <a:pt x="5220" y="496"/>
                  </a:lnTo>
                  <a:lnTo>
                    <a:pt x="5220" y="507"/>
                  </a:lnTo>
                  <a:lnTo>
                    <a:pt x="5218" y="521"/>
                  </a:lnTo>
                  <a:lnTo>
                    <a:pt x="5218" y="532"/>
                  </a:lnTo>
                  <a:lnTo>
                    <a:pt x="5216" y="544"/>
                  </a:lnTo>
                  <a:lnTo>
                    <a:pt x="5214" y="555"/>
                  </a:lnTo>
                  <a:lnTo>
                    <a:pt x="5210" y="567"/>
                  </a:lnTo>
                  <a:lnTo>
                    <a:pt x="5207" y="578"/>
                  </a:lnTo>
                  <a:lnTo>
                    <a:pt x="5203" y="590"/>
                  </a:lnTo>
                  <a:lnTo>
                    <a:pt x="5199" y="601"/>
                  </a:lnTo>
                  <a:lnTo>
                    <a:pt x="5193" y="611"/>
                  </a:lnTo>
                  <a:lnTo>
                    <a:pt x="5187" y="622"/>
                  </a:lnTo>
                  <a:lnTo>
                    <a:pt x="5182" y="634"/>
                  </a:lnTo>
                  <a:lnTo>
                    <a:pt x="5174" y="645"/>
                  </a:lnTo>
                  <a:lnTo>
                    <a:pt x="5166" y="657"/>
                  </a:lnTo>
                  <a:lnTo>
                    <a:pt x="5159" y="667"/>
                  </a:lnTo>
                  <a:lnTo>
                    <a:pt x="5149" y="678"/>
                  </a:lnTo>
                  <a:lnTo>
                    <a:pt x="5128" y="726"/>
                  </a:lnTo>
                  <a:lnTo>
                    <a:pt x="5107" y="774"/>
                  </a:lnTo>
                  <a:lnTo>
                    <a:pt x="5088" y="824"/>
                  </a:lnTo>
                  <a:lnTo>
                    <a:pt x="5078" y="851"/>
                  </a:lnTo>
                  <a:lnTo>
                    <a:pt x="5070" y="876"/>
                  </a:lnTo>
                  <a:lnTo>
                    <a:pt x="5063" y="903"/>
                  </a:lnTo>
                  <a:lnTo>
                    <a:pt x="5055" y="931"/>
                  </a:lnTo>
                  <a:lnTo>
                    <a:pt x="5049" y="958"/>
                  </a:lnTo>
                  <a:lnTo>
                    <a:pt x="5042" y="987"/>
                  </a:lnTo>
                  <a:lnTo>
                    <a:pt x="5036" y="1016"/>
                  </a:lnTo>
                  <a:lnTo>
                    <a:pt x="5032" y="1047"/>
                  </a:lnTo>
                  <a:lnTo>
                    <a:pt x="5026" y="1077"/>
                  </a:lnTo>
                  <a:lnTo>
                    <a:pt x="5022" y="1108"/>
                  </a:lnTo>
                  <a:lnTo>
                    <a:pt x="5013" y="1191"/>
                  </a:lnTo>
                  <a:lnTo>
                    <a:pt x="5003" y="1271"/>
                  </a:lnTo>
                  <a:lnTo>
                    <a:pt x="4995" y="1348"/>
                  </a:lnTo>
                  <a:lnTo>
                    <a:pt x="4986" y="1423"/>
                  </a:lnTo>
                  <a:lnTo>
                    <a:pt x="4978" y="1494"/>
                  </a:lnTo>
                  <a:lnTo>
                    <a:pt x="4969" y="1565"/>
                  </a:lnTo>
                  <a:lnTo>
                    <a:pt x="4961" y="1630"/>
                  </a:lnTo>
                  <a:lnTo>
                    <a:pt x="4955" y="1695"/>
                  </a:lnTo>
                  <a:lnTo>
                    <a:pt x="4947" y="1757"/>
                  </a:lnTo>
                  <a:lnTo>
                    <a:pt x="4940" y="1814"/>
                  </a:lnTo>
                  <a:lnTo>
                    <a:pt x="4934" y="1872"/>
                  </a:lnTo>
                  <a:lnTo>
                    <a:pt x="4928" y="1926"/>
                  </a:lnTo>
                  <a:lnTo>
                    <a:pt x="4921" y="1976"/>
                  </a:lnTo>
                  <a:lnTo>
                    <a:pt x="4915" y="2026"/>
                  </a:lnTo>
                  <a:lnTo>
                    <a:pt x="4911" y="2070"/>
                  </a:lnTo>
                  <a:lnTo>
                    <a:pt x="4905" y="2114"/>
                  </a:lnTo>
                  <a:lnTo>
                    <a:pt x="4899" y="2154"/>
                  </a:lnTo>
                  <a:lnTo>
                    <a:pt x="4896" y="2193"/>
                  </a:lnTo>
                  <a:lnTo>
                    <a:pt x="4892" y="2227"/>
                  </a:lnTo>
                  <a:lnTo>
                    <a:pt x="4888" y="2260"/>
                  </a:lnTo>
                  <a:lnTo>
                    <a:pt x="4884" y="2291"/>
                  </a:lnTo>
                  <a:lnTo>
                    <a:pt x="4880" y="2317"/>
                  </a:lnTo>
                  <a:lnTo>
                    <a:pt x="4876" y="2342"/>
                  </a:lnTo>
                  <a:lnTo>
                    <a:pt x="4875" y="2363"/>
                  </a:lnTo>
                  <a:lnTo>
                    <a:pt x="4871" y="2385"/>
                  </a:lnTo>
                  <a:lnTo>
                    <a:pt x="4869" y="2400"/>
                  </a:lnTo>
                  <a:lnTo>
                    <a:pt x="4867" y="2415"/>
                  </a:lnTo>
                  <a:lnTo>
                    <a:pt x="4865" y="2427"/>
                  </a:lnTo>
                  <a:lnTo>
                    <a:pt x="4863" y="2436"/>
                  </a:lnTo>
                  <a:lnTo>
                    <a:pt x="4861" y="2442"/>
                  </a:lnTo>
                  <a:lnTo>
                    <a:pt x="4861" y="2446"/>
                  </a:lnTo>
                  <a:lnTo>
                    <a:pt x="4861" y="2448"/>
                  </a:lnTo>
                  <a:lnTo>
                    <a:pt x="4855" y="2488"/>
                  </a:lnTo>
                  <a:lnTo>
                    <a:pt x="4851" y="2529"/>
                  </a:lnTo>
                  <a:lnTo>
                    <a:pt x="4848" y="2569"/>
                  </a:lnTo>
                  <a:lnTo>
                    <a:pt x="4842" y="2607"/>
                  </a:lnTo>
                  <a:lnTo>
                    <a:pt x="4838" y="2646"/>
                  </a:lnTo>
                  <a:lnTo>
                    <a:pt x="4832" y="2684"/>
                  </a:lnTo>
                  <a:lnTo>
                    <a:pt x="4827" y="2721"/>
                  </a:lnTo>
                  <a:lnTo>
                    <a:pt x="4821" y="2757"/>
                  </a:lnTo>
                  <a:lnTo>
                    <a:pt x="4815" y="2793"/>
                  </a:lnTo>
                  <a:lnTo>
                    <a:pt x="4807" y="2830"/>
                  </a:lnTo>
                  <a:lnTo>
                    <a:pt x="4802" y="2864"/>
                  </a:lnTo>
                  <a:lnTo>
                    <a:pt x="4794" y="2899"/>
                  </a:lnTo>
                  <a:lnTo>
                    <a:pt x="4786" y="2934"/>
                  </a:lnTo>
                  <a:lnTo>
                    <a:pt x="4779" y="2966"/>
                  </a:lnTo>
                  <a:lnTo>
                    <a:pt x="4771" y="3001"/>
                  </a:lnTo>
                  <a:lnTo>
                    <a:pt x="4763" y="3033"/>
                  </a:lnTo>
                  <a:lnTo>
                    <a:pt x="4755" y="3064"/>
                  </a:lnTo>
                  <a:lnTo>
                    <a:pt x="4746" y="3097"/>
                  </a:lnTo>
                  <a:lnTo>
                    <a:pt x="4738" y="3127"/>
                  </a:lnTo>
                  <a:lnTo>
                    <a:pt x="4729" y="3158"/>
                  </a:lnTo>
                  <a:lnTo>
                    <a:pt x="4719" y="3187"/>
                  </a:lnTo>
                  <a:lnTo>
                    <a:pt x="4709" y="3216"/>
                  </a:lnTo>
                  <a:lnTo>
                    <a:pt x="4700" y="3245"/>
                  </a:lnTo>
                  <a:lnTo>
                    <a:pt x="4690" y="3273"/>
                  </a:lnTo>
                  <a:lnTo>
                    <a:pt x="4679" y="3302"/>
                  </a:lnTo>
                  <a:lnTo>
                    <a:pt x="4669" y="3329"/>
                  </a:lnTo>
                  <a:lnTo>
                    <a:pt x="4658" y="3356"/>
                  </a:lnTo>
                  <a:lnTo>
                    <a:pt x="4646" y="3381"/>
                  </a:lnTo>
                  <a:lnTo>
                    <a:pt x="4635" y="3408"/>
                  </a:lnTo>
                  <a:lnTo>
                    <a:pt x="4623" y="3433"/>
                  </a:lnTo>
                  <a:lnTo>
                    <a:pt x="4612" y="3458"/>
                  </a:lnTo>
                  <a:lnTo>
                    <a:pt x="4600" y="3483"/>
                  </a:lnTo>
                  <a:lnTo>
                    <a:pt x="4588" y="3498"/>
                  </a:lnTo>
                  <a:lnTo>
                    <a:pt x="4579" y="3515"/>
                  </a:lnTo>
                  <a:lnTo>
                    <a:pt x="4567" y="3531"/>
                  </a:lnTo>
                  <a:lnTo>
                    <a:pt x="4558" y="3546"/>
                  </a:lnTo>
                  <a:lnTo>
                    <a:pt x="4548" y="3561"/>
                  </a:lnTo>
                  <a:lnTo>
                    <a:pt x="4537" y="3575"/>
                  </a:lnTo>
                  <a:lnTo>
                    <a:pt x="4527" y="3588"/>
                  </a:lnTo>
                  <a:lnTo>
                    <a:pt x="4517" y="3602"/>
                  </a:lnTo>
                  <a:lnTo>
                    <a:pt x="4506" y="3615"/>
                  </a:lnTo>
                  <a:lnTo>
                    <a:pt x="4496" y="3627"/>
                  </a:lnTo>
                  <a:lnTo>
                    <a:pt x="4487" y="3638"/>
                  </a:lnTo>
                  <a:lnTo>
                    <a:pt x="4477" y="3650"/>
                  </a:lnTo>
                  <a:lnTo>
                    <a:pt x="4466" y="3661"/>
                  </a:lnTo>
                  <a:lnTo>
                    <a:pt x="4456" y="3671"/>
                  </a:lnTo>
                  <a:lnTo>
                    <a:pt x="4446" y="3680"/>
                  </a:lnTo>
                  <a:lnTo>
                    <a:pt x="4437" y="3688"/>
                  </a:lnTo>
                  <a:lnTo>
                    <a:pt x="4427" y="3698"/>
                  </a:lnTo>
                  <a:lnTo>
                    <a:pt x="4418" y="3705"/>
                  </a:lnTo>
                  <a:lnTo>
                    <a:pt x="4408" y="3713"/>
                  </a:lnTo>
                  <a:lnTo>
                    <a:pt x="4398" y="3719"/>
                  </a:lnTo>
                  <a:lnTo>
                    <a:pt x="4389" y="3726"/>
                  </a:lnTo>
                  <a:lnTo>
                    <a:pt x="4379" y="3732"/>
                  </a:lnTo>
                  <a:lnTo>
                    <a:pt x="4370" y="3736"/>
                  </a:lnTo>
                  <a:lnTo>
                    <a:pt x="4360" y="3742"/>
                  </a:lnTo>
                  <a:lnTo>
                    <a:pt x="4350" y="3746"/>
                  </a:lnTo>
                  <a:lnTo>
                    <a:pt x="4343" y="3749"/>
                  </a:lnTo>
                  <a:lnTo>
                    <a:pt x="4333" y="3751"/>
                  </a:lnTo>
                  <a:lnTo>
                    <a:pt x="4324" y="3753"/>
                  </a:lnTo>
                  <a:lnTo>
                    <a:pt x="4316" y="3755"/>
                  </a:lnTo>
                  <a:lnTo>
                    <a:pt x="4306" y="3757"/>
                  </a:lnTo>
                  <a:lnTo>
                    <a:pt x="4299" y="3759"/>
                  </a:lnTo>
                  <a:lnTo>
                    <a:pt x="4289" y="3759"/>
                  </a:lnTo>
                  <a:lnTo>
                    <a:pt x="4258" y="3546"/>
                  </a:lnTo>
                  <a:lnTo>
                    <a:pt x="4226" y="3333"/>
                  </a:lnTo>
                  <a:lnTo>
                    <a:pt x="4193" y="3120"/>
                  </a:lnTo>
                  <a:lnTo>
                    <a:pt x="4162" y="2907"/>
                  </a:lnTo>
                  <a:lnTo>
                    <a:pt x="4168" y="2907"/>
                  </a:lnTo>
                  <a:lnTo>
                    <a:pt x="4174" y="2905"/>
                  </a:lnTo>
                  <a:lnTo>
                    <a:pt x="4180" y="2905"/>
                  </a:lnTo>
                  <a:lnTo>
                    <a:pt x="4185" y="2901"/>
                  </a:lnTo>
                  <a:lnTo>
                    <a:pt x="4191" y="2899"/>
                  </a:lnTo>
                  <a:lnTo>
                    <a:pt x="4197" y="2895"/>
                  </a:lnTo>
                  <a:lnTo>
                    <a:pt x="4201" y="2891"/>
                  </a:lnTo>
                  <a:lnTo>
                    <a:pt x="4206" y="2886"/>
                  </a:lnTo>
                  <a:lnTo>
                    <a:pt x="4212" y="2880"/>
                  </a:lnTo>
                  <a:lnTo>
                    <a:pt x="4218" y="2874"/>
                  </a:lnTo>
                  <a:lnTo>
                    <a:pt x="4222" y="2868"/>
                  </a:lnTo>
                  <a:lnTo>
                    <a:pt x="4228" y="2861"/>
                  </a:lnTo>
                  <a:lnTo>
                    <a:pt x="4233" y="2853"/>
                  </a:lnTo>
                  <a:lnTo>
                    <a:pt x="4237" y="2843"/>
                  </a:lnTo>
                  <a:lnTo>
                    <a:pt x="4243" y="2834"/>
                  </a:lnTo>
                  <a:lnTo>
                    <a:pt x="4247" y="2824"/>
                  </a:lnTo>
                  <a:lnTo>
                    <a:pt x="4253" y="2813"/>
                  </a:lnTo>
                  <a:lnTo>
                    <a:pt x="4256" y="2801"/>
                  </a:lnTo>
                  <a:lnTo>
                    <a:pt x="4262" y="2790"/>
                  </a:lnTo>
                  <a:lnTo>
                    <a:pt x="4266" y="2776"/>
                  </a:lnTo>
                  <a:lnTo>
                    <a:pt x="4272" y="2763"/>
                  </a:lnTo>
                  <a:lnTo>
                    <a:pt x="4276" y="2749"/>
                  </a:lnTo>
                  <a:lnTo>
                    <a:pt x="4279" y="2734"/>
                  </a:lnTo>
                  <a:lnTo>
                    <a:pt x="4283" y="2719"/>
                  </a:lnTo>
                  <a:lnTo>
                    <a:pt x="4289" y="2703"/>
                  </a:lnTo>
                  <a:lnTo>
                    <a:pt x="4293" y="2686"/>
                  </a:lnTo>
                  <a:lnTo>
                    <a:pt x="4297" y="2669"/>
                  </a:lnTo>
                  <a:lnTo>
                    <a:pt x="4301" y="2651"/>
                  </a:lnTo>
                  <a:lnTo>
                    <a:pt x="4304" y="2632"/>
                  </a:lnTo>
                  <a:lnTo>
                    <a:pt x="4308" y="2613"/>
                  </a:lnTo>
                  <a:lnTo>
                    <a:pt x="4312" y="2592"/>
                  </a:lnTo>
                  <a:lnTo>
                    <a:pt x="4318" y="2573"/>
                  </a:lnTo>
                  <a:lnTo>
                    <a:pt x="4339" y="2454"/>
                  </a:lnTo>
                  <a:lnTo>
                    <a:pt x="4358" y="2333"/>
                  </a:lnTo>
                  <a:lnTo>
                    <a:pt x="4377" y="2214"/>
                  </a:lnTo>
                  <a:lnTo>
                    <a:pt x="4395" y="2095"/>
                  </a:lnTo>
                  <a:lnTo>
                    <a:pt x="4410" y="1976"/>
                  </a:lnTo>
                  <a:lnTo>
                    <a:pt x="4425" y="1857"/>
                  </a:lnTo>
                  <a:lnTo>
                    <a:pt x="4437" y="1736"/>
                  </a:lnTo>
                  <a:lnTo>
                    <a:pt x="4448" y="1617"/>
                  </a:lnTo>
                  <a:lnTo>
                    <a:pt x="4460" y="1496"/>
                  </a:lnTo>
                  <a:lnTo>
                    <a:pt x="4469" y="1377"/>
                  </a:lnTo>
                  <a:lnTo>
                    <a:pt x="4477" y="1256"/>
                  </a:lnTo>
                  <a:lnTo>
                    <a:pt x="4483" y="1137"/>
                  </a:lnTo>
                  <a:lnTo>
                    <a:pt x="4487" y="1016"/>
                  </a:lnTo>
                  <a:lnTo>
                    <a:pt x="4491" y="897"/>
                  </a:lnTo>
                  <a:lnTo>
                    <a:pt x="4492" y="776"/>
                  </a:lnTo>
                  <a:lnTo>
                    <a:pt x="4494" y="657"/>
                  </a:lnTo>
                  <a:lnTo>
                    <a:pt x="4492" y="638"/>
                  </a:lnTo>
                  <a:lnTo>
                    <a:pt x="4492" y="622"/>
                  </a:lnTo>
                  <a:lnTo>
                    <a:pt x="4492" y="605"/>
                  </a:lnTo>
                  <a:lnTo>
                    <a:pt x="4491" y="592"/>
                  </a:lnTo>
                  <a:lnTo>
                    <a:pt x="4489" y="576"/>
                  </a:lnTo>
                  <a:lnTo>
                    <a:pt x="4487" y="563"/>
                  </a:lnTo>
                  <a:lnTo>
                    <a:pt x="4485" y="549"/>
                  </a:lnTo>
                  <a:lnTo>
                    <a:pt x="4481" y="538"/>
                  </a:lnTo>
                  <a:lnTo>
                    <a:pt x="4479" y="526"/>
                  </a:lnTo>
                  <a:lnTo>
                    <a:pt x="4475" y="517"/>
                  </a:lnTo>
                  <a:lnTo>
                    <a:pt x="4471" y="507"/>
                  </a:lnTo>
                  <a:lnTo>
                    <a:pt x="4466" y="500"/>
                  </a:lnTo>
                  <a:lnTo>
                    <a:pt x="4462" y="492"/>
                  </a:lnTo>
                  <a:lnTo>
                    <a:pt x="4456" y="484"/>
                  </a:lnTo>
                  <a:lnTo>
                    <a:pt x="4450" y="478"/>
                  </a:lnTo>
                  <a:lnTo>
                    <a:pt x="4445" y="475"/>
                  </a:lnTo>
                  <a:lnTo>
                    <a:pt x="4435" y="471"/>
                  </a:lnTo>
                  <a:lnTo>
                    <a:pt x="4423" y="467"/>
                  </a:lnTo>
                  <a:lnTo>
                    <a:pt x="4412" y="463"/>
                  </a:lnTo>
                  <a:lnTo>
                    <a:pt x="4400" y="459"/>
                  </a:lnTo>
                  <a:lnTo>
                    <a:pt x="4387" y="455"/>
                  </a:lnTo>
                  <a:lnTo>
                    <a:pt x="4373" y="453"/>
                  </a:lnTo>
                  <a:lnTo>
                    <a:pt x="4358" y="450"/>
                  </a:lnTo>
                  <a:lnTo>
                    <a:pt x="4343" y="448"/>
                  </a:lnTo>
                  <a:lnTo>
                    <a:pt x="4327" y="446"/>
                  </a:lnTo>
                  <a:lnTo>
                    <a:pt x="4310" y="444"/>
                  </a:lnTo>
                  <a:lnTo>
                    <a:pt x="4293" y="442"/>
                  </a:lnTo>
                  <a:lnTo>
                    <a:pt x="4274" y="440"/>
                  </a:lnTo>
                  <a:lnTo>
                    <a:pt x="4254" y="440"/>
                  </a:lnTo>
                  <a:lnTo>
                    <a:pt x="4233" y="438"/>
                  </a:lnTo>
                  <a:lnTo>
                    <a:pt x="4212" y="438"/>
                  </a:lnTo>
                  <a:lnTo>
                    <a:pt x="4191" y="438"/>
                  </a:lnTo>
                  <a:lnTo>
                    <a:pt x="4166" y="438"/>
                  </a:lnTo>
                  <a:lnTo>
                    <a:pt x="4139" y="438"/>
                  </a:lnTo>
                  <a:lnTo>
                    <a:pt x="4114" y="438"/>
                  </a:lnTo>
                  <a:lnTo>
                    <a:pt x="4087" y="438"/>
                  </a:lnTo>
                  <a:lnTo>
                    <a:pt x="4059" y="440"/>
                  </a:lnTo>
                  <a:lnTo>
                    <a:pt x="4030" y="440"/>
                  </a:lnTo>
                  <a:lnTo>
                    <a:pt x="4001" y="440"/>
                  </a:lnTo>
                  <a:lnTo>
                    <a:pt x="3972" y="442"/>
                  </a:lnTo>
                  <a:lnTo>
                    <a:pt x="3942" y="442"/>
                  </a:lnTo>
                  <a:lnTo>
                    <a:pt x="3911" y="444"/>
                  </a:lnTo>
                  <a:lnTo>
                    <a:pt x="3878" y="446"/>
                  </a:lnTo>
                  <a:lnTo>
                    <a:pt x="3847" y="446"/>
                  </a:lnTo>
                  <a:lnTo>
                    <a:pt x="3813" y="448"/>
                  </a:lnTo>
                  <a:lnTo>
                    <a:pt x="3780" y="450"/>
                  </a:lnTo>
                  <a:lnTo>
                    <a:pt x="3746" y="452"/>
                  </a:lnTo>
                  <a:lnTo>
                    <a:pt x="3711" y="453"/>
                  </a:lnTo>
                  <a:lnTo>
                    <a:pt x="3675" y="455"/>
                  </a:lnTo>
                  <a:lnTo>
                    <a:pt x="3638" y="457"/>
                  </a:lnTo>
                  <a:lnTo>
                    <a:pt x="3602" y="459"/>
                  </a:lnTo>
                  <a:lnTo>
                    <a:pt x="3563" y="461"/>
                  </a:lnTo>
                  <a:lnTo>
                    <a:pt x="3525" y="463"/>
                  </a:lnTo>
                  <a:lnTo>
                    <a:pt x="3487" y="465"/>
                  </a:lnTo>
                  <a:lnTo>
                    <a:pt x="3446" y="469"/>
                  </a:lnTo>
                  <a:lnTo>
                    <a:pt x="3406" y="471"/>
                  </a:lnTo>
                  <a:lnTo>
                    <a:pt x="3366" y="475"/>
                  </a:lnTo>
                  <a:lnTo>
                    <a:pt x="3323" y="476"/>
                  </a:lnTo>
                  <a:lnTo>
                    <a:pt x="3281" y="480"/>
                  </a:lnTo>
                  <a:lnTo>
                    <a:pt x="3239" y="482"/>
                  </a:lnTo>
                  <a:lnTo>
                    <a:pt x="3195" y="486"/>
                  </a:lnTo>
                  <a:lnTo>
                    <a:pt x="3151" y="490"/>
                  </a:lnTo>
                  <a:lnTo>
                    <a:pt x="3107" y="492"/>
                  </a:lnTo>
                  <a:lnTo>
                    <a:pt x="3062" y="496"/>
                  </a:lnTo>
                  <a:lnTo>
                    <a:pt x="2972" y="503"/>
                  </a:lnTo>
                  <a:lnTo>
                    <a:pt x="2884" y="511"/>
                  </a:lnTo>
                  <a:lnTo>
                    <a:pt x="2796" y="519"/>
                  </a:lnTo>
                  <a:lnTo>
                    <a:pt x="2709" y="526"/>
                  </a:lnTo>
                  <a:lnTo>
                    <a:pt x="2625" y="532"/>
                  </a:lnTo>
                  <a:lnTo>
                    <a:pt x="2542" y="540"/>
                  </a:lnTo>
                  <a:lnTo>
                    <a:pt x="2461" y="548"/>
                  </a:lnTo>
                  <a:lnTo>
                    <a:pt x="2381" y="553"/>
                  </a:lnTo>
                  <a:lnTo>
                    <a:pt x="2300" y="561"/>
                  </a:lnTo>
                  <a:lnTo>
                    <a:pt x="2223" y="567"/>
                  </a:lnTo>
                  <a:lnTo>
                    <a:pt x="2147" y="574"/>
                  </a:lnTo>
                  <a:lnTo>
                    <a:pt x="2072" y="580"/>
                  </a:lnTo>
                  <a:lnTo>
                    <a:pt x="1999" y="588"/>
                  </a:lnTo>
                  <a:lnTo>
                    <a:pt x="1926" y="594"/>
                  </a:lnTo>
                  <a:lnTo>
                    <a:pt x="1855" y="599"/>
                  </a:lnTo>
                  <a:lnTo>
                    <a:pt x="1786" y="607"/>
                  </a:lnTo>
                  <a:lnTo>
                    <a:pt x="1717" y="613"/>
                  </a:lnTo>
                  <a:lnTo>
                    <a:pt x="1649" y="619"/>
                  </a:lnTo>
                  <a:lnTo>
                    <a:pt x="1584" y="624"/>
                  </a:lnTo>
                  <a:lnTo>
                    <a:pt x="1519" y="630"/>
                  </a:lnTo>
                  <a:lnTo>
                    <a:pt x="1456" y="636"/>
                  </a:lnTo>
                  <a:lnTo>
                    <a:pt x="1394" y="643"/>
                  </a:lnTo>
                  <a:lnTo>
                    <a:pt x="1333" y="649"/>
                  </a:lnTo>
                  <a:lnTo>
                    <a:pt x="1273" y="655"/>
                  </a:lnTo>
                  <a:lnTo>
                    <a:pt x="1216" y="661"/>
                  </a:lnTo>
                  <a:lnTo>
                    <a:pt x="1160" y="667"/>
                  </a:lnTo>
                  <a:lnTo>
                    <a:pt x="1104" y="672"/>
                  </a:lnTo>
                  <a:lnTo>
                    <a:pt x="1051" y="678"/>
                  </a:lnTo>
                  <a:lnTo>
                    <a:pt x="997" y="684"/>
                  </a:lnTo>
                  <a:lnTo>
                    <a:pt x="945" y="688"/>
                  </a:lnTo>
                  <a:lnTo>
                    <a:pt x="895" y="693"/>
                  </a:lnTo>
                  <a:lnTo>
                    <a:pt x="847" y="699"/>
                  </a:lnTo>
                  <a:lnTo>
                    <a:pt x="807" y="705"/>
                  </a:lnTo>
                  <a:lnTo>
                    <a:pt x="766" y="711"/>
                  </a:lnTo>
                  <a:lnTo>
                    <a:pt x="728" y="715"/>
                  </a:lnTo>
                  <a:lnTo>
                    <a:pt x="690" y="718"/>
                  </a:lnTo>
                  <a:lnTo>
                    <a:pt x="653" y="722"/>
                  </a:lnTo>
                  <a:lnTo>
                    <a:pt x="617" y="726"/>
                  </a:lnTo>
                  <a:lnTo>
                    <a:pt x="582" y="730"/>
                  </a:lnTo>
                  <a:lnTo>
                    <a:pt x="548" y="732"/>
                  </a:lnTo>
                  <a:lnTo>
                    <a:pt x="515" y="736"/>
                  </a:lnTo>
                  <a:lnTo>
                    <a:pt x="482" y="738"/>
                  </a:lnTo>
                  <a:lnTo>
                    <a:pt x="452" y="739"/>
                  </a:lnTo>
                  <a:lnTo>
                    <a:pt x="421" y="741"/>
                  </a:lnTo>
                  <a:lnTo>
                    <a:pt x="390" y="741"/>
                  </a:lnTo>
                  <a:lnTo>
                    <a:pt x="359" y="743"/>
                  </a:lnTo>
                  <a:lnTo>
                    <a:pt x="331" y="743"/>
                  </a:lnTo>
                  <a:lnTo>
                    <a:pt x="304" y="743"/>
                  </a:lnTo>
                  <a:lnTo>
                    <a:pt x="290" y="743"/>
                  </a:lnTo>
                  <a:lnTo>
                    <a:pt x="277" y="741"/>
                  </a:lnTo>
                  <a:lnTo>
                    <a:pt x="263" y="739"/>
                  </a:lnTo>
                  <a:lnTo>
                    <a:pt x="250" y="738"/>
                  </a:lnTo>
                  <a:lnTo>
                    <a:pt x="237" y="736"/>
                  </a:lnTo>
                  <a:lnTo>
                    <a:pt x="225" y="732"/>
                  </a:lnTo>
                  <a:lnTo>
                    <a:pt x="212" y="726"/>
                  </a:lnTo>
                  <a:lnTo>
                    <a:pt x="198" y="722"/>
                  </a:lnTo>
                  <a:lnTo>
                    <a:pt x="185" y="716"/>
                  </a:lnTo>
                  <a:lnTo>
                    <a:pt x="173" y="709"/>
                  </a:lnTo>
                  <a:lnTo>
                    <a:pt x="160" y="703"/>
                  </a:lnTo>
                  <a:lnTo>
                    <a:pt x="148" y="695"/>
                  </a:lnTo>
                  <a:lnTo>
                    <a:pt x="135" y="686"/>
                  </a:lnTo>
                  <a:lnTo>
                    <a:pt x="123" y="676"/>
                  </a:lnTo>
                  <a:lnTo>
                    <a:pt x="110" y="667"/>
                  </a:lnTo>
                  <a:lnTo>
                    <a:pt x="98" y="657"/>
                  </a:lnTo>
                  <a:lnTo>
                    <a:pt x="87" y="647"/>
                  </a:lnTo>
                  <a:lnTo>
                    <a:pt x="77" y="638"/>
                  </a:lnTo>
                  <a:lnTo>
                    <a:pt x="66" y="626"/>
                  </a:lnTo>
                  <a:lnTo>
                    <a:pt x="56" y="617"/>
                  </a:lnTo>
                  <a:lnTo>
                    <a:pt x="48" y="607"/>
                  </a:lnTo>
                  <a:lnTo>
                    <a:pt x="41" y="597"/>
                  </a:lnTo>
                  <a:lnTo>
                    <a:pt x="33" y="588"/>
                  </a:lnTo>
                  <a:lnTo>
                    <a:pt x="25" y="578"/>
                  </a:lnTo>
                  <a:lnTo>
                    <a:pt x="20" y="569"/>
                  </a:lnTo>
                  <a:lnTo>
                    <a:pt x="14" y="559"/>
                  </a:lnTo>
                  <a:lnTo>
                    <a:pt x="10" y="549"/>
                  </a:lnTo>
                  <a:lnTo>
                    <a:pt x="6" y="538"/>
                  </a:lnTo>
                  <a:lnTo>
                    <a:pt x="4" y="528"/>
                  </a:lnTo>
                  <a:lnTo>
                    <a:pt x="2" y="517"/>
                  </a:lnTo>
                  <a:lnTo>
                    <a:pt x="0" y="507"/>
                  </a:lnTo>
                  <a:lnTo>
                    <a:pt x="0" y="496"/>
                  </a:lnTo>
                  <a:lnTo>
                    <a:pt x="0" y="492"/>
                  </a:lnTo>
                  <a:lnTo>
                    <a:pt x="2" y="488"/>
                  </a:lnTo>
                  <a:lnTo>
                    <a:pt x="4" y="484"/>
                  </a:lnTo>
                  <a:lnTo>
                    <a:pt x="10" y="480"/>
                  </a:lnTo>
                  <a:lnTo>
                    <a:pt x="14" y="478"/>
                  </a:lnTo>
                  <a:lnTo>
                    <a:pt x="22" y="475"/>
                  </a:lnTo>
                  <a:lnTo>
                    <a:pt x="29" y="471"/>
                  </a:lnTo>
                  <a:lnTo>
                    <a:pt x="37" y="469"/>
                  </a:lnTo>
                  <a:lnTo>
                    <a:pt x="47" y="467"/>
                  </a:lnTo>
                  <a:lnTo>
                    <a:pt x="58" y="463"/>
                  </a:lnTo>
                  <a:lnTo>
                    <a:pt x="70" y="461"/>
                  </a:lnTo>
                  <a:lnTo>
                    <a:pt x="83" y="459"/>
                  </a:lnTo>
                  <a:lnTo>
                    <a:pt x="98" y="457"/>
                  </a:lnTo>
                  <a:lnTo>
                    <a:pt x="114" y="455"/>
                  </a:lnTo>
                  <a:lnTo>
                    <a:pt x="131" y="453"/>
                  </a:lnTo>
                  <a:lnTo>
                    <a:pt x="148" y="452"/>
                  </a:lnTo>
                  <a:lnTo>
                    <a:pt x="225" y="446"/>
                  </a:lnTo>
                  <a:lnTo>
                    <a:pt x="306" y="440"/>
                  </a:lnTo>
                  <a:lnTo>
                    <a:pt x="386" y="434"/>
                  </a:lnTo>
                  <a:lnTo>
                    <a:pt x="467" y="428"/>
                  </a:lnTo>
                  <a:lnTo>
                    <a:pt x="551" y="423"/>
                  </a:lnTo>
                  <a:lnTo>
                    <a:pt x="636" y="415"/>
                  </a:lnTo>
                  <a:lnTo>
                    <a:pt x="724" y="409"/>
                  </a:lnTo>
                  <a:lnTo>
                    <a:pt x="813" y="402"/>
                  </a:lnTo>
                  <a:lnTo>
                    <a:pt x="903" y="394"/>
                  </a:lnTo>
                  <a:lnTo>
                    <a:pt x="993" y="386"/>
                  </a:lnTo>
                  <a:lnTo>
                    <a:pt x="1087" y="379"/>
                  </a:lnTo>
                  <a:lnTo>
                    <a:pt x="1181" y="371"/>
                  </a:lnTo>
                  <a:lnTo>
                    <a:pt x="1279" y="363"/>
                  </a:lnTo>
                  <a:lnTo>
                    <a:pt x="1377" y="356"/>
                  </a:lnTo>
                  <a:lnTo>
                    <a:pt x="1475" y="346"/>
                  </a:lnTo>
                  <a:lnTo>
                    <a:pt x="1577" y="338"/>
                  </a:lnTo>
                  <a:lnTo>
                    <a:pt x="1680" y="329"/>
                  </a:lnTo>
                  <a:lnTo>
                    <a:pt x="1784" y="319"/>
                  </a:lnTo>
                  <a:lnTo>
                    <a:pt x="1889" y="311"/>
                  </a:lnTo>
                  <a:lnTo>
                    <a:pt x="1997" y="302"/>
                  </a:lnTo>
                  <a:lnTo>
                    <a:pt x="2106" y="290"/>
                  </a:lnTo>
                  <a:lnTo>
                    <a:pt x="2216" y="281"/>
                  </a:lnTo>
                  <a:lnTo>
                    <a:pt x="2327" y="271"/>
                  </a:lnTo>
                  <a:lnTo>
                    <a:pt x="2442" y="260"/>
                  </a:lnTo>
                  <a:lnTo>
                    <a:pt x="2557" y="250"/>
                  </a:lnTo>
                  <a:lnTo>
                    <a:pt x="2673" y="238"/>
                  </a:lnTo>
                  <a:lnTo>
                    <a:pt x="2792" y="227"/>
                  </a:lnTo>
                  <a:lnTo>
                    <a:pt x="2913" y="215"/>
                  </a:lnTo>
                  <a:lnTo>
                    <a:pt x="3034" y="204"/>
                  </a:lnTo>
                  <a:lnTo>
                    <a:pt x="3156" y="192"/>
                  </a:lnTo>
                  <a:lnTo>
                    <a:pt x="3281" y="181"/>
                  </a:lnTo>
                  <a:lnTo>
                    <a:pt x="3408" y="167"/>
                  </a:lnTo>
                  <a:lnTo>
                    <a:pt x="3523" y="154"/>
                  </a:lnTo>
                  <a:lnTo>
                    <a:pt x="3638" y="139"/>
                  </a:lnTo>
                  <a:lnTo>
                    <a:pt x="3753" y="123"/>
                  </a:lnTo>
                  <a:lnTo>
                    <a:pt x="3867" y="108"/>
                  </a:lnTo>
                  <a:lnTo>
                    <a:pt x="3980" y="93"/>
                  </a:lnTo>
                  <a:lnTo>
                    <a:pt x="4091" y="73"/>
                  </a:lnTo>
                  <a:lnTo>
                    <a:pt x="4201" y="56"/>
                  </a:lnTo>
                  <a:lnTo>
                    <a:pt x="4310" y="37"/>
                  </a:lnTo>
                  <a:lnTo>
                    <a:pt x="4333" y="33"/>
                  </a:lnTo>
                  <a:lnTo>
                    <a:pt x="4356" y="29"/>
                  </a:lnTo>
                  <a:lnTo>
                    <a:pt x="4377" y="25"/>
                  </a:lnTo>
                  <a:lnTo>
                    <a:pt x="4398" y="22"/>
                  </a:lnTo>
                  <a:lnTo>
                    <a:pt x="4420" y="20"/>
                  </a:lnTo>
                  <a:lnTo>
                    <a:pt x="4439" y="16"/>
                  </a:lnTo>
                  <a:lnTo>
                    <a:pt x="4456" y="14"/>
                  </a:lnTo>
                  <a:lnTo>
                    <a:pt x="4475" y="10"/>
                  </a:lnTo>
                  <a:lnTo>
                    <a:pt x="4492" y="8"/>
                  </a:lnTo>
                  <a:lnTo>
                    <a:pt x="4508" y="6"/>
                  </a:lnTo>
                  <a:lnTo>
                    <a:pt x="4523" y="4"/>
                  </a:lnTo>
                  <a:lnTo>
                    <a:pt x="4539" y="2"/>
                  </a:lnTo>
                  <a:lnTo>
                    <a:pt x="4554" y="2"/>
                  </a:lnTo>
                  <a:lnTo>
                    <a:pt x="4567" y="0"/>
                  </a:lnTo>
                  <a:lnTo>
                    <a:pt x="4581" y="0"/>
                  </a:lnTo>
                  <a:lnTo>
                    <a:pt x="4592" y="0"/>
                  </a:lnTo>
                  <a:lnTo>
                    <a:pt x="459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auto">
            <a:xfrm>
              <a:off x="3128963" y="5292725"/>
              <a:ext cx="3113087" cy="422275"/>
            </a:xfrm>
            <a:custGeom>
              <a:avLst/>
              <a:gdLst/>
              <a:ahLst/>
              <a:cxnLst>
                <a:cxn ang="0">
                  <a:pos x="3482" y="4"/>
                </a:cxn>
                <a:cxn ang="0">
                  <a:pos x="3553" y="21"/>
                </a:cxn>
                <a:cxn ang="0">
                  <a:pos x="3635" y="50"/>
                </a:cxn>
                <a:cxn ang="0">
                  <a:pos x="3728" y="96"/>
                </a:cxn>
                <a:cxn ang="0">
                  <a:pos x="3810" y="150"/>
                </a:cxn>
                <a:cxn ang="0">
                  <a:pos x="3868" y="200"/>
                </a:cxn>
                <a:cxn ang="0">
                  <a:pos x="3904" y="248"/>
                </a:cxn>
                <a:cxn ang="0">
                  <a:pos x="3921" y="288"/>
                </a:cxn>
                <a:cxn ang="0">
                  <a:pos x="3916" y="321"/>
                </a:cxn>
                <a:cxn ang="0">
                  <a:pos x="3889" y="344"/>
                </a:cxn>
                <a:cxn ang="0">
                  <a:pos x="3843" y="357"/>
                </a:cxn>
                <a:cxn ang="0">
                  <a:pos x="3779" y="363"/>
                </a:cxn>
                <a:cxn ang="0">
                  <a:pos x="3530" y="365"/>
                </a:cxn>
                <a:cxn ang="0">
                  <a:pos x="3234" y="372"/>
                </a:cxn>
                <a:cxn ang="0">
                  <a:pos x="2950" y="384"/>
                </a:cxn>
                <a:cxn ang="0">
                  <a:pos x="2681" y="401"/>
                </a:cxn>
                <a:cxn ang="0">
                  <a:pos x="2330" y="426"/>
                </a:cxn>
                <a:cxn ang="0">
                  <a:pos x="1990" y="445"/>
                </a:cxn>
                <a:cxn ang="0">
                  <a:pos x="1700" y="463"/>
                </a:cxn>
                <a:cxn ang="0">
                  <a:pos x="1462" y="478"/>
                </a:cxn>
                <a:cxn ang="0">
                  <a:pos x="1274" y="488"/>
                </a:cxn>
                <a:cxn ang="0">
                  <a:pos x="1136" y="495"/>
                </a:cxn>
                <a:cxn ang="0">
                  <a:pos x="1048" y="501"/>
                </a:cxn>
                <a:cxn ang="0">
                  <a:pos x="1009" y="503"/>
                </a:cxn>
                <a:cxn ang="0">
                  <a:pos x="850" y="513"/>
                </a:cxn>
                <a:cxn ang="0">
                  <a:pos x="660" y="524"/>
                </a:cxn>
                <a:cxn ang="0">
                  <a:pos x="497" y="530"/>
                </a:cxn>
                <a:cxn ang="0">
                  <a:pos x="361" y="532"/>
                </a:cxn>
                <a:cxn ang="0">
                  <a:pos x="261" y="530"/>
                </a:cxn>
                <a:cxn ang="0">
                  <a:pos x="182" y="518"/>
                </a:cxn>
                <a:cxn ang="0">
                  <a:pos x="121" y="499"/>
                </a:cxn>
                <a:cxn ang="0">
                  <a:pos x="73" y="468"/>
                </a:cxn>
                <a:cxn ang="0">
                  <a:pos x="36" y="420"/>
                </a:cxn>
                <a:cxn ang="0">
                  <a:pos x="15" y="388"/>
                </a:cxn>
                <a:cxn ang="0">
                  <a:pos x="3" y="355"/>
                </a:cxn>
                <a:cxn ang="0">
                  <a:pos x="0" y="328"/>
                </a:cxn>
                <a:cxn ang="0">
                  <a:pos x="5" y="284"/>
                </a:cxn>
                <a:cxn ang="0">
                  <a:pos x="26" y="255"/>
                </a:cxn>
                <a:cxn ang="0">
                  <a:pos x="59" y="238"/>
                </a:cxn>
                <a:cxn ang="0">
                  <a:pos x="105" y="232"/>
                </a:cxn>
                <a:cxn ang="0">
                  <a:pos x="760" y="205"/>
                </a:cxn>
                <a:cxn ang="0">
                  <a:pos x="1391" y="167"/>
                </a:cxn>
                <a:cxn ang="0">
                  <a:pos x="2002" y="119"/>
                </a:cxn>
                <a:cxn ang="0">
                  <a:pos x="2589" y="58"/>
                </a:cxn>
                <a:cxn ang="0">
                  <a:pos x="2741" y="44"/>
                </a:cxn>
                <a:cxn ang="0">
                  <a:pos x="2879" y="33"/>
                </a:cxn>
                <a:cxn ang="0">
                  <a:pos x="3006" y="23"/>
                </a:cxn>
                <a:cxn ang="0">
                  <a:pos x="3117" y="15"/>
                </a:cxn>
                <a:cxn ang="0">
                  <a:pos x="3217" y="8"/>
                </a:cxn>
                <a:cxn ang="0">
                  <a:pos x="3303" y="4"/>
                </a:cxn>
                <a:cxn ang="0">
                  <a:pos x="3376" y="0"/>
                </a:cxn>
                <a:cxn ang="0">
                  <a:pos x="3436" y="0"/>
                </a:cxn>
              </a:cxnLst>
              <a:rect l="0" t="0" r="r" b="b"/>
              <a:pathLst>
                <a:path w="3921" h="532">
                  <a:moveTo>
                    <a:pt x="3436" y="0"/>
                  </a:moveTo>
                  <a:lnTo>
                    <a:pt x="3449" y="0"/>
                  </a:lnTo>
                  <a:lnTo>
                    <a:pt x="3465" y="2"/>
                  </a:lnTo>
                  <a:lnTo>
                    <a:pt x="3482" y="4"/>
                  </a:lnTo>
                  <a:lnTo>
                    <a:pt x="3499" y="6"/>
                  </a:lnTo>
                  <a:lnTo>
                    <a:pt x="3516" y="10"/>
                  </a:lnTo>
                  <a:lnTo>
                    <a:pt x="3534" y="15"/>
                  </a:lnTo>
                  <a:lnTo>
                    <a:pt x="3553" y="21"/>
                  </a:lnTo>
                  <a:lnTo>
                    <a:pt x="3572" y="27"/>
                  </a:lnTo>
                  <a:lnTo>
                    <a:pt x="3593" y="35"/>
                  </a:lnTo>
                  <a:lnTo>
                    <a:pt x="3614" y="42"/>
                  </a:lnTo>
                  <a:lnTo>
                    <a:pt x="3635" y="50"/>
                  </a:lnTo>
                  <a:lnTo>
                    <a:pt x="3657" y="61"/>
                  </a:lnTo>
                  <a:lnTo>
                    <a:pt x="3680" y="71"/>
                  </a:lnTo>
                  <a:lnTo>
                    <a:pt x="3703" y="83"/>
                  </a:lnTo>
                  <a:lnTo>
                    <a:pt x="3728" y="96"/>
                  </a:lnTo>
                  <a:lnTo>
                    <a:pt x="3753" y="109"/>
                  </a:lnTo>
                  <a:lnTo>
                    <a:pt x="3772" y="123"/>
                  </a:lnTo>
                  <a:lnTo>
                    <a:pt x="3791" y="136"/>
                  </a:lnTo>
                  <a:lnTo>
                    <a:pt x="3810" y="150"/>
                  </a:lnTo>
                  <a:lnTo>
                    <a:pt x="3825" y="163"/>
                  </a:lnTo>
                  <a:lnTo>
                    <a:pt x="3841" y="175"/>
                  </a:lnTo>
                  <a:lnTo>
                    <a:pt x="3854" y="188"/>
                  </a:lnTo>
                  <a:lnTo>
                    <a:pt x="3868" y="200"/>
                  </a:lnTo>
                  <a:lnTo>
                    <a:pt x="3879" y="213"/>
                  </a:lnTo>
                  <a:lnTo>
                    <a:pt x="3889" y="225"/>
                  </a:lnTo>
                  <a:lnTo>
                    <a:pt x="3898" y="236"/>
                  </a:lnTo>
                  <a:lnTo>
                    <a:pt x="3904" y="248"/>
                  </a:lnTo>
                  <a:lnTo>
                    <a:pt x="3910" y="257"/>
                  </a:lnTo>
                  <a:lnTo>
                    <a:pt x="3916" y="269"/>
                  </a:lnTo>
                  <a:lnTo>
                    <a:pt x="3920" y="278"/>
                  </a:lnTo>
                  <a:lnTo>
                    <a:pt x="3921" y="288"/>
                  </a:lnTo>
                  <a:lnTo>
                    <a:pt x="3921" y="300"/>
                  </a:lnTo>
                  <a:lnTo>
                    <a:pt x="3921" y="307"/>
                  </a:lnTo>
                  <a:lnTo>
                    <a:pt x="3920" y="315"/>
                  </a:lnTo>
                  <a:lnTo>
                    <a:pt x="3916" y="321"/>
                  </a:lnTo>
                  <a:lnTo>
                    <a:pt x="3912" y="326"/>
                  </a:lnTo>
                  <a:lnTo>
                    <a:pt x="3906" y="332"/>
                  </a:lnTo>
                  <a:lnTo>
                    <a:pt x="3898" y="338"/>
                  </a:lnTo>
                  <a:lnTo>
                    <a:pt x="3889" y="344"/>
                  </a:lnTo>
                  <a:lnTo>
                    <a:pt x="3879" y="347"/>
                  </a:lnTo>
                  <a:lnTo>
                    <a:pt x="3870" y="351"/>
                  </a:lnTo>
                  <a:lnTo>
                    <a:pt x="3856" y="355"/>
                  </a:lnTo>
                  <a:lnTo>
                    <a:pt x="3843" y="357"/>
                  </a:lnTo>
                  <a:lnTo>
                    <a:pt x="3829" y="359"/>
                  </a:lnTo>
                  <a:lnTo>
                    <a:pt x="3814" y="361"/>
                  </a:lnTo>
                  <a:lnTo>
                    <a:pt x="3797" y="363"/>
                  </a:lnTo>
                  <a:lnTo>
                    <a:pt x="3779" y="363"/>
                  </a:lnTo>
                  <a:lnTo>
                    <a:pt x="3760" y="365"/>
                  </a:lnTo>
                  <a:lnTo>
                    <a:pt x="3682" y="365"/>
                  </a:lnTo>
                  <a:lnTo>
                    <a:pt x="3605" y="365"/>
                  </a:lnTo>
                  <a:lnTo>
                    <a:pt x="3530" y="365"/>
                  </a:lnTo>
                  <a:lnTo>
                    <a:pt x="3453" y="367"/>
                  </a:lnTo>
                  <a:lnTo>
                    <a:pt x="3380" y="369"/>
                  </a:lnTo>
                  <a:lnTo>
                    <a:pt x="3305" y="371"/>
                  </a:lnTo>
                  <a:lnTo>
                    <a:pt x="3234" y="372"/>
                  </a:lnTo>
                  <a:lnTo>
                    <a:pt x="3161" y="374"/>
                  </a:lnTo>
                  <a:lnTo>
                    <a:pt x="3090" y="378"/>
                  </a:lnTo>
                  <a:lnTo>
                    <a:pt x="3021" y="380"/>
                  </a:lnTo>
                  <a:lnTo>
                    <a:pt x="2950" y="384"/>
                  </a:lnTo>
                  <a:lnTo>
                    <a:pt x="2883" y="388"/>
                  </a:lnTo>
                  <a:lnTo>
                    <a:pt x="2814" y="392"/>
                  </a:lnTo>
                  <a:lnTo>
                    <a:pt x="2749" y="397"/>
                  </a:lnTo>
                  <a:lnTo>
                    <a:pt x="2681" y="401"/>
                  </a:lnTo>
                  <a:lnTo>
                    <a:pt x="2616" y="407"/>
                  </a:lnTo>
                  <a:lnTo>
                    <a:pt x="2518" y="413"/>
                  </a:lnTo>
                  <a:lnTo>
                    <a:pt x="2422" y="420"/>
                  </a:lnTo>
                  <a:lnTo>
                    <a:pt x="2330" y="426"/>
                  </a:lnTo>
                  <a:lnTo>
                    <a:pt x="2240" y="430"/>
                  </a:lnTo>
                  <a:lnTo>
                    <a:pt x="2153" y="436"/>
                  </a:lnTo>
                  <a:lnTo>
                    <a:pt x="2071" y="442"/>
                  </a:lnTo>
                  <a:lnTo>
                    <a:pt x="1990" y="445"/>
                  </a:lnTo>
                  <a:lnTo>
                    <a:pt x="1914" y="451"/>
                  </a:lnTo>
                  <a:lnTo>
                    <a:pt x="1839" y="455"/>
                  </a:lnTo>
                  <a:lnTo>
                    <a:pt x="1768" y="459"/>
                  </a:lnTo>
                  <a:lnTo>
                    <a:pt x="1700" y="463"/>
                  </a:lnTo>
                  <a:lnTo>
                    <a:pt x="1637" y="467"/>
                  </a:lnTo>
                  <a:lnTo>
                    <a:pt x="1576" y="470"/>
                  </a:lnTo>
                  <a:lnTo>
                    <a:pt x="1518" y="474"/>
                  </a:lnTo>
                  <a:lnTo>
                    <a:pt x="1462" y="478"/>
                  </a:lnTo>
                  <a:lnTo>
                    <a:pt x="1411" y="480"/>
                  </a:lnTo>
                  <a:lnTo>
                    <a:pt x="1363" y="484"/>
                  </a:lnTo>
                  <a:lnTo>
                    <a:pt x="1316" y="486"/>
                  </a:lnTo>
                  <a:lnTo>
                    <a:pt x="1274" y="488"/>
                  </a:lnTo>
                  <a:lnTo>
                    <a:pt x="1234" y="490"/>
                  </a:lnTo>
                  <a:lnTo>
                    <a:pt x="1199" y="491"/>
                  </a:lnTo>
                  <a:lnTo>
                    <a:pt x="1165" y="493"/>
                  </a:lnTo>
                  <a:lnTo>
                    <a:pt x="1136" y="495"/>
                  </a:lnTo>
                  <a:lnTo>
                    <a:pt x="1109" y="497"/>
                  </a:lnTo>
                  <a:lnTo>
                    <a:pt x="1086" y="499"/>
                  </a:lnTo>
                  <a:lnTo>
                    <a:pt x="1065" y="499"/>
                  </a:lnTo>
                  <a:lnTo>
                    <a:pt x="1048" y="501"/>
                  </a:lnTo>
                  <a:lnTo>
                    <a:pt x="1034" y="501"/>
                  </a:lnTo>
                  <a:lnTo>
                    <a:pt x="1023" y="501"/>
                  </a:lnTo>
                  <a:lnTo>
                    <a:pt x="1015" y="503"/>
                  </a:lnTo>
                  <a:lnTo>
                    <a:pt x="1009" y="503"/>
                  </a:lnTo>
                  <a:lnTo>
                    <a:pt x="1009" y="503"/>
                  </a:lnTo>
                  <a:lnTo>
                    <a:pt x="954" y="507"/>
                  </a:lnTo>
                  <a:lnTo>
                    <a:pt x="900" y="511"/>
                  </a:lnTo>
                  <a:lnTo>
                    <a:pt x="850" y="513"/>
                  </a:lnTo>
                  <a:lnTo>
                    <a:pt x="800" y="516"/>
                  </a:lnTo>
                  <a:lnTo>
                    <a:pt x="752" y="518"/>
                  </a:lnTo>
                  <a:lnTo>
                    <a:pt x="704" y="522"/>
                  </a:lnTo>
                  <a:lnTo>
                    <a:pt x="660" y="524"/>
                  </a:lnTo>
                  <a:lnTo>
                    <a:pt x="616" y="526"/>
                  </a:lnTo>
                  <a:lnTo>
                    <a:pt x="576" y="526"/>
                  </a:lnTo>
                  <a:lnTo>
                    <a:pt x="535" y="528"/>
                  </a:lnTo>
                  <a:lnTo>
                    <a:pt x="497" y="530"/>
                  </a:lnTo>
                  <a:lnTo>
                    <a:pt x="460" y="530"/>
                  </a:lnTo>
                  <a:lnTo>
                    <a:pt x="426" y="530"/>
                  </a:lnTo>
                  <a:lnTo>
                    <a:pt x="393" y="532"/>
                  </a:lnTo>
                  <a:lnTo>
                    <a:pt x="361" y="532"/>
                  </a:lnTo>
                  <a:lnTo>
                    <a:pt x="332" y="532"/>
                  </a:lnTo>
                  <a:lnTo>
                    <a:pt x="307" y="532"/>
                  </a:lnTo>
                  <a:lnTo>
                    <a:pt x="284" y="530"/>
                  </a:lnTo>
                  <a:lnTo>
                    <a:pt x="261" y="530"/>
                  </a:lnTo>
                  <a:lnTo>
                    <a:pt x="240" y="528"/>
                  </a:lnTo>
                  <a:lnTo>
                    <a:pt x="218" y="524"/>
                  </a:lnTo>
                  <a:lnTo>
                    <a:pt x="201" y="522"/>
                  </a:lnTo>
                  <a:lnTo>
                    <a:pt x="182" y="518"/>
                  </a:lnTo>
                  <a:lnTo>
                    <a:pt x="165" y="515"/>
                  </a:lnTo>
                  <a:lnTo>
                    <a:pt x="149" y="509"/>
                  </a:lnTo>
                  <a:lnTo>
                    <a:pt x="134" y="505"/>
                  </a:lnTo>
                  <a:lnTo>
                    <a:pt x="121" y="499"/>
                  </a:lnTo>
                  <a:lnTo>
                    <a:pt x="107" y="491"/>
                  </a:lnTo>
                  <a:lnTo>
                    <a:pt x="94" y="484"/>
                  </a:lnTo>
                  <a:lnTo>
                    <a:pt x="82" y="476"/>
                  </a:lnTo>
                  <a:lnTo>
                    <a:pt x="73" y="468"/>
                  </a:lnTo>
                  <a:lnTo>
                    <a:pt x="63" y="459"/>
                  </a:lnTo>
                  <a:lnTo>
                    <a:pt x="48" y="440"/>
                  </a:lnTo>
                  <a:lnTo>
                    <a:pt x="42" y="430"/>
                  </a:lnTo>
                  <a:lnTo>
                    <a:pt x="36" y="420"/>
                  </a:lnTo>
                  <a:lnTo>
                    <a:pt x="30" y="413"/>
                  </a:lnTo>
                  <a:lnTo>
                    <a:pt x="25" y="403"/>
                  </a:lnTo>
                  <a:lnTo>
                    <a:pt x="21" y="395"/>
                  </a:lnTo>
                  <a:lnTo>
                    <a:pt x="15" y="388"/>
                  </a:lnTo>
                  <a:lnTo>
                    <a:pt x="11" y="380"/>
                  </a:lnTo>
                  <a:lnTo>
                    <a:pt x="9" y="371"/>
                  </a:lnTo>
                  <a:lnTo>
                    <a:pt x="5" y="363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2" y="342"/>
                  </a:lnTo>
                  <a:lnTo>
                    <a:pt x="0" y="334"/>
                  </a:lnTo>
                  <a:lnTo>
                    <a:pt x="0" y="328"/>
                  </a:lnTo>
                  <a:lnTo>
                    <a:pt x="0" y="315"/>
                  </a:lnTo>
                  <a:lnTo>
                    <a:pt x="2" y="305"/>
                  </a:lnTo>
                  <a:lnTo>
                    <a:pt x="3" y="294"/>
                  </a:lnTo>
                  <a:lnTo>
                    <a:pt x="5" y="284"/>
                  </a:lnTo>
                  <a:lnTo>
                    <a:pt x="9" y="276"/>
                  </a:lnTo>
                  <a:lnTo>
                    <a:pt x="15" y="269"/>
                  </a:lnTo>
                  <a:lnTo>
                    <a:pt x="21" y="261"/>
                  </a:lnTo>
                  <a:lnTo>
                    <a:pt x="26" y="255"/>
                  </a:lnTo>
                  <a:lnTo>
                    <a:pt x="32" y="250"/>
                  </a:lnTo>
                  <a:lnTo>
                    <a:pt x="40" y="246"/>
                  </a:lnTo>
                  <a:lnTo>
                    <a:pt x="50" y="242"/>
                  </a:lnTo>
                  <a:lnTo>
                    <a:pt x="59" y="238"/>
                  </a:lnTo>
                  <a:lnTo>
                    <a:pt x="69" y="236"/>
                  </a:lnTo>
                  <a:lnTo>
                    <a:pt x="80" y="234"/>
                  </a:lnTo>
                  <a:lnTo>
                    <a:pt x="92" y="232"/>
                  </a:lnTo>
                  <a:lnTo>
                    <a:pt x="105" y="232"/>
                  </a:lnTo>
                  <a:lnTo>
                    <a:pt x="270" y="227"/>
                  </a:lnTo>
                  <a:lnTo>
                    <a:pt x="435" y="221"/>
                  </a:lnTo>
                  <a:lnTo>
                    <a:pt x="599" y="213"/>
                  </a:lnTo>
                  <a:lnTo>
                    <a:pt x="760" y="205"/>
                  </a:lnTo>
                  <a:lnTo>
                    <a:pt x="921" y="198"/>
                  </a:lnTo>
                  <a:lnTo>
                    <a:pt x="1078" y="188"/>
                  </a:lnTo>
                  <a:lnTo>
                    <a:pt x="1236" y="179"/>
                  </a:lnTo>
                  <a:lnTo>
                    <a:pt x="1391" y="167"/>
                  </a:lnTo>
                  <a:lnTo>
                    <a:pt x="1547" y="157"/>
                  </a:lnTo>
                  <a:lnTo>
                    <a:pt x="1699" y="144"/>
                  </a:lnTo>
                  <a:lnTo>
                    <a:pt x="1850" y="132"/>
                  </a:lnTo>
                  <a:lnTo>
                    <a:pt x="2002" y="119"/>
                  </a:lnTo>
                  <a:lnTo>
                    <a:pt x="2150" y="106"/>
                  </a:lnTo>
                  <a:lnTo>
                    <a:pt x="2297" y="90"/>
                  </a:lnTo>
                  <a:lnTo>
                    <a:pt x="2443" y="75"/>
                  </a:lnTo>
                  <a:lnTo>
                    <a:pt x="2589" y="58"/>
                  </a:lnTo>
                  <a:lnTo>
                    <a:pt x="2628" y="54"/>
                  </a:lnTo>
                  <a:lnTo>
                    <a:pt x="2666" y="52"/>
                  </a:lnTo>
                  <a:lnTo>
                    <a:pt x="2704" y="48"/>
                  </a:lnTo>
                  <a:lnTo>
                    <a:pt x="2741" y="44"/>
                  </a:lnTo>
                  <a:lnTo>
                    <a:pt x="2775" y="42"/>
                  </a:lnTo>
                  <a:lnTo>
                    <a:pt x="2812" y="38"/>
                  </a:lnTo>
                  <a:lnTo>
                    <a:pt x="2846" y="37"/>
                  </a:lnTo>
                  <a:lnTo>
                    <a:pt x="2879" y="33"/>
                  </a:lnTo>
                  <a:lnTo>
                    <a:pt x="2912" y="31"/>
                  </a:lnTo>
                  <a:lnTo>
                    <a:pt x="2944" y="29"/>
                  </a:lnTo>
                  <a:lnTo>
                    <a:pt x="2975" y="25"/>
                  </a:lnTo>
                  <a:lnTo>
                    <a:pt x="3006" y="23"/>
                  </a:lnTo>
                  <a:lnTo>
                    <a:pt x="3035" y="21"/>
                  </a:lnTo>
                  <a:lnTo>
                    <a:pt x="3063" y="19"/>
                  </a:lnTo>
                  <a:lnTo>
                    <a:pt x="3090" y="17"/>
                  </a:lnTo>
                  <a:lnTo>
                    <a:pt x="3117" y="15"/>
                  </a:lnTo>
                  <a:lnTo>
                    <a:pt x="3144" y="13"/>
                  </a:lnTo>
                  <a:lnTo>
                    <a:pt x="3169" y="12"/>
                  </a:lnTo>
                  <a:lnTo>
                    <a:pt x="3194" y="10"/>
                  </a:lnTo>
                  <a:lnTo>
                    <a:pt x="3217" y="8"/>
                  </a:lnTo>
                  <a:lnTo>
                    <a:pt x="3240" y="8"/>
                  </a:lnTo>
                  <a:lnTo>
                    <a:pt x="3261" y="6"/>
                  </a:lnTo>
                  <a:lnTo>
                    <a:pt x="3282" y="4"/>
                  </a:lnTo>
                  <a:lnTo>
                    <a:pt x="3303" y="4"/>
                  </a:lnTo>
                  <a:lnTo>
                    <a:pt x="3323" y="2"/>
                  </a:lnTo>
                  <a:lnTo>
                    <a:pt x="3340" y="2"/>
                  </a:lnTo>
                  <a:lnTo>
                    <a:pt x="3359" y="2"/>
                  </a:lnTo>
                  <a:lnTo>
                    <a:pt x="3376" y="0"/>
                  </a:lnTo>
                  <a:lnTo>
                    <a:pt x="3392" y="0"/>
                  </a:lnTo>
                  <a:lnTo>
                    <a:pt x="3407" y="0"/>
                  </a:lnTo>
                  <a:lnTo>
                    <a:pt x="3420" y="0"/>
                  </a:lnTo>
                  <a:lnTo>
                    <a:pt x="3436" y="0"/>
                  </a:lnTo>
                  <a:lnTo>
                    <a:pt x="3436" y="0"/>
                  </a:lnTo>
                  <a:lnTo>
                    <a:pt x="343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5688013" y="5367337"/>
              <a:ext cx="487362" cy="74136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40" y="2"/>
                </a:cxn>
                <a:cxn ang="0">
                  <a:pos x="55" y="2"/>
                </a:cxn>
                <a:cxn ang="0">
                  <a:pos x="75" y="6"/>
                </a:cxn>
                <a:cxn ang="0">
                  <a:pos x="94" y="8"/>
                </a:cxn>
                <a:cxn ang="0">
                  <a:pos x="117" y="14"/>
                </a:cxn>
                <a:cxn ang="0">
                  <a:pos x="142" y="19"/>
                </a:cxn>
                <a:cxn ang="0">
                  <a:pos x="169" y="25"/>
                </a:cxn>
                <a:cxn ang="0">
                  <a:pos x="213" y="37"/>
                </a:cxn>
                <a:cxn ang="0">
                  <a:pos x="268" y="48"/>
                </a:cxn>
                <a:cxn ang="0">
                  <a:pos x="316" y="58"/>
                </a:cxn>
                <a:cxn ang="0">
                  <a:pos x="361" y="65"/>
                </a:cxn>
                <a:cxn ang="0">
                  <a:pos x="399" y="71"/>
                </a:cxn>
                <a:cxn ang="0">
                  <a:pos x="430" y="77"/>
                </a:cxn>
                <a:cxn ang="0">
                  <a:pos x="457" y="79"/>
                </a:cxn>
                <a:cxn ang="0">
                  <a:pos x="478" y="81"/>
                </a:cxn>
                <a:cxn ang="0">
                  <a:pos x="518" y="294"/>
                </a:cxn>
                <a:cxn ang="0">
                  <a:pos x="583" y="720"/>
                </a:cxn>
                <a:cxn ang="0">
                  <a:pos x="601" y="933"/>
                </a:cxn>
                <a:cxn ang="0">
                  <a:pos x="572" y="929"/>
                </a:cxn>
                <a:cxn ang="0">
                  <a:pos x="547" y="923"/>
                </a:cxn>
                <a:cxn ang="0">
                  <a:pos x="524" y="916"/>
                </a:cxn>
                <a:cxn ang="0">
                  <a:pos x="503" y="904"/>
                </a:cxn>
                <a:cxn ang="0">
                  <a:pos x="483" y="889"/>
                </a:cxn>
                <a:cxn ang="0">
                  <a:pos x="466" y="872"/>
                </a:cxn>
                <a:cxn ang="0">
                  <a:pos x="451" y="851"/>
                </a:cxn>
                <a:cxn ang="0">
                  <a:pos x="439" y="822"/>
                </a:cxn>
                <a:cxn ang="0">
                  <a:pos x="426" y="789"/>
                </a:cxn>
                <a:cxn ang="0">
                  <a:pos x="412" y="755"/>
                </a:cxn>
                <a:cxn ang="0">
                  <a:pos x="395" y="716"/>
                </a:cxn>
                <a:cxn ang="0">
                  <a:pos x="376" y="678"/>
                </a:cxn>
                <a:cxn ang="0">
                  <a:pos x="357" y="637"/>
                </a:cxn>
                <a:cxn ang="0">
                  <a:pos x="334" y="593"/>
                </a:cxn>
                <a:cxn ang="0">
                  <a:pos x="309" y="549"/>
                </a:cxn>
                <a:cxn ang="0">
                  <a:pos x="284" y="503"/>
                </a:cxn>
                <a:cxn ang="0">
                  <a:pos x="255" y="455"/>
                </a:cxn>
                <a:cxn ang="0">
                  <a:pos x="224" y="403"/>
                </a:cxn>
                <a:cxn ang="0">
                  <a:pos x="194" y="351"/>
                </a:cxn>
                <a:cxn ang="0">
                  <a:pos x="159" y="296"/>
                </a:cxn>
                <a:cxn ang="0">
                  <a:pos x="124" y="240"/>
                </a:cxn>
                <a:cxn ang="0">
                  <a:pos x="88" y="181"/>
                </a:cxn>
                <a:cxn ang="0">
                  <a:pos x="48" y="119"/>
                </a:cxn>
                <a:cxn ang="0">
                  <a:pos x="21" y="77"/>
                </a:cxn>
                <a:cxn ang="0">
                  <a:pos x="11" y="62"/>
                </a:cxn>
                <a:cxn ang="0">
                  <a:pos x="4" y="48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4" y="15"/>
                </a:cxn>
                <a:cxn ang="0">
                  <a:pos x="7" y="6"/>
                </a:cxn>
                <a:cxn ang="0">
                  <a:pos x="17" y="2"/>
                </a:cxn>
                <a:cxn ang="0">
                  <a:pos x="21" y="0"/>
                </a:cxn>
              </a:cxnLst>
              <a:rect l="0" t="0" r="r" b="b"/>
              <a:pathLst>
                <a:path w="614" h="933">
                  <a:moveTo>
                    <a:pt x="21" y="0"/>
                  </a:moveTo>
                  <a:lnTo>
                    <a:pt x="27" y="0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8" y="2"/>
                  </a:lnTo>
                  <a:lnTo>
                    <a:pt x="55" y="2"/>
                  </a:lnTo>
                  <a:lnTo>
                    <a:pt x="65" y="4"/>
                  </a:lnTo>
                  <a:lnTo>
                    <a:pt x="75" y="6"/>
                  </a:lnTo>
                  <a:lnTo>
                    <a:pt x="84" y="6"/>
                  </a:lnTo>
                  <a:lnTo>
                    <a:pt x="94" y="8"/>
                  </a:lnTo>
                  <a:lnTo>
                    <a:pt x="105" y="10"/>
                  </a:lnTo>
                  <a:lnTo>
                    <a:pt x="117" y="14"/>
                  </a:lnTo>
                  <a:lnTo>
                    <a:pt x="130" y="15"/>
                  </a:lnTo>
                  <a:lnTo>
                    <a:pt x="142" y="19"/>
                  </a:lnTo>
                  <a:lnTo>
                    <a:pt x="155" y="21"/>
                  </a:lnTo>
                  <a:lnTo>
                    <a:pt x="169" y="25"/>
                  </a:lnTo>
                  <a:lnTo>
                    <a:pt x="184" y="29"/>
                  </a:lnTo>
                  <a:lnTo>
                    <a:pt x="213" y="37"/>
                  </a:lnTo>
                  <a:lnTo>
                    <a:pt x="242" y="42"/>
                  </a:lnTo>
                  <a:lnTo>
                    <a:pt x="268" y="48"/>
                  </a:lnTo>
                  <a:lnTo>
                    <a:pt x="293" y="54"/>
                  </a:lnTo>
                  <a:lnTo>
                    <a:pt x="316" y="58"/>
                  </a:lnTo>
                  <a:lnTo>
                    <a:pt x="339" y="62"/>
                  </a:lnTo>
                  <a:lnTo>
                    <a:pt x="361" y="65"/>
                  </a:lnTo>
                  <a:lnTo>
                    <a:pt x="380" y="69"/>
                  </a:lnTo>
                  <a:lnTo>
                    <a:pt x="399" y="71"/>
                  </a:lnTo>
                  <a:lnTo>
                    <a:pt x="414" y="75"/>
                  </a:lnTo>
                  <a:lnTo>
                    <a:pt x="430" y="77"/>
                  </a:lnTo>
                  <a:lnTo>
                    <a:pt x="445" y="79"/>
                  </a:lnTo>
                  <a:lnTo>
                    <a:pt x="457" y="79"/>
                  </a:lnTo>
                  <a:lnTo>
                    <a:pt x="468" y="81"/>
                  </a:lnTo>
                  <a:lnTo>
                    <a:pt x="478" y="81"/>
                  </a:lnTo>
                  <a:lnTo>
                    <a:pt x="487" y="81"/>
                  </a:lnTo>
                  <a:lnTo>
                    <a:pt x="518" y="294"/>
                  </a:lnTo>
                  <a:lnTo>
                    <a:pt x="551" y="507"/>
                  </a:lnTo>
                  <a:lnTo>
                    <a:pt x="583" y="720"/>
                  </a:lnTo>
                  <a:lnTo>
                    <a:pt x="614" y="933"/>
                  </a:lnTo>
                  <a:lnTo>
                    <a:pt x="601" y="933"/>
                  </a:lnTo>
                  <a:lnTo>
                    <a:pt x="585" y="931"/>
                  </a:lnTo>
                  <a:lnTo>
                    <a:pt x="572" y="929"/>
                  </a:lnTo>
                  <a:lnTo>
                    <a:pt x="560" y="927"/>
                  </a:lnTo>
                  <a:lnTo>
                    <a:pt x="547" y="923"/>
                  </a:lnTo>
                  <a:lnTo>
                    <a:pt x="535" y="920"/>
                  </a:lnTo>
                  <a:lnTo>
                    <a:pt x="524" y="916"/>
                  </a:lnTo>
                  <a:lnTo>
                    <a:pt x="512" y="910"/>
                  </a:lnTo>
                  <a:lnTo>
                    <a:pt x="503" y="904"/>
                  </a:lnTo>
                  <a:lnTo>
                    <a:pt x="493" y="897"/>
                  </a:lnTo>
                  <a:lnTo>
                    <a:pt x="483" y="889"/>
                  </a:lnTo>
                  <a:lnTo>
                    <a:pt x="474" y="881"/>
                  </a:lnTo>
                  <a:lnTo>
                    <a:pt x="466" y="872"/>
                  </a:lnTo>
                  <a:lnTo>
                    <a:pt x="459" y="860"/>
                  </a:lnTo>
                  <a:lnTo>
                    <a:pt x="451" y="851"/>
                  </a:lnTo>
                  <a:lnTo>
                    <a:pt x="445" y="839"/>
                  </a:lnTo>
                  <a:lnTo>
                    <a:pt x="439" y="822"/>
                  </a:lnTo>
                  <a:lnTo>
                    <a:pt x="434" y="806"/>
                  </a:lnTo>
                  <a:lnTo>
                    <a:pt x="426" y="789"/>
                  </a:lnTo>
                  <a:lnTo>
                    <a:pt x="420" y="772"/>
                  </a:lnTo>
                  <a:lnTo>
                    <a:pt x="412" y="755"/>
                  </a:lnTo>
                  <a:lnTo>
                    <a:pt x="405" y="735"/>
                  </a:lnTo>
                  <a:lnTo>
                    <a:pt x="395" y="716"/>
                  </a:lnTo>
                  <a:lnTo>
                    <a:pt x="386" y="697"/>
                  </a:lnTo>
                  <a:lnTo>
                    <a:pt x="376" y="678"/>
                  </a:lnTo>
                  <a:lnTo>
                    <a:pt x="366" y="657"/>
                  </a:lnTo>
                  <a:lnTo>
                    <a:pt x="357" y="637"/>
                  </a:lnTo>
                  <a:lnTo>
                    <a:pt x="345" y="616"/>
                  </a:lnTo>
                  <a:lnTo>
                    <a:pt x="334" y="593"/>
                  </a:lnTo>
                  <a:lnTo>
                    <a:pt x="322" y="572"/>
                  </a:lnTo>
                  <a:lnTo>
                    <a:pt x="309" y="549"/>
                  </a:lnTo>
                  <a:lnTo>
                    <a:pt x="297" y="526"/>
                  </a:lnTo>
                  <a:lnTo>
                    <a:pt x="284" y="503"/>
                  </a:lnTo>
                  <a:lnTo>
                    <a:pt x="268" y="478"/>
                  </a:lnTo>
                  <a:lnTo>
                    <a:pt x="255" y="455"/>
                  </a:lnTo>
                  <a:lnTo>
                    <a:pt x="240" y="428"/>
                  </a:lnTo>
                  <a:lnTo>
                    <a:pt x="224" y="403"/>
                  </a:lnTo>
                  <a:lnTo>
                    <a:pt x="209" y="378"/>
                  </a:lnTo>
                  <a:lnTo>
                    <a:pt x="194" y="351"/>
                  </a:lnTo>
                  <a:lnTo>
                    <a:pt x="176" y="325"/>
                  </a:lnTo>
                  <a:lnTo>
                    <a:pt x="159" y="296"/>
                  </a:lnTo>
                  <a:lnTo>
                    <a:pt x="142" y="269"/>
                  </a:lnTo>
                  <a:lnTo>
                    <a:pt x="124" y="240"/>
                  </a:lnTo>
                  <a:lnTo>
                    <a:pt x="105" y="209"/>
                  </a:lnTo>
                  <a:lnTo>
                    <a:pt x="88" y="181"/>
                  </a:lnTo>
                  <a:lnTo>
                    <a:pt x="69" y="150"/>
                  </a:lnTo>
                  <a:lnTo>
                    <a:pt x="48" y="119"/>
                  </a:lnTo>
                  <a:lnTo>
                    <a:pt x="29" y="88"/>
                  </a:lnTo>
                  <a:lnTo>
                    <a:pt x="21" y="77"/>
                  </a:lnTo>
                  <a:lnTo>
                    <a:pt x="15" y="69"/>
                  </a:lnTo>
                  <a:lnTo>
                    <a:pt x="11" y="62"/>
                  </a:lnTo>
                  <a:lnTo>
                    <a:pt x="7" y="54"/>
                  </a:lnTo>
                  <a:lnTo>
                    <a:pt x="4" y="48"/>
                  </a:lnTo>
                  <a:lnTo>
                    <a:pt x="2" y="44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29"/>
                  </a:lnTo>
                  <a:lnTo>
                    <a:pt x="2" y="21"/>
                  </a:lnTo>
                  <a:lnTo>
                    <a:pt x="4" y="15"/>
                  </a:lnTo>
                  <a:lnTo>
                    <a:pt x="5" y="10"/>
                  </a:lnTo>
                  <a:lnTo>
                    <a:pt x="7" y="6"/>
                  </a:lnTo>
                  <a:lnTo>
                    <a:pt x="11" y="4"/>
                  </a:lnTo>
                  <a:lnTo>
                    <a:pt x="17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>
            <a:off x="4343400" y="6019800"/>
            <a:ext cx="304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6400800" y="5029200"/>
            <a:ext cx="762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7086600" y="2971800"/>
            <a:ext cx="5334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086600" y="1524000"/>
            <a:ext cx="4572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647950" y="184308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面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3197225" y="1847850"/>
            <a:ext cx="2955925" cy="525462"/>
          </a:xfrm>
          <a:custGeom>
            <a:avLst/>
            <a:gdLst/>
            <a:ahLst/>
            <a:cxnLst>
              <a:cxn ang="0">
                <a:pos x="3258" y="4"/>
              </a:cxn>
              <a:cxn ang="0">
                <a:pos x="3342" y="21"/>
              </a:cxn>
              <a:cxn ang="0">
                <a:pos x="3438" y="52"/>
              </a:cxn>
              <a:cxn ang="0">
                <a:pos x="3542" y="101"/>
              </a:cxn>
              <a:cxn ang="0">
                <a:pos x="3622" y="142"/>
              </a:cxn>
              <a:cxn ang="0">
                <a:pos x="3676" y="180"/>
              </a:cxn>
              <a:cxn ang="0">
                <a:pos x="3711" y="224"/>
              </a:cxn>
              <a:cxn ang="0">
                <a:pos x="3724" y="270"/>
              </a:cxn>
              <a:cxn ang="0">
                <a:pos x="3717" y="307"/>
              </a:cxn>
              <a:cxn ang="0">
                <a:pos x="3680" y="332"/>
              </a:cxn>
              <a:cxn ang="0">
                <a:pos x="3617" y="355"/>
              </a:cxn>
              <a:cxn ang="0">
                <a:pos x="3526" y="374"/>
              </a:cxn>
              <a:cxn ang="0">
                <a:pos x="3444" y="389"/>
              </a:cxn>
              <a:cxn ang="0">
                <a:pos x="3354" y="405"/>
              </a:cxn>
              <a:cxn ang="0">
                <a:pos x="3244" y="420"/>
              </a:cxn>
              <a:cxn ang="0">
                <a:pos x="3116" y="439"/>
              </a:cxn>
              <a:cxn ang="0">
                <a:pos x="2968" y="459"/>
              </a:cxn>
              <a:cxn ang="0">
                <a:pos x="2799" y="478"/>
              </a:cxn>
              <a:cxn ang="0">
                <a:pos x="2611" y="501"/>
              </a:cxn>
              <a:cxn ang="0">
                <a:pos x="2403" y="524"/>
              </a:cxn>
              <a:cxn ang="0">
                <a:pos x="2106" y="555"/>
              </a:cxn>
              <a:cxn ang="0">
                <a:pos x="1806" y="583"/>
              </a:cxn>
              <a:cxn ang="0">
                <a:pos x="1536" y="606"/>
              </a:cxn>
              <a:cxn ang="0">
                <a:pos x="1294" y="626"/>
              </a:cxn>
              <a:cxn ang="0">
                <a:pos x="1081" y="641"/>
              </a:cxn>
              <a:cxn ang="0">
                <a:pos x="898" y="652"/>
              </a:cxn>
              <a:cxn ang="0">
                <a:pos x="745" y="658"/>
              </a:cxn>
              <a:cxn ang="0">
                <a:pos x="620" y="662"/>
              </a:cxn>
              <a:cxn ang="0">
                <a:pos x="476" y="658"/>
              </a:cxn>
              <a:cxn ang="0">
                <a:pos x="342" y="647"/>
              </a:cxn>
              <a:cxn ang="0">
                <a:pos x="232" y="624"/>
              </a:cxn>
              <a:cxn ang="0">
                <a:pos x="146" y="591"/>
              </a:cxn>
              <a:cxn ang="0">
                <a:pos x="85" y="547"/>
              </a:cxn>
              <a:cxn ang="0">
                <a:pos x="40" y="503"/>
              </a:cxn>
              <a:cxn ang="0">
                <a:pos x="14" y="464"/>
              </a:cxn>
              <a:cxn ang="0">
                <a:pos x="0" y="430"/>
              </a:cxn>
              <a:cxn ang="0">
                <a:pos x="2" y="412"/>
              </a:cxn>
              <a:cxn ang="0">
                <a:pos x="15" y="401"/>
              </a:cxn>
              <a:cxn ang="0">
                <a:pos x="38" y="391"/>
              </a:cxn>
              <a:cxn ang="0">
                <a:pos x="69" y="384"/>
              </a:cxn>
              <a:cxn ang="0">
                <a:pos x="111" y="376"/>
              </a:cxn>
              <a:cxn ang="0">
                <a:pos x="163" y="372"/>
              </a:cxn>
              <a:cxn ang="0">
                <a:pos x="227" y="366"/>
              </a:cxn>
              <a:cxn ang="0">
                <a:pos x="298" y="364"/>
              </a:cxn>
              <a:cxn ang="0">
                <a:pos x="910" y="315"/>
              </a:cxn>
              <a:cxn ang="0">
                <a:pos x="1764" y="224"/>
              </a:cxn>
              <a:cxn ang="0">
                <a:pos x="2219" y="167"/>
              </a:cxn>
              <a:cxn ang="0">
                <a:pos x="2499" y="126"/>
              </a:cxn>
              <a:cxn ang="0">
                <a:pos x="2690" y="96"/>
              </a:cxn>
              <a:cxn ang="0">
                <a:pos x="2809" y="75"/>
              </a:cxn>
              <a:cxn ang="0">
                <a:pos x="2918" y="55"/>
              </a:cxn>
              <a:cxn ang="0">
                <a:pos x="3020" y="36"/>
              </a:cxn>
              <a:cxn ang="0">
                <a:pos x="3081" y="21"/>
              </a:cxn>
              <a:cxn ang="0">
                <a:pos x="3133" y="9"/>
              </a:cxn>
              <a:cxn ang="0">
                <a:pos x="3171" y="2"/>
              </a:cxn>
              <a:cxn ang="0">
                <a:pos x="3202" y="0"/>
              </a:cxn>
            </a:cxnLst>
            <a:rect l="0" t="0" r="r" b="b"/>
            <a:pathLst>
              <a:path w="3724" h="662">
                <a:moveTo>
                  <a:pt x="3202" y="0"/>
                </a:moveTo>
                <a:lnTo>
                  <a:pt x="3219" y="0"/>
                </a:lnTo>
                <a:lnTo>
                  <a:pt x="3239" y="0"/>
                </a:lnTo>
                <a:lnTo>
                  <a:pt x="3258" y="4"/>
                </a:lnTo>
                <a:lnTo>
                  <a:pt x="3277" y="6"/>
                </a:lnTo>
                <a:lnTo>
                  <a:pt x="3298" y="9"/>
                </a:lnTo>
                <a:lnTo>
                  <a:pt x="3319" y="15"/>
                </a:lnTo>
                <a:lnTo>
                  <a:pt x="3342" y="21"/>
                </a:lnTo>
                <a:lnTo>
                  <a:pt x="3365" y="27"/>
                </a:lnTo>
                <a:lnTo>
                  <a:pt x="3388" y="34"/>
                </a:lnTo>
                <a:lnTo>
                  <a:pt x="3413" y="42"/>
                </a:lnTo>
                <a:lnTo>
                  <a:pt x="3438" y="52"/>
                </a:lnTo>
                <a:lnTo>
                  <a:pt x="3463" y="63"/>
                </a:lnTo>
                <a:lnTo>
                  <a:pt x="3488" y="75"/>
                </a:lnTo>
                <a:lnTo>
                  <a:pt x="3515" y="88"/>
                </a:lnTo>
                <a:lnTo>
                  <a:pt x="3542" y="101"/>
                </a:lnTo>
                <a:lnTo>
                  <a:pt x="3569" y="115"/>
                </a:lnTo>
                <a:lnTo>
                  <a:pt x="3588" y="125"/>
                </a:lnTo>
                <a:lnTo>
                  <a:pt x="3607" y="132"/>
                </a:lnTo>
                <a:lnTo>
                  <a:pt x="3622" y="142"/>
                </a:lnTo>
                <a:lnTo>
                  <a:pt x="3638" y="151"/>
                </a:lnTo>
                <a:lnTo>
                  <a:pt x="3651" y="161"/>
                </a:lnTo>
                <a:lnTo>
                  <a:pt x="3665" y="171"/>
                </a:lnTo>
                <a:lnTo>
                  <a:pt x="3676" y="180"/>
                </a:lnTo>
                <a:lnTo>
                  <a:pt x="3686" y="192"/>
                </a:lnTo>
                <a:lnTo>
                  <a:pt x="3695" y="201"/>
                </a:lnTo>
                <a:lnTo>
                  <a:pt x="3703" y="213"/>
                </a:lnTo>
                <a:lnTo>
                  <a:pt x="3711" y="224"/>
                </a:lnTo>
                <a:lnTo>
                  <a:pt x="3715" y="236"/>
                </a:lnTo>
                <a:lnTo>
                  <a:pt x="3720" y="247"/>
                </a:lnTo>
                <a:lnTo>
                  <a:pt x="3722" y="259"/>
                </a:lnTo>
                <a:lnTo>
                  <a:pt x="3724" y="270"/>
                </a:lnTo>
                <a:lnTo>
                  <a:pt x="3724" y="284"/>
                </a:lnTo>
                <a:lnTo>
                  <a:pt x="3724" y="292"/>
                </a:lnTo>
                <a:lnTo>
                  <a:pt x="3720" y="299"/>
                </a:lnTo>
                <a:lnTo>
                  <a:pt x="3717" y="307"/>
                </a:lnTo>
                <a:lnTo>
                  <a:pt x="3711" y="313"/>
                </a:lnTo>
                <a:lnTo>
                  <a:pt x="3703" y="320"/>
                </a:lnTo>
                <a:lnTo>
                  <a:pt x="3692" y="326"/>
                </a:lnTo>
                <a:lnTo>
                  <a:pt x="3680" y="332"/>
                </a:lnTo>
                <a:lnTo>
                  <a:pt x="3667" y="338"/>
                </a:lnTo>
                <a:lnTo>
                  <a:pt x="3651" y="343"/>
                </a:lnTo>
                <a:lnTo>
                  <a:pt x="3636" y="349"/>
                </a:lnTo>
                <a:lnTo>
                  <a:pt x="3617" y="355"/>
                </a:lnTo>
                <a:lnTo>
                  <a:pt x="3598" y="361"/>
                </a:lnTo>
                <a:lnTo>
                  <a:pt x="3574" y="364"/>
                </a:lnTo>
                <a:lnTo>
                  <a:pt x="3551" y="368"/>
                </a:lnTo>
                <a:lnTo>
                  <a:pt x="3526" y="374"/>
                </a:lnTo>
                <a:lnTo>
                  <a:pt x="3500" y="378"/>
                </a:lnTo>
                <a:lnTo>
                  <a:pt x="3482" y="382"/>
                </a:lnTo>
                <a:lnTo>
                  <a:pt x="3463" y="386"/>
                </a:lnTo>
                <a:lnTo>
                  <a:pt x="3444" y="389"/>
                </a:lnTo>
                <a:lnTo>
                  <a:pt x="3423" y="393"/>
                </a:lnTo>
                <a:lnTo>
                  <a:pt x="3402" y="397"/>
                </a:lnTo>
                <a:lnTo>
                  <a:pt x="3379" y="401"/>
                </a:lnTo>
                <a:lnTo>
                  <a:pt x="3354" y="405"/>
                </a:lnTo>
                <a:lnTo>
                  <a:pt x="3329" y="409"/>
                </a:lnTo>
                <a:lnTo>
                  <a:pt x="3302" y="412"/>
                </a:lnTo>
                <a:lnTo>
                  <a:pt x="3273" y="416"/>
                </a:lnTo>
                <a:lnTo>
                  <a:pt x="3244" y="420"/>
                </a:lnTo>
                <a:lnTo>
                  <a:pt x="3214" y="424"/>
                </a:lnTo>
                <a:lnTo>
                  <a:pt x="3183" y="430"/>
                </a:lnTo>
                <a:lnTo>
                  <a:pt x="3150" y="434"/>
                </a:lnTo>
                <a:lnTo>
                  <a:pt x="3116" y="439"/>
                </a:lnTo>
                <a:lnTo>
                  <a:pt x="3079" y="443"/>
                </a:lnTo>
                <a:lnTo>
                  <a:pt x="3043" y="447"/>
                </a:lnTo>
                <a:lnTo>
                  <a:pt x="3006" y="453"/>
                </a:lnTo>
                <a:lnTo>
                  <a:pt x="2968" y="459"/>
                </a:lnTo>
                <a:lnTo>
                  <a:pt x="2928" y="462"/>
                </a:lnTo>
                <a:lnTo>
                  <a:pt x="2885" y="468"/>
                </a:lnTo>
                <a:lnTo>
                  <a:pt x="2843" y="474"/>
                </a:lnTo>
                <a:lnTo>
                  <a:pt x="2799" y="478"/>
                </a:lnTo>
                <a:lnTo>
                  <a:pt x="2755" y="484"/>
                </a:lnTo>
                <a:lnTo>
                  <a:pt x="2707" y="489"/>
                </a:lnTo>
                <a:lnTo>
                  <a:pt x="2661" y="495"/>
                </a:lnTo>
                <a:lnTo>
                  <a:pt x="2611" y="501"/>
                </a:lnTo>
                <a:lnTo>
                  <a:pt x="2561" y="507"/>
                </a:lnTo>
                <a:lnTo>
                  <a:pt x="2511" y="512"/>
                </a:lnTo>
                <a:lnTo>
                  <a:pt x="2457" y="518"/>
                </a:lnTo>
                <a:lnTo>
                  <a:pt x="2403" y="524"/>
                </a:lnTo>
                <a:lnTo>
                  <a:pt x="2350" y="531"/>
                </a:lnTo>
                <a:lnTo>
                  <a:pt x="2265" y="539"/>
                </a:lnTo>
                <a:lnTo>
                  <a:pt x="2185" y="547"/>
                </a:lnTo>
                <a:lnTo>
                  <a:pt x="2106" y="555"/>
                </a:lnTo>
                <a:lnTo>
                  <a:pt x="2027" y="562"/>
                </a:lnTo>
                <a:lnTo>
                  <a:pt x="1952" y="570"/>
                </a:lnTo>
                <a:lnTo>
                  <a:pt x="1878" y="576"/>
                </a:lnTo>
                <a:lnTo>
                  <a:pt x="1806" y="583"/>
                </a:lnTo>
                <a:lnTo>
                  <a:pt x="1735" y="589"/>
                </a:lnTo>
                <a:lnTo>
                  <a:pt x="1666" y="595"/>
                </a:lnTo>
                <a:lnTo>
                  <a:pt x="1601" y="601"/>
                </a:lnTo>
                <a:lnTo>
                  <a:pt x="1536" y="606"/>
                </a:lnTo>
                <a:lnTo>
                  <a:pt x="1472" y="612"/>
                </a:lnTo>
                <a:lnTo>
                  <a:pt x="1411" y="616"/>
                </a:lnTo>
                <a:lnTo>
                  <a:pt x="1352" y="622"/>
                </a:lnTo>
                <a:lnTo>
                  <a:pt x="1294" y="626"/>
                </a:lnTo>
                <a:lnTo>
                  <a:pt x="1238" y="629"/>
                </a:lnTo>
                <a:lnTo>
                  <a:pt x="1185" y="633"/>
                </a:lnTo>
                <a:lnTo>
                  <a:pt x="1133" y="637"/>
                </a:lnTo>
                <a:lnTo>
                  <a:pt x="1081" y="641"/>
                </a:lnTo>
                <a:lnTo>
                  <a:pt x="1033" y="643"/>
                </a:lnTo>
                <a:lnTo>
                  <a:pt x="987" y="647"/>
                </a:lnTo>
                <a:lnTo>
                  <a:pt x="941" y="649"/>
                </a:lnTo>
                <a:lnTo>
                  <a:pt x="898" y="652"/>
                </a:lnTo>
                <a:lnTo>
                  <a:pt x="858" y="654"/>
                </a:lnTo>
                <a:lnTo>
                  <a:pt x="818" y="656"/>
                </a:lnTo>
                <a:lnTo>
                  <a:pt x="779" y="656"/>
                </a:lnTo>
                <a:lnTo>
                  <a:pt x="745" y="658"/>
                </a:lnTo>
                <a:lnTo>
                  <a:pt x="710" y="660"/>
                </a:lnTo>
                <a:lnTo>
                  <a:pt x="678" y="660"/>
                </a:lnTo>
                <a:lnTo>
                  <a:pt x="649" y="662"/>
                </a:lnTo>
                <a:lnTo>
                  <a:pt x="620" y="662"/>
                </a:lnTo>
                <a:lnTo>
                  <a:pt x="593" y="662"/>
                </a:lnTo>
                <a:lnTo>
                  <a:pt x="553" y="662"/>
                </a:lnTo>
                <a:lnTo>
                  <a:pt x="515" y="660"/>
                </a:lnTo>
                <a:lnTo>
                  <a:pt x="476" y="658"/>
                </a:lnTo>
                <a:lnTo>
                  <a:pt x="440" y="656"/>
                </a:lnTo>
                <a:lnTo>
                  <a:pt x="407" y="654"/>
                </a:lnTo>
                <a:lnTo>
                  <a:pt x="372" y="651"/>
                </a:lnTo>
                <a:lnTo>
                  <a:pt x="342" y="647"/>
                </a:lnTo>
                <a:lnTo>
                  <a:pt x="313" y="641"/>
                </a:lnTo>
                <a:lnTo>
                  <a:pt x="284" y="635"/>
                </a:lnTo>
                <a:lnTo>
                  <a:pt x="257" y="629"/>
                </a:lnTo>
                <a:lnTo>
                  <a:pt x="232" y="624"/>
                </a:lnTo>
                <a:lnTo>
                  <a:pt x="207" y="616"/>
                </a:lnTo>
                <a:lnTo>
                  <a:pt x="186" y="608"/>
                </a:lnTo>
                <a:lnTo>
                  <a:pt x="165" y="601"/>
                </a:lnTo>
                <a:lnTo>
                  <a:pt x="146" y="591"/>
                </a:lnTo>
                <a:lnTo>
                  <a:pt x="127" y="581"/>
                </a:lnTo>
                <a:lnTo>
                  <a:pt x="111" y="570"/>
                </a:lnTo>
                <a:lnTo>
                  <a:pt x="98" y="558"/>
                </a:lnTo>
                <a:lnTo>
                  <a:pt x="85" y="547"/>
                </a:lnTo>
                <a:lnTo>
                  <a:pt x="71" y="535"/>
                </a:lnTo>
                <a:lnTo>
                  <a:pt x="62" y="524"/>
                </a:lnTo>
                <a:lnTo>
                  <a:pt x="50" y="514"/>
                </a:lnTo>
                <a:lnTo>
                  <a:pt x="40" y="503"/>
                </a:lnTo>
                <a:lnTo>
                  <a:pt x="33" y="493"/>
                </a:lnTo>
                <a:lnTo>
                  <a:pt x="25" y="484"/>
                </a:lnTo>
                <a:lnTo>
                  <a:pt x="17" y="474"/>
                </a:lnTo>
                <a:lnTo>
                  <a:pt x="14" y="464"/>
                </a:lnTo>
                <a:lnTo>
                  <a:pt x="8" y="457"/>
                </a:lnTo>
                <a:lnTo>
                  <a:pt x="4" y="447"/>
                </a:lnTo>
                <a:lnTo>
                  <a:pt x="2" y="437"/>
                </a:lnTo>
                <a:lnTo>
                  <a:pt x="0" y="430"/>
                </a:lnTo>
                <a:lnTo>
                  <a:pt x="0" y="422"/>
                </a:lnTo>
                <a:lnTo>
                  <a:pt x="0" y="418"/>
                </a:lnTo>
                <a:lnTo>
                  <a:pt x="2" y="414"/>
                </a:lnTo>
                <a:lnTo>
                  <a:pt x="2" y="412"/>
                </a:lnTo>
                <a:lnTo>
                  <a:pt x="6" y="409"/>
                </a:lnTo>
                <a:lnTo>
                  <a:pt x="8" y="407"/>
                </a:lnTo>
                <a:lnTo>
                  <a:pt x="12" y="403"/>
                </a:lnTo>
                <a:lnTo>
                  <a:pt x="15" y="401"/>
                </a:lnTo>
                <a:lnTo>
                  <a:pt x="19" y="399"/>
                </a:lnTo>
                <a:lnTo>
                  <a:pt x="25" y="395"/>
                </a:lnTo>
                <a:lnTo>
                  <a:pt x="31" y="393"/>
                </a:lnTo>
                <a:lnTo>
                  <a:pt x="38" y="391"/>
                </a:lnTo>
                <a:lnTo>
                  <a:pt x="44" y="389"/>
                </a:lnTo>
                <a:lnTo>
                  <a:pt x="52" y="388"/>
                </a:lnTo>
                <a:lnTo>
                  <a:pt x="62" y="386"/>
                </a:lnTo>
                <a:lnTo>
                  <a:pt x="69" y="384"/>
                </a:lnTo>
                <a:lnTo>
                  <a:pt x="79" y="382"/>
                </a:lnTo>
                <a:lnTo>
                  <a:pt x="90" y="380"/>
                </a:lnTo>
                <a:lnTo>
                  <a:pt x="100" y="378"/>
                </a:lnTo>
                <a:lnTo>
                  <a:pt x="111" y="376"/>
                </a:lnTo>
                <a:lnTo>
                  <a:pt x="125" y="376"/>
                </a:lnTo>
                <a:lnTo>
                  <a:pt x="136" y="374"/>
                </a:lnTo>
                <a:lnTo>
                  <a:pt x="150" y="372"/>
                </a:lnTo>
                <a:lnTo>
                  <a:pt x="163" y="372"/>
                </a:lnTo>
                <a:lnTo>
                  <a:pt x="179" y="370"/>
                </a:lnTo>
                <a:lnTo>
                  <a:pt x="194" y="368"/>
                </a:lnTo>
                <a:lnTo>
                  <a:pt x="209" y="368"/>
                </a:lnTo>
                <a:lnTo>
                  <a:pt x="227" y="366"/>
                </a:lnTo>
                <a:lnTo>
                  <a:pt x="244" y="366"/>
                </a:lnTo>
                <a:lnTo>
                  <a:pt x="261" y="364"/>
                </a:lnTo>
                <a:lnTo>
                  <a:pt x="278" y="364"/>
                </a:lnTo>
                <a:lnTo>
                  <a:pt x="298" y="364"/>
                </a:lnTo>
                <a:lnTo>
                  <a:pt x="317" y="363"/>
                </a:lnTo>
                <a:lnTo>
                  <a:pt x="511" y="349"/>
                </a:lnTo>
                <a:lnTo>
                  <a:pt x="708" y="332"/>
                </a:lnTo>
                <a:lnTo>
                  <a:pt x="910" y="315"/>
                </a:lnTo>
                <a:lnTo>
                  <a:pt x="1117" y="295"/>
                </a:lnTo>
                <a:lnTo>
                  <a:pt x="1328" y="274"/>
                </a:lnTo>
                <a:lnTo>
                  <a:pt x="1543" y="251"/>
                </a:lnTo>
                <a:lnTo>
                  <a:pt x="1764" y="224"/>
                </a:lnTo>
                <a:lnTo>
                  <a:pt x="1989" y="196"/>
                </a:lnTo>
                <a:lnTo>
                  <a:pt x="2068" y="186"/>
                </a:lnTo>
                <a:lnTo>
                  <a:pt x="2144" y="176"/>
                </a:lnTo>
                <a:lnTo>
                  <a:pt x="2219" y="167"/>
                </a:lnTo>
                <a:lnTo>
                  <a:pt x="2292" y="155"/>
                </a:lnTo>
                <a:lnTo>
                  <a:pt x="2363" y="146"/>
                </a:lnTo>
                <a:lnTo>
                  <a:pt x="2432" y="136"/>
                </a:lnTo>
                <a:lnTo>
                  <a:pt x="2499" y="126"/>
                </a:lnTo>
                <a:lnTo>
                  <a:pt x="2565" y="115"/>
                </a:lnTo>
                <a:lnTo>
                  <a:pt x="2628" y="105"/>
                </a:lnTo>
                <a:lnTo>
                  <a:pt x="2659" y="100"/>
                </a:lnTo>
                <a:lnTo>
                  <a:pt x="2690" y="96"/>
                </a:lnTo>
                <a:lnTo>
                  <a:pt x="2720" y="90"/>
                </a:lnTo>
                <a:lnTo>
                  <a:pt x="2749" y="86"/>
                </a:lnTo>
                <a:lnTo>
                  <a:pt x="2780" y="80"/>
                </a:lnTo>
                <a:lnTo>
                  <a:pt x="2809" y="75"/>
                </a:lnTo>
                <a:lnTo>
                  <a:pt x="2835" y="71"/>
                </a:lnTo>
                <a:lnTo>
                  <a:pt x="2864" y="65"/>
                </a:lnTo>
                <a:lnTo>
                  <a:pt x="2891" y="59"/>
                </a:lnTo>
                <a:lnTo>
                  <a:pt x="2918" y="55"/>
                </a:lnTo>
                <a:lnTo>
                  <a:pt x="2943" y="50"/>
                </a:lnTo>
                <a:lnTo>
                  <a:pt x="2970" y="46"/>
                </a:lnTo>
                <a:lnTo>
                  <a:pt x="2995" y="40"/>
                </a:lnTo>
                <a:lnTo>
                  <a:pt x="3020" y="36"/>
                </a:lnTo>
                <a:lnTo>
                  <a:pt x="3037" y="30"/>
                </a:lnTo>
                <a:lnTo>
                  <a:pt x="3052" y="27"/>
                </a:lnTo>
                <a:lnTo>
                  <a:pt x="3068" y="23"/>
                </a:lnTo>
                <a:lnTo>
                  <a:pt x="3081" y="21"/>
                </a:lnTo>
                <a:lnTo>
                  <a:pt x="3095" y="17"/>
                </a:lnTo>
                <a:lnTo>
                  <a:pt x="3108" y="13"/>
                </a:lnTo>
                <a:lnTo>
                  <a:pt x="3121" y="11"/>
                </a:lnTo>
                <a:lnTo>
                  <a:pt x="3133" y="9"/>
                </a:lnTo>
                <a:lnTo>
                  <a:pt x="3143" y="7"/>
                </a:lnTo>
                <a:lnTo>
                  <a:pt x="3154" y="6"/>
                </a:lnTo>
                <a:lnTo>
                  <a:pt x="3164" y="4"/>
                </a:lnTo>
                <a:lnTo>
                  <a:pt x="3171" y="2"/>
                </a:lnTo>
                <a:lnTo>
                  <a:pt x="3181" y="0"/>
                </a:lnTo>
                <a:lnTo>
                  <a:pt x="3189" y="0"/>
                </a:lnTo>
                <a:lnTo>
                  <a:pt x="3196" y="0"/>
                </a:lnTo>
                <a:lnTo>
                  <a:pt x="3202" y="0"/>
                </a:lnTo>
                <a:lnTo>
                  <a:pt x="3202" y="0"/>
                </a:lnTo>
                <a:lnTo>
                  <a:pt x="320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862388" y="2270125"/>
            <a:ext cx="846137" cy="1317625"/>
          </a:xfrm>
          <a:custGeom>
            <a:avLst/>
            <a:gdLst/>
            <a:ahLst/>
            <a:cxnLst>
              <a:cxn ang="0">
                <a:pos x="561" y="2"/>
              </a:cxn>
              <a:cxn ang="0">
                <a:pos x="610" y="12"/>
              </a:cxn>
              <a:cxn ang="0">
                <a:pos x="668" y="31"/>
              </a:cxn>
              <a:cxn ang="0">
                <a:pos x="729" y="58"/>
              </a:cxn>
              <a:cxn ang="0">
                <a:pos x="799" y="95"/>
              </a:cxn>
              <a:cxn ang="0">
                <a:pos x="873" y="143"/>
              </a:cxn>
              <a:cxn ang="0">
                <a:pos x="943" y="198"/>
              </a:cxn>
              <a:cxn ang="0">
                <a:pos x="998" y="250"/>
              </a:cxn>
              <a:cxn ang="0">
                <a:pos x="1035" y="298"/>
              </a:cxn>
              <a:cxn ang="0">
                <a:pos x="1058" y="344"/>
              </a:cxn>
              <a:cxn ang="0">
                <a:pos x="1065" y="386"/>
              </a:cxn>
              <a:cxn ang="0">
                <a:pos x="1062" y="400"/>
              </a:cxn>
              <a:cxn ang="0">
                <a:pos x="1052" y="419"/>
              </a:cxn>
              <a:cxn ang="0">
                <a:pos x="1033" y="444"/>
              </a:cxn>
              <a:cxn ang="0">
                <a:pos x="1010" y="471"/>
              </a:cxn>
              <a:cxn ang="0">
                <a:pos x="979" y="505"/>
              </a:cxn>
              <a:cxn ang="0">
                <a:pos x="914" y="609"/>
              </a:cxn>
              <a:cxn ang="0">
                <a:pos x="837" y="741"/>
              </a:cxn>
              <a:cxn ang="0">
                <a:pos x="762" y="874"/>
              </a:cxn>
              <a:cxn ang="0">
                <a:pos x="706" y="964"/>
              </a:cxn>
              <a:cxn ang="0">
                <a:pos x="651" y="1047"/>
              </a:cxn>
              <a:cxn ang="0">
                <a:pos x="597" y="1125"/>
              </a:cxn>
              <a:cxn ang="0">
                <a:pos x="545" y="1196"/>
              </a:cxn>
              <a:cxn ang="0">
                <a:pos x="495" y="1264"/>
              </a:cxn>
              <a:cxn ang="0">
                <a:pos x="447" y="1323"/>
              </a:cxn>
              <a:cxn ang="0">
                <a:pos x="401" y="1377"/>
              </a:cxn>
              <a:cxn ang="0">
                <a:pos x="355" y="1427"/>
              </a:cxn>
              <a:cxn ang="0">
                <a:pos x="313" y="1469"/>
              </a:cxn>
              <a:cxn ang="0">
                <a:pos x="273" y="1507"/>
              </a:cxn>
              <a:cxn ang="0">
                <a:pos x="230" y="1546"/>
              </a:cxn>
              <a:cxn ang="0">
                <a:pos x="184" y="1586"/>
              </a:cxn>
              <a:cxn ang="0">
                <a:pos x="144" y="1619"/>
              </a:cxn>
              <a:cxn ang="0">
                <a:pos x="111" y="1642"/>
              </a:cxn>
              <a:cxn ang="0">
                <a:pos x="84" y="1655"/>
              </a:cxn>
              <a:cxn ang="0">
                <a:pos x="65" y="1661"/>
              </a:cxn>
              <a:cxn ang="0">
                <a:pos x="42" y="1655"/>
              </a:cxn>
              <a:cxn ang="0">
                <a:pos x="25" y="1649"/>
              </a:cxn>
              <a:cxn ang="0">
                <a:pos x="13" y="1640"/>
              </a:cxn>
              <a:cxn ang="0">
                <a:pos x="4" y="1628"/>
              </a:cxn>
              <a:cxn ang="0">
                <a:pos x="0" y="1615"/>
              </a:cxn>
              <a:cxn ang="0">
                <a:pos x="56" y="1488"/>
              </a:cxn>
              <a:cxn ang="0">
                <a:pos x="134" y="1317"/>
              </a:cxn>
              <a:cxn ang="0">
                <a:pos x="205" y="1160"/>
              </a:cxn>
              <a:cxn ang="0">
                <a:pos x="269" y="1012"/>
              </a:cxn>
              <a:cxn ang="0">
                <a:pos x="322" y="874"/>
              </a:cxn>
              <a:cxn ang="0">
                <a:pos x="363" y="753"/>
              </a:cxn>
              <a:cxn ang="0">
                <a:pos x="386" y="661"/>
              </a:cxn>
              <a:cxn ang="0">
                <a:pos x="405" y="578"/>
              </a:cxn>
              <a:cxn ang="0">
                <a:pos x="418" y="502"/>
              </a:cxn>
              <a:cxn ang="0">
                <a:pos x="428" y="432"/>
              </a:cxn>
              <a:cxn ang="0">
                <a:pos x="432" y="371"/>
              </a:cxn>
              <a:cxn ang="0">
                <a:pos x="430" y="344"/>
              </a:cxn>
              <a:cxn ang="0">
                <a:pos x="426" y="310"/>
              </a:cxn>
              <a:cxn ang="0">
                <a:pos x="418" y="269"/>
              </a:cxn>
              <a:cxn ang="0">
                <a:pos x="411" y="221"/>
              </a:cxn>
              <a:cxn ang="0">
                <a:pos x="399" y="166"/>
              </a:cxn>
              <a:cxn ang="0">
                <a:pos x="401" y="112"/>
              </a:cxn>
              <a:cxn ang="0">
                <a:pos x="417" y="70"/>
              </a:cxn>
              <a:cxn ang="0">
                <a:pos x="440" y="37"/>
              </a:cxn>
              <a:cxn ang="0">
                <a:pos x="466" y="14"/>
              </a:cxn>
              <a:cxn ang="0">
                <a:pos x="503" y="2"/>
              </a:cxn>
              <a:cxn ang="0">
                <a:pos x="530" y="0"/>
              </a:cxn>
            </a:cxnLst>
            <a:rect l="0" t="0" r="r" b="b"/>
            <a:pathLst>
              <a:path w="1065" h="1661">
                <a:moveTo>
                  <a:pt x="530" y="0"/>
                </a:moveTo>
                <a:lnTo>
                  <a:pt x="545" y="0"/>
                </a:lnTo>
                <a:lnTo>
                  <a:pt x="561" y="2"/>
                </a:lnTo>
                <a:lnTo>
                  <a:pt x="576" y="4"/>
                </a:lnTo>
                <a:lnTo>
                  <a:pt x="593" y="8"/>
                </a:lnTo>
                <a:lnTo>
                  <a:pt x="610" y="12"/>
                </a:lnTo>
                <a:lnTo>
                  <a:pt x="630" y="18"/>
                </a:lnTo>
                <a:lnTo>
                  <a:pt x="649" y="24"/>
                </a:lnTo>
                <a:lnTo>
                  <a:pt x="668" y="31"/>
                </a:lnTo>
                <a:lnTo>
                  <a:pt x="687" y="39"/>
                </a:lnTo>
                <a:lnTo>
                  <a:pt x="708" y="48"/>
                </a:lnTo>
                <a:lnTo>
                  <a:pt x="729" y="58"/>
                </a:lnTo>
                <a:lnTo>
                  <a:pt x="752" y="70"/>
                </a:lnTo>
                <a:lnTo>
                  <a:pt x="776" y="81"/>
                </a:lnTo>
                <a:lnTo>
                  <a:pt x="799" y="95"/>
                </a:lnTo>
                <a:lnTo>
                  <a:pt x="822" y="108"/>
                </a:lnTo>
                <a:lnTo>
                  <a:pt x="847" y="123"/>
                </a:lnTo>
                <a:lnTo>
                  <a:pt x="873" y="143"/>
                </a:lnTo>
                <a:lnTo>
                  <a:pt x="898" y="162"/>
                </a:lnTo>
                <a:lnTo>
                  <a:pt x="921" y="179"/>
                </a:lnTo>
                <a:lnTo>
                  <a:pt x="943" y="198"/>
                </a:lnTo>
                <a:lnTo>
                  <a:pt x="964" y="215"/>
                </a:lnTo>
                <a:lnTo>
                  <a:pt x="981" y="233"/>
                </a:lnTo>
                <a:lnTo>
                  <a:pt x="998" y="250"/>
                </a:lnTo>
                <a:lnTo>
                  <a:pt x="1012" y="265"/>
                </a:lnTo>
                <a:lnTo>
                  <a:pt x="1025" y="283"/>
                </a:lnTo>
                <a:lnTo>
                  <a:pt x="1035" y="298"/>
                </a:lnTo>
                <a:lnTo>
                  <a:pt x="1044" y="313"/>
                </a:lnTo>
                <a:lnTo>
                  <a:pt x="1052" y="329"/>
                </a:lnTo>
                <a:lnTo>
                  <a:pt x="1058" y="344"/>
                </a:lnTo>
                <a:lnTo>
                  <a:pt x="1063" y="358"/>
                </a:lnTo>
                <a:lnTo>
                  <a:pt x="1065" y="373"/>
                </a:lnTo>
                <a:lnTo>
                  <a:pt x="1065" y="386"/>
                </a:lnTo>
                <a:lnTo>
                  <a:pt x="1065" y="390"/>
                </a:lnTo>
                <a:lnTo>
                  <a:pt x="1063" y="396"/>
                </a:lnTo>
                <a:lnTo>
                  <a:pt x="1062" y="400"/>
                </a:lnTo>
                <a:lnTo>
                  <a:pt x="1060" y="406"/>
                </a:lnTo>
                <a:lnTo>
                  <a:pt x="1056" y="413"/>
                </a:lnTo>
                <a:lnTo>
                  <a:pt x="1052" y="419"/>
                </a:lnTo>
                <a:lnTo>
                  <a:pt x="1046" y="427"/>
                </a:lnTo>
                <a:lnTo>
                  <a:pt x="1040" y="434"/>
                </a:lnTo>
                <a:lnTo>
                  <a:pt x="1033" y="444"/>
                </a:lnTo>
                <a:lnTo>
                  <a:pt x="1025" y="452"/>
                </a:lnTo>
                <a:lnTo>
                  <a:pt x="1017" y="461"/>
                </a:lnTo>
                <a:lnTo>
                  <a:pt x="1010" y="471"/>
                </a:lnTo>
                <a:lnTo>
                  <a:pt x="1000" y="482"/>
                </a:lnTo>
                <a:lnTo>
                  <a:pt x="989" y="494"/>
                </a:lnTo>
                <a:lnTo>
                  <a:pt x="979" y="505"/>
                </a:lnTo>
                <a:lnTo>
                  <a:pt x="967" y="517"/>
                </a:lnTo>
                <a:lnTo>
                  <a:pt x="941" y="563"/>
                </a:lnTo>
                <a:lnTo>
                  <a:pt x="914" y="609"/>
                </a:lnTo>
                <a:lnTo>
                  <a:pt x="889" y="653"/>
                </a:lnTo>
                <a:lnTo>
                  <a:pt x="862" y="697"/>
                </a:lnTo>
                <a:lnTo>
                  <a:pt x="837" y="741"/>
                </a:lnTo>
                <a:lnTo>
                  <a:pt x="812" y="786"/>
                </a:lnTo>
                <a:lnTo>
                  <a:pt x="787" y="830"/>
                </a:lnTo>
                <a:lnTo>
                  <a:pt x="762" y="874"/>
                </a:lnTo>
                <a:lnTo>
                  <a:pt x="743" y="905"/>
                </a:lnTo>
                <a:lnTo>
                  <a:pt x="726" y="933"/>
                </a:lnTo>
                <a:lnTo>
                  <a:pt x="706" y="964"/>
                </a:lnTo>
                <a:lnTo>
                  <a:pt x="687" y="991"/>
                </a:lnTo>
                <a:lnTo>
                  <a:pt x="670" y="1020"/>
                </a:lnTo>
                <a:lnTo>
                  <a:pt x="651" y="1047"/>
                </a:lnTo>
                <a:lnTo>
                  <a:pt x="633" y="1074"/>
                </a:lnTo>
                <a:lnTo>
                  <a:pt x="616" y="1100"/>
                </a:lnTo>
                <a:lnTo>
                  <a:pt x="597" y="1125"/>
                </a:lnTo>
                <a:lnTo>
                  <a:pt x="580" y="1148"/>
                </a:lnTo>
                <a:lnTo>
                  <a:pt x="562" y="1173"/>
                </a:lnTo>
                <a:lnTo>
                  <a:pt x="545" y="1196"/>
                </a:lnTo>
                <a:lnTo>
                  <a:pt x="530" y="1219"/>
                </a:lnTo>
                <a:lnTo>
                  <a:pt x="513" y="1241"/>
                </a:lnTo>
                <a:lnTo>
                  <a:pt x="495" y="1264"/>
                </a:lnTo>
                <a:lnTo>
                  <a:pt x="480" y="1283"/>
                </a:lnTo>
                <a:lnTo>
                  <a:pt x="463" y="1304"/>
                </a:lnTo>
                <a:lnTo>
                  <a:pt x="447" y="1323"/>
                </a:lnTo>
                <a:lnTo>
                  <a:pt x="432" y="1342"/>
                </a:lnTo>
                <a:lnTo>
                  <a:pt x="417" y="1360"/>
                </a:lnTo>
                <a:lnTo>
                  <a:pt x="401" y="1377"/>
                </a:lnTo>
                <a:lnTo>
                  <a:pt x="386" y="1394"/>
                </a:lnTo>
                <a:lnTo>
                  <a:pt x="370" y="1411"/>
                </a:lnTo>
                <a:lnTo>
                  <a:pt x="355" y="1427"/>
                </a:lnTo>
                <a:lnTo>
                  <a:pt x="342" y="1442"/>
                </a:lnTo>
                <a:lnTo>
                  <a:pt x="326" y="1456"/>
                </a:lnTo>
                <a:lnTo>
                  <a:pt x="313" y="1469"/>
                </a:lnTo>
                <a:lnTo>
                  <a:pt x="299" y="1482"/>
                </a:lnTo>
                <a:lnTo>
                  <a:pt x="286" y="1496"/>
                </a:lnTo>
                <a:lnTo>
                  <a:pt x="273" y="1507"/>
                </a:lnTo>
                <a:lnTo>
                  <a:pt x="261" y="1519"/>
                </a:lnTo>
                <a:lnTo>
                  <a:pt x="248" y="1529"/>
                </a:lnTo>
                <a:lnTo>
                  <a:pt x="230" y="1546"/>
                </a:lnTo>
                <a:lnTo>
                  <a:pt x="215" y="1559"/>
                </a:lnTo>
                <a:lnTo>
                  <a:pt x="200" y="1575"/>
                </a:lnTo>
                <a:lnTo>
                  <a:pt x="184" y="1586"/>
                </a:lnTo>
                <a:lnTo>
                  <a:pt x="171" y="1598"/>
                </a:lnTo>
                <a:lnTo>
                  <a:pt x="157" y="1609"/>
                </a:lnTo>
                <a:lnTo>
                  <a:pt x="144" y="1619"/>
                </a:lnTo>
                <a:lnTo>
                  <a:pt x="132" y="1628"/>
                </a:lnTo>
                <a:lnTo>
                  <a:pt x="121" y="1636"/>
                </a:lnTo>
                <a:lnTo>
                  <a:pt x="111" y="1642"/>
                </a:lnTo>
                <a:lnTo>
                  <a:pt x="102" y="1648"/>
                </a:lnTo>
                <a:lnTo>
                  <a:pt x="92" y="1651"/>
                </a:lnTo>
                <a:lnTo>
                  <a:pt x="84" y="1655"/>
                </a:lnTo>
                <a:lnTo>
                  <a:pt x="77" y="1657"/>
                </a:lnTo>
                <a:lnTo>
                  <a:pt x="69" y="1659"/>
                </a:lnTo>
                <a:lnTo>
                  <a:pt x="65" y="1661"/>
                </a:lnTo>
                <a:lnTo>
                  <a:pt x="56" y="1659"/>
                </a:lnTo>
                <a:lnTo>
                  <a:pt x="50" y="1657"/>
                </a:lnTo>
                <a:lnTo>
                  <a:pt x="42" y="1655"/>
                </a:lnTo>
                <a:lnTo>
                  <a:pt x="36" y="1653"/>
                </a:lnTo>
                <a:lnTo>
                  <a:pt x="31" y="1651"/>
                </a:lnTo>
                <a:lnTo>
                  <a:pt x="25" y="1649"/>
                </a:lnTo>
                <a:lnTo>
                  <a:pt x="21" y="1646"/>
                </a:lnTo>
                <a:lnTo>
                  <a:pt x="17" y="1644"/>
                </a:lnTo>
                <a:lnTo>
                  <a:pt x="13" y="1640"/>
                </a:lnTo>
                <a:lnTo>
                  <a:pt x="10" y="1636"/>
                </a:lnTo>
                <a:lnTo>
                  <a:pt x="8" y="1632"/>
                </a:lnTo>
                <a:lnTo>
                  <a:pt x="4" y="1628"/>
                </a:lnTo>
                <a:lnTo>
                  <a:pt x="2" y="1625"/>
                </a:lnTo>
                <a:lnTo>
                  <a:pt x="2" y="1619"/>
                </a:lnTo>
                <a:lnTo>
                  <a:pt x="0" y="1615"/>
                </a:lnTo>
                <a:lnTo>
                  <a:pt x="0" y="1609"/>
                </a:lnTo>
                <a:lnTo>
                  <a:pt x="29" y="1548"/>
                </a:lnTo>
                <a:lnTo>
                  <a:pt x="56" y="1488"/>
                </a:lnTo>
                <a:lnTo>
                  <a:pt x="83" y="1431"/>
                </a:lnTo>
                <a:lnTo>
                  <a:pt x="109" y="1373"/>
                </a:lnTo>
                <a:lnTo>
                  <a:pt x="134" y="1317"/>
                </a:lnTo>
                <a:lnTo>
                  <a:pt x="159" y="1264"/>
                </a:lnTo>
                <a:lnTo>
                  <a:pt x="182" y="1212"/>
                </a:lnTo>
                <a:lnTo>
                  <a:pt x="205" y="1160"/>
                </a:lnTo>
                <a:lnTo>
                  <a:pt x="226" y="1108"/>
                </a:lnTo>
                <a:lnTo>
                  <a:pt x="248" y="1060"/>
                </a:lnTo>
                <a:lnTo>
                  <a:pt x="269" y="1012"/>
                </a:lnTo>
                <a:lnTo>
                  <a:pt x="288" y="964"/>
                </a:lnTo>
                <a:lnTo>
                  <a:pt x="305" y="918"/>
                </a:lnTo>
                <a:lnTo>
                  <a:pt x="322" y="874"/>
                </a:lnTo>
                <a:lnTo>
                  <a:pt x="338" y="830"/>
                </a:lnTo>
                <a:lnTo>
                  <a:pt x="353" y="786"/>
                </a:lnTo>
                <a:lnTo>
                  <a:pt x="363" y="753"/>
                </a:lnTo>
                <a:lnTo>
                  <a:pt x="370" y="722"/>
                </a:lnTo>
                <a:lnTo>
                  <a:pt x="378" y="692"/>
                </a:lnTo>
                <a:lnTo>
                  <a:pt x="386" y="661"/>
                </a:lnTo>
                <a:lnTo>
                  <a:pt x="393" y="632"/>
                </a:lnTo>
                <a:lnTo>
                  <a:pt x="399" y="605"/>
                </a:lnTo>
                <a:lnTo>
                  <a:pt x="405" y="578"/>
                </a:lnTo>
                <a:lnTo>
                  <a:pt x="411" y="551"/>
                </a:lnTo>
                <a:lnTo>
                  <a:pt x="415" y="526"/>
                </a:lnTo>
                <a:lnTo>
                  <a:pt x="418" y="502"/>
                </a:lnTo>
                <a:lnTo>
                  <a:pt x="422" y="477"/>
                </a:lnTo>
                <a:lnTo>
                  <a:pt x="426" y="454"/>
                </a:lnTo>
                <a:lnTo>
                  <a:pt x="428" y="432"/>
                </a:lnTo>
                <a:lnTo>
                  <a:pt x="430" y="411"/>
                </a:lnTo>
                <a:lnTo>
                  <a:pt x="430" y="390"/>
                </a:lnTo>
                <a:lnTo>
                  <a:pt x="432" y="371"/>
                </a:lnTo>
                <a:lnTo>
                  <a:pt x="430" y="363"/>
                </a:lnTo>
                <a:lnTo>
                  <a:pt x="430" y="354"/>
                </a:lnTo>
                <a:lnTo>
                  <a:pt x="430" y="344"/>
                </a:lnTo>
                <a:lnTo>
                  <a:pt x="428" y="333"/>
                </a:lnTo>
                <a:lnTo>
                  <a:pt x="426" y="321"/>
                </a:lnTo>
                <a:lnTo>
                  <a:pt x="426" y="310"/>
                </a:lnTo>
                <a:lnTo>
                  <a:pt x="424" y="296"/>
                </a:lnTo>
                <a:lnTo>
                  <a:pt x="420" y="283"/>
                </a:lnTo>
                <a:lnTo>
                  <a:pt x="418" y="269"/>
                </a:lnTo>
                <a:lnTo>
                  <a:pt x="417" y="254"/>
                </a:lnTo>
                <a:lnTo>
                  <a:pt x="413" y="237"/>
                </a:lnTo>
                <a:lnTo>
                  <a:pt x="411" y="221"/>
                </a:lnTo>
                <a:lnTo>
                  <a:pt x="407" y="204"/>
                </a:lnTo>
                <a:lnTo>
                  <a:pt x="403" y="185"/>
                </a:lnTo>
                <a:lnTo>
                  <a:pt x="399" y="166"/>
                </a:lnTo>
                <a:lnTo>
                  <a:pt x="395" y="146"/>
                </a:lnTo>
                <a:lnTo>
                  <a:pt x="399" y="129"/>
                </a:lnTo>
                <a:lnTo>
                  <a:pt x="401" y="112"/>
                </a:lnTo>
                <a:lnTo>
                  <a:pt x="407" y="96"/>
                </a:lnTo>
                <a:lnTo>
                  <a:pt x="411" y="83"/>
                </a:lnTo>
                <a:lnTo>
                  <a:pt x="417" y="70"/>
                </a:lnTo>
                <a:lnTo>
                  <a:pt x="424" y="58"/>
                </a:lnTo>
                <a:lnTo>
                  <a:pt x="430" y="47"/>
                </a:lnTo>
                <a:lnTo>
                  <a:pt x="440" y="37"/>
                </a:lnTo>
                <a:lnTo>
                  <a:pt x="447" y="27"/>
                </a:lnTo>
                <a:lnTo>
                  <a:pt x="457" y="22"/>
                </a:lnTo>
                <a:lnTo>
                  <a:pt x="466" y="14"/>
                </a:lnTo>
                <a:lnTo>
                  <a:pt x="478" y="8"/>
                </a:lnTo>
                <a:lnTo>
                  <a:pt x="489" y="4"/>
                </a:lnTo>
                <a:lnTo>
                  <a:pt x="503" y="2"/>
                </a:lnTo>
                <a:lnTo>
                  <a:pt x="516" y="0"/>
                </a:lnTo>
                <a:lnTo>
                  <a:pt x="530" y="0"/>
                </a:lnTo>
                <a:lnTo>
                  <a:pt x="5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654300" y="3424237"/>
            <a:ext cx="688975" cy="2544763"/>
          </a:xfrm>
          <a:custGeom>
            <a:avLst/>
            <a:gdLst/>
            <a:ahLst/>
            <a:cxnLst>
              <a:cxn ang="0">
                <a:pos x="211" y="7"/>
              </a:cxn>
              <a:cxn ang="0">
                <a:pos x="315" y="28"/>
              </a:cxn>
              <a:cxn ang="0">
                <a:pos x="380" y="51"/>
              </a:cxn>
              <a:cxn ang="0">
                <a:pos x="441" y="76"/>
              </a:cxn>
              <a:cxn ang="0">
                <a:pos x="495" y="103"/>
              </a:cxn>
              <a:cxn ang="0">
                <a:pos x="539" y="130"/>
              </a:cxn>
              <a:cxn ang="0">
                <a:pos x="576" y="157"/>
              </a:cxn>
              <a:cxn ang="0">
                <a:pos x="604" y="186"/>
              </a:cxn>
              <a:cxn ang="0">
                <a:pos x="625" y="216"/>
              </a:cxn>
              <a:cxn ang="0">
                <a:pos x="637" y="249"/>
              </a:cxn>
              <a:cxn ang="0">
                <a:pos x="641" y="284"/>
              </a:cxn>
              <a:cxn ang="0">
                <a:pos x="650" y="524"/>
              </a:cxn>
              <a:cxn ang="0">
                <a:pos x="675" y="773"/>
              </a:cxn>
              <a:cxn ang="0">
                <a:pos x="720" y="1146"/>
              </a:cxn>
              <a:cxn ang="0">
                <a:pos x="758" y="1487"/>
              </a:cxn>
              <a:cxn ang="0">
                <a:pos x="791" y="1800"/>
              </a:cxn>
              <a:cxn ang="0">
                <a:pos x="817" y="2084"/>
              </a:cxn>
              <a:cxn ang="0">
                <a:pos x="839" y="2336"/>
              </a:cxn>
              <a:cxn ang="0">
                <a:pos x="854" y="2558"/>
              </a:cxn>
              <a:cxn ang="0">
                <a:pos x="864" y="2750"/>
              </a:cxn>
              <a:cxn ang="0">
                <a:pos x="867" y="2914"/>
              </a:cxn>
              <a:cxn ang="0">
                <a:pos x="856" y="3033"/>
              </a:cxn>
              <a:cxn ang="0">
                <a:pos x="829" y="3115"/>
              </a:cxn>
              <a:cxn ang="0">
                <a:pos x="812" y="3152"/>
              </a:cxn>
              <a:cxn ang="0">
                <a:pos x="791" y="3178"/>
              </a:cxn>
              <a:cxn ang="0">
                <a:pos x="766" y="3196"/>
              </a:cxn>
              <a:cxn ang="0">
                <a:pos x="739" y="3205"/>
              </a:cxn>
              <a:cxn ang="0">
                <a:pos x="708" y="3202"/>
              </a:cxn>
              <a:cxn ang="0">
                <a:pos x="677" y="3184"/>
              </a:cxn>
              <a:cxn ang="0">
                <a:pos x="645" y="3155"/>
              </a:cxn>
              <a:cxn ang="0">
                <a:pos x="614" y="3115"/>
              </a:cxn>
              <a:cxn ang="0">
                <a:pos x="574" y="3052"/>
              </a:cxn>
              <a:cxn ang="0">
                <a:pos x="541" y="2985"/>
              </a:cxn>
              <a:cxn ang="0">
                <a:pos x="520" y="2912"/>
              </a:cxn>
              <a:cxn ang="0">
                <a:pos x="508" y="2839"/>
              </a:cxn>
              <a:cxn ang="0">
                <a:pos x="489" y="2647"/>
              </a:cxn>
              <a:cxn ang="0">
                <a:pos x="470" y="2445"/>
              </a:cxn>
              <a:cxn ang="0">
                <a:pos x="453" y="2272"/>
              </a:cxn>
              <a:cxn ang="0">
                <a:pos x="437" y="2128"/>
              </a:cxn>
              <a:cxn ang="0">
                <a:pos x="426" y="2015"/>
              </a:cxn>
              <a:cxn ang="0">
                <a:pos x="416" y="1933"/>
              </a:cxn>
              <a:cxn ang="0">
                <a:pos x="410" y="1881"/>
              </a:cxn>
              <a:cxn ang="0">
                <a:pos x="409" y="1858"/>
              </a:cxn>
              <a:cxn ang="0">
                <a:pos x="399" y="1720"/>
              </a:cxn>
              <a:cxn ang="0">
                <a:pos x="384" y="1549"/>
              </a:cxn>
              <a:cxn ang="0">
                <a:pos x="370" y="1391"/>
              </a:cxn>
              <a:cxn ang="0">
                <a:pos x="353" y="1249"/>
              </a:cxn>
              <a:cxn ang="0">
                <a:pos x="338" y="1119"/>
              </a:cxn>
              <a:cxn ang="0">
                <a:pos x="320" y="1005"/>
              </a:cxn>
              <a:cxn ang="0">
                <a:pos x="303" y="906"/>
              </a:cxn>
              <a:cxn ang="0">
                <a:pos x="286" y="821"/>
              </a:cxn>
              <a:cxn ang="0">
                <a:pos x="261" y="685"/>
              </a:cxn>
              <a:cxn ang="0">
                <a:pos x="219" y="537"/>
              </a:cxn>
              <a:cxn ang="0">
                <a:pos x="161" y="395"/>
              </a:cxn>
              <a:cxn ang="0">
                <a:pos x="84" y="259"/>
              </a:cxn>
              <a:cxn ang="0">
                <a:pos x="42" y="199"/>
              </a:cxn>
              <a:cxn ang="0">
                <a:pos x="19" y="170"/>
              </a:cxn>
              <a:cxn ang="0">
                <a:pos x="5" y="147"/>
              </a:cxn>
              <a:cxn ang="0">
                <a:pos x="0" y="128"/>
              </a:cxn>
              <a:cxn ang="0">
                <a:pos x="2" y="82"/>
              </a:cxn>
              <a:cxn ang="0">
                <a:pos x="19" y="40"/>
              </a:cxn>
              <a:cxn ang="0">
                <a:pos x="46" y="13"/>
              </a:cxn>
              <a:cxn ang="0">
                <a:pos x="86" y="1"/>
              </a:cxn>
            </a:cxnLst>
            <a:rect l="0" t="0" r="r" b="b"/>
            <a:pathLst>
              <a:path w="867" h="3205">
                <a:moveTo>
                  <a:pt x="98" y="0"/>
                </a:moveTo>
                <a:lnTo>
                  <a:pt x="136" y="1"/>
                </a:lnTo>
                <a:lnTo>
                  <a:pt x="174" y="3"/>
                </a:lnTo>
                <a:lnTo>
                  <a:pt x="211" y="7"/>
                </a:lnTo>
                <a:lnTo>
                  <a:pt x="247" y="11"/>
                </a:lnTo>
                <a:lnTo>
                  <a:pt x="282" y="19"/>
                </a:lnTo>
                <a:lnTo>
                  <a:pt x="299" y="23"/>
                </a:lnTo>
                <a:lnTo>
                  <a:pt x="315" y="28"/>
                </a:lnTo>
                <a:lnTo>
                  <a:pt x="332" y="32"/>
                </a:lnTo>
                <a:lnTo>
                  <a:pt x="347" y="38"/>
                </a:lnTo>
                <a:lnTo>
                  <a:pt x="364" y="46"/>
                </a:lnTo>
                <a:lnTo>
                  <a:pt x="380" y="51"/>
                </a:lnTo>
                <a:lnTo>
                  <a:pt x="395" y="57"/>
                </a:lnTo>
                <a:lnTo>
                  <a:pt x="412" y="65"/>
                </a:lnTo>
                <a:lnTo>
                  <a:pt x="428" y="71"/>
                </a:lnTo>
                <a:lnTo>
                  <a:pt x="441" y="76"/>
                </a:lnTo>
                <a:lnTo>
                  <a:pt x="457" y="84"/>
                </a:lnTo>
                <a:lnTo>
                  <a:pt x="470" y="90"/>
                </a:lnTo>
                <a:lnTo>
                  <a:pt x="482" y="96"/>
                </a:lnTo>
                <a:lnTo>
                  <a:pt x="495" y="103"/>
                </a:lnTo>
                <a:lnTo>
                  <a:pt x="506" y="109"/>
                </a:lnTo>
                <a:lnTo>
                  <a:pt x="518" y="117"/>
                </a:lnTo>
                <a:lnTo>
                  <a:pt x="530" y="122"/>
                </a:lnTo>
                <a:lnTo>
                  <a:pt x="539" y="130"/>
                </a:lnTo>
                <a:lnTo>
                  <a:pt x="551" y="136"/>
                </a:lnTo>
                <a:lnTo>
                  <a:pt x="558" y="144"/>
                </a:lnTo>
                <a:lnTo>
                  <a:pt x="568" y="151"/>
                </a:lnTo>
                <a:lnTo>
                  <a:pt x="576" y="157"/>
                </a:lnTo>
                <a:lnTo>
                  <a:pt x="585" y="165"/>
                </a:lnTo>
                <a:lnTo>
                  <a:pt x="591" y="172"/>
                </a:lnTo>
                <a:lnTo>
                  <a:pt x="599" y="180"/>
                </a:lnTo>
                <a:lnTo>
                  <a:pt x="604" y="186"/>
                </a:lnTo>
                <a:lnTo>
                  <a:pt x="610" y="193"/>
                </a:lnTo>
                <a:lnTo>
                  <a:pt x="616" y="201"/>
                </a:lnTo>
                <a:lnTo>
                  <a:pt x="620" y="209"/>
                </a:lnTo>
                <a:lnTo>
                  <a:pt x="625" y="216"/>
                </a:lnTo>
                <a:lnTo>
                  <a:pt x="629" y="226"/>
                </a:lnTo>
                <a:lnTo>
                  <a:pt x="631" y="234"/>
                </a:lnTo>
                <a:lnTo>
                  <a:pt x="635" y="241"/>
                </a:lnTo>
                <a:lnTo>
                  <a:pt x="637" y="249"/>
                </a:lnTo>
                <a:lnTo>
                  <a:pt x="639" y="259"/>
                </a:lnTo>
                <a:lnTo>
                  <a:pt x="641" y="266"/>
                </a:lnTo>
                <a:lnTo>
                  <a:pt x="641" y="276"/>
                </a:lnTo>
                <a:lnTo>
                  <a:pt x="641" y="284"/>
                </a:lnTo>
                <a:lnTo>
                  <a:pt x="641" y="343"/>
                </a:lnTo>
                <a:lnTo>
                  <a:pt x="643" y="401"/>
                </a:lnTo>
                <a:lnTo>
                  <a:pt x="647" y="462"/>
                </a:lnTo>
                <a:lnTo>
                  <a:pt x="650" y="524"/>
                </a:lnTo>
                <a:lnTo>
                  <a:pt x="656" y="585"/>
                </a:lnTo>
                <a:lnTo>
                  <a:pt x="662" y="646"/>
                </a:lnTo>
                <a:lnTo>
                  <a:pt x="668" y="710"/>
                </a:lnTo>
                <a:lnTo>
                  <a:pt x="675" y="773"/>
                </a:lnTo>
                <a:lnTo>
                  <a:pt x="687" y="869"/>
                </a:lnTo>
                <a:lnTo>
                  <a:pt x="698" y="963"/>
                </a:lnTo>
                <a:lnTo>
                  <a:pt x="710" y="1055"/>
                </a:lnTo>
                <a:lnTo>
                  <a:pt x="720" y="1146"/>
                </a:lnTo>
                <a:lnTo>
                  <a:pt x="729" y="1234"/>
                </a:lnTo>
                <a:lnTo>
                  <a:pt x="741" y="1320"/>
                </a:lnTo>
                <a:lnTo>
                  <a:pt x="748" y="1405"/>
                </a:lnTo>
                <a:lnTo>
                  <a:pt x="758" y="1487"/>
                </a:lnTo>
                <a:lnTo>
                  <a:pt x="768" y="1570"/>
                </a:lnTo>
                <a:lnTo>
                  <a:pt x="775" y="1649"/>
                </a:lnTo>
                <a:lnTo>
                  <a:pt x="783" y="1725"/>
                </a:lnTo>
                <a:lnTo>
                  <a:pt x="791" y="1800"/>
                </a:lnTo>
                <a:lnTo>
                  <a:pt x="798" y="1875"/>
                </a:lnTo>
                <a:lnTo>
                  <a:pt x="806" y="1946"/>
                </a:lnTo>
                <a:lnTo>
                  <a:pt x="812" y="2015"/>
                </a:lnTo>
                <a:lnTo>
                  <a:pt x="817" y="2084"/>
                </a:lnTo>
                <a:lnTo>
                  <a:pt x="823" y="2150"/>
                </a:lnTo>
                <a:lnTo>
                  <a:pt x="829" y="2213"/>
                </a:lnTo>
                <a:lnTo>
                  <a:pt x="835" y="2276"/>
                </a:lnTo>
                <a:lnTo>
                  <a:pt x="839" y="2336"/>
                </a:lnTo>
                <a:lnTo>
                  <a:pt x="844" y="2395"/>
                </a:lnTo>
                <a:lnTo>
                  <a:pt x="848" y="2451"/>
                </a:lnTo>
                <a:lnTo>
                  <a:pt x="850" y="2507"/>
                </a:lnTo>
                <a:lnTo>
                  <a:pt x="854" y="2558"/>
                </a:lnTo>
                <a:lnTo>
                  <a:pt x="858" y="2610"/>
                </a:lnTo>
                <a:lnTo>
                  <a:pt x="860" y="2658"/>
                </a:lnTo>
                <a:lnTo>
                  <a:pt x="862" y="2706"/>
                </a:lnTo>
                <a:lnTo>
                  <a:pt x="864" y="2750"/>
                </a:lnTo>
                <a:lnTo>
                  <a:pt x="865" y="2795"/>
                </a:lnTo>
                <a:lnTo>
                  <a:pt x="865" y="2837"/>
                </a:lnTo>
                <a:lnTo>
                  <a:pt x="865" y="2875"/>
                </a:lnTo>
                <a:lnTo>
                  <a:pt x="867" y="2914"/>
                </a:lnTo>
                <a:lnTo>
                  <a:pt x="865" y="2946"/>
                </a:lnTo>
                <a:lnTo>
                  <a:pt x="864" y="2977"/>
                </a:lnTo>
                <a:lnTo>
                  <a:pt x="860" y="3006"/>
                </a:lnTo>
                <a:lnTo>
                  <a:pt x="856" y="3033"/>
                </a:lnTo>
                <a:lnTo>
                  <a:pt x="850" y="3058"/>
                </a:lnTo>
                <a:lnTo>
                  <a:pt x="842" y="3083"/>
                </a:lnTo>
                <a:lnTo>
                  <a:pt x="835" y="3104"/>
                </a:lnTo>
                <a:lnTo>
                  <a:pt x="829" y="3115"/>
                </a:lnTo>
                <a:lnTo>
                  <a:pt x="825" y="3125"/>
                </a:lnTo>
                <a:lnTo>
                  <a:pt x="819" y="3134"/>
                </a:lnTo>
                <a:lnTo>
                  <a:pt x="816" y="3142"/>
                </a:lnTo>
                <a:lnTo>
                  <a:pt x="812" y="3152"/>
                </a:lnTo>
                <a:lnTo>
                  <a:pt x="806" y="3159"/>
                </a:lnTo>
                <a:lnTo>
                  <a:pt x="800" y="3167"/>
                </a:lnTo>
                <a:lnTo>
                  <a:pt x="796" y="3173"/>
                </a:lnTo>
                <a:lnTo>
                  <a:pt x="791" y="3178"/>
                </a:lnTo>
                <a:lnTo>
                  <a:pt x="783" y="3184"/>
                </a:lnTo>
                <a:lnTo>
                  <a:pt x="777" y="3188"/>
                </a:lnTo>
                <a:lnTo>
                  <a:pt x="771" y="3194"/>
                </a:lnTo>
                <a:lnTo>
                  <a:pt x="766" y="3196"/>
                </a:lnTo>
                <a:lnTo>
                  <a:pt x="758" y="3200"/>
                </a:lnTo>
                <a:lnTo>
                  <a:pt x="752" y="3202"/>
                </a:lnTo>
                <a:lnTo>
                  <a:pt x="746" y="3203"/>
                </a:lnTo>
                <a:lnTo>
                  <a:pt x="739" y="3205"/>
                </a:lnTo>
                <a:lnTo>
                  <a:pt x="733" y="3205"/>
                </a:lnTo>
                <a:lnTo>
                  <a:pt x="725" y="3205"/>
                </a:lnTo>
                <a:lnTo>
                  <a:pt x="716" y="3203"/>
                </a:lnTo>
                <a:lnTo>
                  <a:pt x="708" y="3202"/>
                </a:lnTo>
                <a:lnTo>
                  <a:pt x="700" y="3198"/>
                </a:lnTo>
                <a:lnTo>
                  <a:pt x="693" y="3194"/>
                </a:lnTo>
                <a:lnTo>
                  <a:pt x="685" y="3190"/>
                </a:lnTo>
                <a:lnTo>
                  <a:pt x="677" y="3184"/>
                </a:lnTo>
                <a:lnTo>
                  <a:pt x="670" y="3178"/>
                </a:lnTo>
                <a:lnTo>
                  <a:pt x="660" y="3173"/>
                </a:lnTo>
                <a:lnTo>
                  <a:pt x="652" y="3165"/>
                </a:lnTo>
                <a:lnTo>
                  <a:pt x="645" y="3155"/>
                </a:lnTo>
                <a:lnTo>
                  <a:pt x="637" y="3146"/>
                </a:lnTo>
                <a:lnTo>
                  <a:pt x="629" y="3136"/>
                </a:lnTo>
                <a:lnTo>
                  <a:pt x="622" y="3127"/>
                </a:lnTo>
                <a:lnTo>
                  <a:pt x="614" y="3115"/>
                </a:lnTo>
                <a:lnTo>
                  <a:pt x="606" y="3104"/>
                </a:lnTo>
                <a:lnTo>
                  <a:pt x="595" y="3086"/>
                </a:lnTo>
                <a:lnTo>
                  <a:pt x="583" y="3069"/>
                </a:lnTo>
                <a:lnTo>
                  <a:pt x="574" y="3052"/>
                </a:lnTo>
                <a:lnTo>
                  <a:pt x="564" y="3036"/>
                </a:lnTo>
                <a:lnTo>
                  <a:pt x="556" y="3019"/>
                </a:lnTo>
                <a:lnTo>
                  <a:pt x="549" y="3002"/>
                </a:lnTo>
                <a:lnTo>
                  <a:pt x="541" y="2985"/>
                </a:lnTo>
                <a:lnTo>
                  <a:pt x="535" y="2965"/>
                </a:lnTo>
                <a:lnTo>
                  <a:pt x="530" y="2948"/>
                </a:lnTo>
                <a:lnTo>
                  <a:pt x="524" y="2931"/>
                </a:lnTo>
                <a:lnTo>
                  <a:pt x="520" y="2912"/>
                </a:lnTo>
                <a:lnTo>
                  <a:pt x="516" y="2894"/>
                </a:lnTo>
                <a:lnTo>
                  <a:pt x="514" y="2875"/>
                </a:lnTo>
                <a:lnTo>
                  <a:pt x="510" y="2856"/>
                </a:lnTo>
                <a:lnTo>
                  <a:pt x="508" y="2839"/>
                </a:lnTo>
                <a:lnTo>
                  <a:pt x="506" y="2820"/>
                </a:lnTo>
                <a:lnTo>
                  <a:pt x="501" y="2760"/>
                </a:lnTo>
                <a:lnTo>
                  <a:pt x="495" y="2702"/>
                </a:lnTo>
                <a:lnTo>
                  <a:pt x="489" y="2647"/>
                </a:lnTo>
                <a:lnTo>
                  <a:pt x="485" y="2593"/>
                </a:lnTo>
                <a:lnTo>
                  <a:pt x="480" y="2541"/>
                </a:lnTo>
                <a:lnTo>
                  <a:pt x="474" y="2493"/>
                </a:lnTo>
                <a:lnTo>
                  <a:pt x="470" y="2445"/>
                </a:lnTo>
                <a:lnTo>
                  <a:pt x="466" y="2399"/>
                </a:lnTo>
                <a:lnTo>
                  <a:pt x="460" y="2355"/>
                </a:lnTo>
                <a:lnTo>
                  <a:pt x="457" y="2313"/>
                </a:lnTo>
                <a:lnTo>
                  <a:pt x="453" y="2272"/>
                </a:lnTo>
                <a:lnTo>
                  <a:pt x="449" y="2232"/>
                </a:lnTo>
                <a:lnTo>
                  <a:pt x="445" y="2196"/>
                </a:lnTo>
                <a:lnTo>
                  <a:pt x="441" y="2161"/>
                </a:lnTo>
                <a:lnTo>
                  <a:pt x="437" y="2128"/>
                </a:lnTo>
                <a:lnTo>
                  <a:pt x="434" y="2098"/>
                </a:lnTo>
                <a:lnTo>
                  <a:pt x="432" y="2069"/>
                </a:lnTo>
                <a:lnTo>
                  <a:pt x="428" y="2042"/>
                </a:lnTo>
                <a:lnTo>
                  <a:pt x="426" y="2015"/>
                </a:lnTo>
                <a:lnTo>
                  <a:pt x="422" y="1992"/>
                </a:lnTo>
                <a:lnTo>
                  <a:pt x="420" y="1971"/>
                </a:lnTo>
                <a:lnTo>
                  <a:pt x="418" y="1952"/>
                </a:lnTo>
                <a:lnTo>
                  <a:pt x="416" y="1933"/>
                </a:lnTo>
                <a:lnTo>
                  <a:pt x="414" y="1917"/>
                </a:lnTo>
                <a:lnTo>
                  <a:pt x="412" y="1904"/>
                </a:lnTo>
                <a:lnTo>
                  <a:pt x="412" y="1890"/>
                </a:lnTo>
                <a:lnTo>
                  <a:pt x="410" y="1881"/>
                </a:lnTo>
                <a:lnTo>
                  <a:pt x="410" y="1873"/>
                </a:lnTo>
                <a:lnTo>
                  <a:pt x="409" y="1865"/>
                </a:lnTo>
                <a:lnTo>
                  <a:pt x="409" y="1862"/>
                </a:lnTo>
                <a:lnTo>
                  <a:pt x="409" y="1858"/>
                </a:lnTo>
                <a:lnTo>
                  <a:pt x="409" y="1858"/>
                </a:lnTo>
                <a:lnTo>
                  <a:pt x="405" y="1810"/>
                </a:lnTo>
                <a:lnTo>
                  <a:pt x="401" y="1766"/>
                </a:lnTo>
                <a:lnTo>
                  <a:pt x="399" y="1720"/>
                </a:lnTo>
                <a:lnTo>
                  <a:pt x="395" y="1675"/>
                </a:lnTo>
                <a:lnTo>
                  <a:pt x="391" y="1633"/>
                </a:lnTo>
                <a:lnTo>
                  <a:pt x="387" y="1591"/>
                </a:lnTo>
                <a:lnTo>
                  <a:pt x="384" y="1549"/>
                </a:lnTo>
                <a:lnTo>
                  <a:pt x="380" y="1508"/>
                </a:lnTo>
                <a:lnTo>
                  <a:pt x="376" y="1468"/>
                </a:lnTo>
                <a:lnTo>
                  <a:pt x="374" y="1430"/>
                </a:lnTo>
                <a:lnTo>
                  <a:pt x="370" y="1391"/>
                </a:lnTo>
                <a:lnTo>
                  <a:pt x="366" y="1355"/>
                </a:lnTo>
                <a:lnTo>
                  <a:pt x="362" y="1318"/>
                </a:lnTo>
                <a:lnTo>
                  <a:pt x="359" y="1282"/>
                </a:lnTo>
                <a:lnTo>
                  <a:pt x="353" y="1249"/>
                </a:lnTo>
                <a:lnTo>
                  <a:pt x="349" y="1215"/>
                </a:lnTo>
                <a:lnTo>
                  <a:pt x="345" y="1182"/>
                </a:lnTo>
                <a:lnTo>
                  <a:pt x="341" y="1149"/>
                </a:lnTo>
                <a:lnTo>
                  <a:pt x="338" y="1119"/>
                </a:lnTo>
                <a:lnTo>
                  <a:pt x="334" y="1090"/>
                </a:lnTo>
                <a:lnTo>
                  <a:pt x="330" y="1061"/>
                </a:lnTo>
                <a:lnTo>
                  <a:pt x="324" y="1032"/>
                </a:lnTo>
                <a:lnTo>
                  <a:pt x="320" y="1005"/>
                </a:lnTo>
                <a:lnTo>
                  <a:pt x="316" y="979"/>
                </a:lnTo>
                <a:lnTo>
                  <a:pt x="313" y="954"/>
                </a:lnTo>
                <a:lnTo>
                  <a:pt x="307" y="929"/>
                </a:lnTo>
                <a:lnTo>
                  <a:pt x="303" y="906"/>
                </a:lnTo>
                <a:lnTo>
                  <a:pt x="299" y="883"/>
                </a:lnTo>
                <a:lnTo>
                  <a:pt x="295" y="861"/>
                </a:lnTo>
                <a:lnTo>
                  <a:pt x="290" y="840"/>
                </a:lnTo>
                <a:lnTo>
                  <a:pt x="286" y="821"/>
                </a:lnTo>
                <a:lnTo>
                  <a:pt x="282" y="802"/>
                </a:lnTo>
                <a:lnTo>
                  <a:pt x="276" y="762"/>
                </a:lnTo>
                <a:lnTo>
                  <a:pt x="268" y="723"/>
                </a:lnTo>
                <a:lnTo>
                  <a:pt x="261" y="685"/>
                </a:lnTo>
                <a:lnTo>
                  <a:pt x="251" y="646"/>
                </a:lnTo>
                <a:lnTo>
                  <a:pt x="242" y="610"/>
                </a:lnTo>
                <a:lnTo>
                  <a:pt x="230" y="574"/>
                </a:lnTo>
                <a:lnTo>
                  <a:pt x="219" y="537"/>
                </a:lnTo>
                <a:lnTo>
                  <a:pt x="205" y="501"/>
                </a:lnTo>
                <a:lnTo>
                  <a:pt x="192" y="464"/>
                </a:lnTo>
                <a:lnTo>
                  <a:pt x="176" y="430"/>
                </a:lnTo>
                <a:lnTo>
                  <a:pt x="161" y="395"/>
                </a:lnTo>
                <a:lnTo>
                  <a:pt x="142" y="360"/>
                </a:lnTo>
                <a:lnTo>
                  <a:pt x="124" y="326"/>
                </a:lnTo>
                <a:lnTo>
                  <a:pt x="105" y="293"/>
                </a:lnTo>
                <a:lnTo>
                  <a:pt x="84" y="259"/>
                </a:lnTo>
                <a:lnTo>
                  <a:pt x="63" y="226"/>
                </a:lnTo>
                <a:lnTo>
                  <a:pt x="55" y="216"/>
                </a:lnTo>
                <a:lnTo>
                  <a:pt x="48" y="209"/>
                </a:lnTo>
                <a:lnTo>
                  <a:pt x="42" y="199"/>
                </a:lnTo>
                <a:lnTo>
                  <a:pt x="34" y="192"/>
                </a:lnTo>
                <a:lnTo>
                  <a:pt x="28" y="184"/>
                </a:lnTo>
                <a:lnTo>
                  <a:pt x="25" y="176"/>
                </a:lnTo>
                <a:lnTo>
                  <a:pt x="19" y="170"/>
                </a:lnTo>
                <a:lnTo>
                  <a:pt x="15" y="165"/>
                </a:lnTo>
                <a:lnTo>
                  <a:pt x="11" y="159"/>
                </a:lnTo>
                <a:lnTo>
                  <a:pt x="7" y="153"/>
                </a:lnTo>
                <a:lnTo>
                  <a:pt x="5" y="147"/>
                </a:lnTo>
                <a:lnTo>
                  <a:pt x="4" y="142"/>
                </a:lnTo>
                <a:lnTo>
                  <a:pt x="2" y="138"/>
                </a:lnTo>
                <a:lnTo>
                  <a:pt x="0" y="132"/>
                </a:lnTo>
                <a:lnTo>
                  <a:pt x="0" y="128"/>
                </a:lnTo>
                <a:lnTo>
                  <a:pt x="0" y="124"/>
                </a:lnTo>
                <a:lnTo>
                  <a:pt x="0" y="109"/>
                </a:lnTo>
                <a:lnTo>
                  <a:pt x="0" y="96"/>
                </a:lnTo>
                <a:lnTo>
                  <a:pt x="2" y="82"/>
                </a:lnTo>
                <a:lnTo>
                  <a:pt x="5" y="71"/>
                </a:lnTo>
                <a:lnTo>
                  <a:pt x="9" y="59"/>
                </a:lnTo>
                <a:lnTo>
                  <a:pt x="13" y="49"/>
                </a:lnTo>
                <a:lnTo>
                  <a:pt x="19" y="40"/>
                </a:lnTo>
                <a:lnTo>
                  <a:pt x="25" y="32"/>
                </a:lnTo>
                <a:lnTo>
                  <a:pt x="30" y="25"/>
                </a:lnTo>
                <a:lnTo>
                  <a:pt x="38" y="19"/>
                </a:lnTo>
                <a:lnTo>
                  <a:pt x="46" y="13"/>
                </a:lnTo>
                <a:lnTo>
                  <a:pt x="55" y="7"/>
                </a:lnTo>
                <a:lnTo>
                  <a:pt x="65" y="5"/>
                </a:lnTo>
                <a:lnTo>
                  <a:pt x="75" y="1"/>
                </a:lnTo>
                <a:lnTo>
                  <a:pt x="86" y="1"/>
                </a:lnTo>
                <a:lnTo>
                  <a:pt x="98" y="0"/>
                </a:lnTo>
                <a:lnTo>
                  <a:pt x="98" y="0"/>
                </a:lnTo>
                <a:lnTo>
                  <a:pt x="9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2771775" y="3124200"/>
            <a:ext cx="4143375" cy="2984500"/>
          </a:xfrm>
          <a:custGeom>
            <a:avLst/>
            <a:gdLst/>
            <a:ahLst/>
            <a:cxnLst>
              <a:cxn ang="0">
                <a:pos x="4631" y="8"/>
              </a:cxn>
              <a:cxn ang="0">
                <a:pos x="4700" y="41"/>
              </a:cxn>
              <a:cxn ang="0">
                <a:pos x="4796" y="94"/>
              </a:cxn>
              <a:cxn ang="0">
                <a:pos x="4922" y="175"/>
              </a:cxn>
              <a:cxn ang="0">
                <a:pos x="5074" y="286"/>
              </a:cxn>
              <a:cxn ang="0">
                <a:pos x="5184" y="402"/>
              </a:cxn>
              <a:cxn ang="0">
                <a:pos x="5220" y="496"/>
              </a:cxn>
              <a:cxn ang="0">
                <a:pos x="5207" y="578"/>
              </a:cxn>
              <a:cxn ang="0">
                <a:pos x="5166" y="657"/>
              </a:cxn>
              <a:cxn ang="0">
                <a:pos x="5070" y="876"/>
              </a:cxn>
              <a:cxn ang="0">
                <a:pos x="5026" y="1077"/>
              </a:cxn>
              <a:cxn ang="0">
                <a:pos x="4969" y="1565"/>
              </a:cxn>
              <a:cxn ang="0">
                <a:pos x="4921" y="1976"/>
              </a:cxn>
              <a:cxn ang="0">
                <a:pos x="4888" y="2260"/>
              </a:cxn>
              <a:cxn ang="0">
                <a:pos x="4867" y="2415"/>
              </a:cxn>
              <a:cxn ang="0">
                <a:pos x="4851" y="2529"/>
              </a:cxn>
              <a:cxn ang="0">
                <a:pos x="4815" y="2793"/>
              </a:cxn>
              <a:cxn ang="0">
                <a:pos x="4763" y="3033"/>
              </a:cxn>
              <a:cxn ang="0">
                <a:pos x="4700" y="3245"/>
              </a:cxn>
              <a:cxn ang="0">
                <a:pos x="4623" y="3433"/>
              </a:cxn>
              <a:cxn ang="0">
                <a:pos x="4548" y="3561"/>
              </a:cxn>
              <a:cxn ang="0">
                <a:pos x="4477" y="3650"/>
              </a:cxn>
              <a:cxn ang="0">
                <a:pos x="4408" y="3713"/>
              </a:cxn>
              <a:cxn ang="0">
                <a:pos x="4343" y="3749"/>
              </a:cxn>
              <a:cxn ang="0">
                <a:pos x="4258" y="3546"/>
              </a:cxn>
              <a:cxn ang="0">
                <a:pos x="4185" y="2901"/>
              </a:cxn>
              <a:cxn ang="0">
                <a:pos x="4222" y="2868"/>
              </a:cxn>
              <a:cxn ang="0">
                <a:pos x="4256" y="2801"/>
              </a:cxn>
              <a:cxn ang="0">
                <a:pos x="4289" y="2703"/>
              </a:cxn>
              <a:cxn ang="0">
                <a:pos x="4318" y="2573"/>
              </a:cxn>
              <a:cxn ang="0">
                <a:pos x="4437" y="1736"/>
              </a:cxn>
              <a:cxn ang="0">
                <a:pos x="4491" y="897"/>
              </a:cxn>
              <a:cxn ang="0">
                <a:pos x="4489" y="576"/>
              </a:cxn>
              <a:cxn ang="0">
                <a:pos x="4466" y="500"/>
              </a:cxn>
              <a:cxn ang="0">
                <a:pos x="4412" y="463"/>
              </a:cxn>
              <a:cxn ang="0">
                <a:pos x="4310" y="444"/>
              </a:cxn>
              <a:cxn ang="0">
                <a:pos x="4166" y="438"/>
              </a:cxn>
              <a:cxn ang="0">
                <a:pos x="3972" y="442"/>
              </a:cxn>
              <a:cxn ang="0">
                <a:pos x="3746" y="452"/>
              </a:cxn>
              <a:cxn ang="0">
                <a:pos x="3487" y="465"/>
              </a:cxn>
              <a:cxn ang="0">
                <a:pos x="3195" y="486"/>
              </a:cxn>
              <a:cxn ang="0">
                <a:pos x="2709" y="526"/>
              </a:cxn>
              <a:cxn ang="0">
                <a:pos x="2147" y="574"/>
              </a:cxn>
              <a:cxn ang="0">
                <a:pos x="1649" y="619"/>
              </a:cxn>
              <a:cxn ang="0">
                <a:pos x="1216" y="661"/>
              </a:cxn>
              <a:cxn ang="0">
                <a:pos x="847" y="699"/>
              </a:cxn>
              <a:cxn ang="0">
                <a:pos x="582" y="730"/>
              </a:cxn>
              <a:cxn ang="0">
                <a:pos x="359" y="743"/>
              </a:cxn>
              <a:cxn ang="0">
                <a:pos x="237" y="736"/>
              </a:cxn>
              <a:cxn ang="0">
                <a:pos x="148" y="695"/>
              </a:cxn>
              <a:cxn ang="0">
                <a:pos x="66" y="626"/>
              </a:cxn>
              <a:cxn ang="0">
                <a:pos x="14" y="559"/>
              </a:cxn>
              <a:cxn ang="0">
                <a:pos x="0" y="492"/>
              </a:cxn>
              <a:cxn ang="0">
                <a:pos x="37" y="469"/>
              </a:cxn>
              <a:cxn ang="0">
                <a:pos x="131" y="453"/>
              </a:cxn>
              <a:cxn ang="0">
                <a:pos x="636" y="415"/>
              </a:cxn>
              <a:cxn ang="0">
                <a:pos x="1279" y="363"/>
              </a:cxn>
              <a:cxn ang="0">
                <a:pos x="1997" y="302"/>
              </a:cxn>
              <a:cxn ang="0">
                <a:pos x="2792" y="227"/>
              </a:cxn>
              <a:cxn ang="0">
                <a:pos x="3638" y="139"/>
              </a:cxn>
              <a:cxn ang="0">
                <a:pos x="4333" y="33"/>
              </a:cxn>
              <a:cxn ang="0">
                <a:pos x="4475" y="10"/>
              </a:cxn>
              <a:cxn ang="0">
                <a:pos x="4581" y="0"/>
              </a:cxn>
            </a:cxnLst>
            <a:rect l="0" t="0" r="r" b="b"/>
            <a:pathLst>
              <a:path w="5220" h="3759">
                <a:moveTo>
                  <a:pt x="4592" y="0"/>
                </a:moveTo>
                <a:lnTo>
                  <a:pt x="4598" y="0"/>
                </a:lnTo>
                <a:lnTo>
                  <a:pt x="4602" y="0"/>
                </a:lnTo>
                <a:lnTo>
                  <a:pt x="4608" y="2"/>
                </a:lnTo>
                <a:lnTo>
                  <a:pt x="4615" y="4"/>
                </a:lnTo>
                <a:lnTo>
                  <a:pt x="4623" y="6"/>
                </a:lnTo>
                <a:lnTo>
                  <a:pt x="4631" y="8"/>
                </a:lnTo>
                <a:lnTo>
                  <a:pt x="4638" y="12"/>
                </a:lnTo>
                <a:lnTo>
                  <a:pt x="4646" y="16"/>
                </a:lnTo>
                <a:lnTo>
                  <a:pt x="4656" y="20"/>
                </a:lnTo>
                <a:lnTo>
                  <a:pt x="4665" y="23"/>
                </a:lnTo>
                <a:lnTo>
                  <a:pt x="4677" y="29"/>
                </a:lnTo>
                <a:lnTo>
                  <a:pt x="4688" y="35"/>
                </a:lnTo>
                <a:lnTo>
                  <a:pt x="4700" y="41"/>
                </a:lnTo>
                <a:lnTo>
                  <a:pt x="4711" y="46"/>
                </a:lnTo>
                <a:lnTo>
                  <a:pt x="4725" y="52"/>
                </a:lnTo>
                <a:lnTo>
                  <a:pt x="4738" y="60"/>
                </a:lnTo>
                <a:lnTo>
                  <a:pt x="4752" y="68"/>
                </a:lnTo>
                <a:lnTo>
                  <a:pt x="4765" y="77"/>
                </a:lnTo>
                <a:lnTo>
                  <a:pt x="4780" y="85"/>
                </a:lnTo>
                <a:lnTo>
                  <a:pt x="4796" y="94"/>
                </a:lnTo>
                <a:lnTo>
                  <a:pt x="4813" y="104"/>
                </a:lnTo>
                <a:lnTo>
                  <a:pt x="4828" y="116"/>
                </a:lnTo>
                <a:lnTo>
                  <a:pt x="4848" y="127"/>
                </a:lnTo>
                <a:lnTo>
                  <a:pt x="4865" y="139"/>
                </a:lnTo>
                <a:lnTo>
                  <a:pt x="4884" y="150"/>
                </a:lnTo>
                <a:lnTo>
                  <a:pt x="4901" y="162"/>
                </a:lnTo>
                <a:lnTo>
                  <a:pt x="4922" y="175"/>
                </a:lnTo>
                <a:lnTo>
                  <a:pt x="4942" y="189"/>
                </a:lnTo>
                <a:lnTo>
                  <a:pt x="4963" y="202"/>
                </a:lnTo>
                <a:lnTo>
                  <a:pt x="4984" y="217"/>
                </a:lnTo>
                <a:lnTo>
                  <a:pt x="5007" y="233"/>
                </a:lnTo>
                <a:lnTo>
                  <a:pt x="5030" y="248"/>
                </a:lnTo>
                <a:lnTo>
                  <a:pt x="5053" y="267"/>
                </a:lnTo>
                <a:lnTo>
                  <a:pt x="5074" y="286"/>
                </a:lnTo>
                <a:lnTo>
                  <a:pt x="5093" y="304"/>
                </a:lnTo>
                <a:lnTo>
                  <a:pt x="5113" y="321"/>
                </a:lnTo>
                <a:lnTo>
                  <a:pt x="5130" y="338"/>
                </a:lnTo>
                <a:lnTo>
                  <a:pt x="5145" y="354"/>
                </a:lnTo>
                <a:lnTo>
                  <a:pt x="5159" y="371"/>
                </a:lnTo>
                <a:lnTo>
                  <a:pt x="5172" y="386"/>
                </a:lnTo>
                <a:lnTo>
                  <a:pt x="5184" y="402"/>
                </a:lnTo>
                <a:lnTo>
                  <a:pt x="5193" y="415"/>
                </a:lnTo>
                <a:lnTo>
                  <a:pt x="5201" y="430"/>
                </a:lnTo>
                <a:lnTo>
                  <a:pt x="5209" y="444"/>
                </a:lnTo>
                <a:lnTo>
                  <a:pt x="5212" y="457"/>
                </a:lnTo>
                <a:lnTo>
                  <a:pt x="5216" y="471"/>
                </a:lnTo>
                <a:lnTo>
                  <a:pt x="5220" y="484"/>
                </a:lnTo>
                <a:lnTo>
                  <a:pt x="5220" y="496"/>
                </a:lnTo>
                <a:lnTo>
                  <a:pt x="5220" y="507"/>
                </a:lnTo>
                <a:lnTo>
                  <a:pt x="5218" y="521"/>
                </a:lnTo>
                <a:lnTo>
                  <a:pt x="5218" y="532"/>
                </a:lnTo>
                <a:lnTo>
                  <a:pt x="5216" y="544"/>
                </a:lnTo>
                <a:lnTo>
                  <a:pt x="5214" y="555"/>
                </a:lnTo>
                <a:lnTo>
                  <a:pt x="5210" y="567"/>
                </a:lnTo>
                <a:lnTo>
                  <a:pt x="5207" y="578"/>
                </a:lnTo>
                <a:lnTo>
                  <a:pt x="5203" y="590"/>
                </a:lnTo>
                <a:lnTo>
                  <a:pt x="5199" y="601"/>
                </a:lnTo>
                <a:lnTo>
                  <a:pt x="5193" y="611"/>
                </a:lnTo>
                <a:lnTo>
                  <a:pt x="5187" y="622"/>
                </a:lnTo>
                <a:lnTo>
                  <a:pt x="5182" y="634"/>
                </a:lnTo>
                <a:lnTo>
                  <a:pt x="5174" y="645"/>
                </a:lnTo>
                <a:lnTo>
                  <a:pt x="5166" y="657"/>
                </a:lnTo>
                <a:lnTo>
                  <a:pt x="5159" y="667"/>
                </a:lnTo>
                <a:lnTo>
                  <a:pt x="5149" y="678"/>
                </a:lnTo>
                <a:lnTo>
                  <a:pt x="5128" y="726"/>
                </a:lnTo>
                <a:lnTo>
                  <a:pt x="5107" y="774"/>
                </a:lnTo>
                <a:lnTo>
                  <a:pt x="5088" y="824"/>
                </a:lnTo>
                <a:lnTo>
                  <a:pt x="5078" y="851"/>
                </a:lnTo>
                <a:lnTo>
                  <a:pt x="5070" y="876"/>
                </a:lnTo>
                <a:lnTo>
                  <a:pt x="5063" y="903"/>
                </a:lnTo>
                <a:lnTo>
                  <a:pt x="5055" y="931"/>
                </a:lnTo>
                <a:lnTo>
                  <a:pt x="5049" y="958"/>
                </a:lnTo>
                <a:lnTo>
                  <a:pt x="5042" y="987"/>
                </a:lnTo>
                <a:lnTo>
                  <a:pt x="5036" y="1016"/>
                </a:lnTo>
                <a:lnTo>
                  <a:pt x="5032" y="1047"/>
                </a:lnTo>
                <a:lnTo>
                  <a:pt x="5026" y="1077"/>
                </a:lnTo>
                <a:lnTo>
                  <a:pt x="5022" y="1108"/>
                </a:lnTo>
                <a:lnTo>
                  <a:pt x="5013" y="1191"/>
                </a:lnTo>
                <a:lnTo>
                  <a:pt x="5003" y="1271"/>
                </a:lnTo>
                <a:lnTo>
                  <a:pt x="4995" y="1348"/>
                </a:lnTo>
                <a:lnTo>
                  <a:pt x="4986" y="1423"/>
                </a:lnTo>
                <a:lnTo>
                  <a:pt x="4978" y="1494"/>
                </a:lnTo>
                <a:lnTo>
                  <a:pt x="4969" y="1565"/>
                </a:lnTo>
                <a:lnTo>
                  <a:pt x="4961" y="1630"/>
                </a:lnTo>
                <a:lnTo>
                  <a:pt x="4955" y="1695"/>
                </a:lnTo>
                <a:lnTo>
                  <a:pt x="4947" y="1757"/>
                </a:lnTo>
                <a:lnTo>
                  <a:pt x="4940" y="1814"/>
                </a:lnTo>
                <a:lnTo>
                  <a:pt x="4934" y="1872"/>
                </a:lnTo>
                <a:lnTo>
                  <a:pt x="4928" y="1926"/>
                </a:lnTo>
                <a:lnTo>
                  <a:pt x="4921" y="1976"/>
                </a:lnTo>
                <a:lnTo>
                  <a:pt x="4915" y="2026"/>
                </a:lnTo>
                <a:lnTo>
                  <a:pt x="4911" y="2070"/>
                </a:lnTo>
                <a:lnTo>
                  <a:pt x="4905" y="2114"/>
                </a:lnTo>
                <a:lnTo>
                  <a:pt x="4899" y="2154"/>
                </a:lnTo>
                <a:lnTo>
                  <a:pt x="4896" y="2193"/>
                </a:lnTo>
                <a:lnTo>
                  <a:pt x="4892" y="2227"/>
                </a:lnTo>
                <a:lnTo>
                  <a:pt x="4888" y="2260"/>
                </a:lnTo>
                <a:lnTo>
                  <a:pt x="4884" y="2291"/>
                </a:lnTo>
                <a:lnTo>
                  <a:pt x="4880" y="2317"/>
                </a:lnTo>
                <a:lnTo>
                  <a:pt x="4876" y="2342"/>
                </a:lnTo>
                <a:lnTo>
                  <a:pt x="4875" y="2363"/>
                </a:lnTo>
                <a:lnTo>
                  <a:pt x="4871" y="2385"/>
                </a:lnTo>
                <a:lnTo>
                  <a:pt x="4869" y="2400"/>
                </a:lnTo>
                <a:lnTo>
                  <a:pt x="4867" y="2415"/>
                </a:lnTo>
                <a:lnTo>
                  <a:pt x="4865" y="2427"/>
                </a:lnTo>
                <a:lnTo>
                  <a:pt x="4863" y="2436"/>
                </a:lnTo>
                <a:lnTo>
                  <a:pt x="4861" y="2442"/>
                </a:lnTo>
                <a:lnTo>
                  <a:pt x="4861" y="2446"/>
                </a:lnTo>
                <a:lnTo>
                  <a:pt x="4861" y="2448"/>
                </a:lnTo>
                <a:lnTo>
                  <a:pt x="4855" y="2488"/>
                </a:lnTo>
                <a:lnTo>
                  <a:pt x="4851" y="2529"/>
                </a:lnTo>
                <a:lnTo>
                  <a:pt x="4848" y="2569"/>
                </a:lnTo>
                <a:lnTo>
                  <a:pt x="4842" y="2607"/>
                </a:lnTo>
                <a:lnTo>
                  <a:pt x="4838" y="2646"/>
                </a:lnTo>
                <a:lnTo>
                  <a:pt x="4832" y="2684"/>
                </a:lnTo>
                <a:lnTo>
                  <a:pt x="4827" y="2721"/>
                </a:lnTo>
                <a:lnTo>
                  <a:pt x="4821" y="2757"/>
                </a:lnTo>
                <a:lnTo>
                  <a:pt x="4815" y="2793"/>
                </a:lnTo>
                <a:lnTo>
                  <a:pt x="4807" y="2830"/>
                </a:lnTo>
                <a:lnTo>
                  <a:pt x="4802" y="2864"/>
                </a:lnTo>
                <a:lnTo>
                  <a:pt x="4794" y="2899"/>
                </a:lnTo>
                <a:lnTo>
                  <a:pt x="4786" y="2934"/>
                </a:lnTo>
                <a:lnTo>
                  <a:pt x="4779" y="2966"/>
                </a:lnTo>
                <a:lnTo>
                  <a:pt x="4771" y="3001"/>
                </a:lnTo>
                <a:lnTo>
                  <a:pt x="4763" y="3033"/>
                </a:lnTo>
                <a:lnTo>
                  <a:pt x="4755" y="3064"/>
                </a:lnTo>
                <a:lnTo>
                  <a:pt x="4746" y="3097"/>
                </a:lnTo>
                <a:lnTo>
                  <a:pt x="4738" y="3127"/>
                </a:lnTo>
                <a:lnTo>
                  <a:pt x="4729" y="3158"/>
                </a:lnTo>
                <a:lnTo>
                  <a:pt x="4719" y="3187"/>
                </a:lnTo>
                <a:lnTo>
                  <a:pt x="4709" y="3216"/>
                </a:lnTo>
                <a:lnTo>
                  <a:pt x="4700" y="3245"/>
                </a:lnTo>
                <a:lnTo>
                  <a:pt x="4690" y="3273"/>
                </a:lnTo>
                <a:lnTo>
                  <a:pt x="4679" y="3302"/>
                </a:lnTo>
                <a:lnTo>
                  <a:pt x="4669" y="3329"/>
                </a:lnTo>
                <a:lnTo>
                  <a:pt x="4658" y="3356"/>
                </a:lnTo>
                <a:lnTo>
                  <a:pt x="4646" y="3381"/>
                </a:lnTo>
                <a:lnTo>
                  <a:pt x="4635" y="3408"/>
                </a:lnTo>
                <a:lnTo>
                  <a:pt x="4623" y="3433"/>
                </a:lnTo>
                <a:lnTo>
                  <a:pt x="4612" y="3458"/>
                </a:lnTo>
                <a:lnTo>
                  <a:pt x="4600" y="3483"/>
                </a:lnTo>
                <a:lnTo>
                  <a:pt x="4588" y="3498"/>
                </a:lnTo>
                <a:lnTo>
                  <a:pt x="4579" y="3515"/>
                </a:lnTo>
                <a:lnTo>
                  <a:pt x="4567" y="3531"/>
                </a:lnTo>
                <a:lnTo>
                  <a:pt x="4558" y="3546"/>
                </a:lnTo>
                <a:lnTo>
                  <a:pt x="4548" y="3561"/>
                </a:lnTo>
                <a:lnTo>
                  <a:pt x="4537" y="3575"/>
                </a:lnTo>
                <a:lnTo>
                  <a:pt x="4527" y="3588"/>
                </a:lnTo>
                <a:lnTo>
                  <a:pt x="4517" y="3602"/>
                </a:lnTo>
                <a:lnTo>
                  <a:pt x="4506" y="3615"/>
                </a:lnTo>
                <a:lnTo>
                  <a:pt x="4496" y="3627"/>
                </a:lnTo>
                <a:lnTo>
                  <a:pt x="4487" y="3638"/>
                </a:lnTo>
                <a:lnTo>
                  <a:pt x="4477" y="3650"/>
                </a:lnTo>
                <a:lnTo>
                  <a:pt x="4466" y="3661"/>
                </a:lnTo>
                <a:lnTo>
                  <a:pt x="4456" y="3671"/>
                </a:lnTo>
                <a:lnTo>
                  <a:pt x="4446" y="3680"/>
                </a:lnTo>
                <a:lnTo>
                  <a:pt x="4437" y="3688"/>
                </a:lnTo>
                <a:lnTo>
                  <a:pt x="4427" y="3698"/>
                </a:lnTo>
                <a:lnTo>
                  <a:pt x="4418" y="3705"/>
                </a:lnTo>
                <a:lnTo>
                  <a:pt x="4408" y="3713"/>
                </a:lnTo>
                <a:lnTo>
                  <a:pt x="4398" y="3719"/>
                </a:lnTo>
                <a:lnTo>
                  <a:pt x="4389" y="3726"/>
                </a:lnTo>
                <a:lnTo>
                  <a:pt x="4379" y="3732"/>
                </a:lnTo>
                <a:lnTo>
                  <a:pt x="4370" y="3736"/>
                </a:lnTo>
                <a:lnTo>
                  <a:pt x="4360" y="3742"/>
                </a:lnTo>
                <a:lnTo>
                  <a:pt x="4350" y="3746"/>
                </a:lnTo>
                <a:lnTo>
                  <a:pt x="4343" y="3749"/>
                </a:lnTo>
                <a:lnTo>
                  <a:pt x="4333" y="3751"/>
                </a:lnTo>
                <a:lnTo>
                  <a:pt x="4324" y="3753"/>
                </a:lnTo>
                <a:lnTo>
                  <a:pt x="4316" y="3755"/>
                </a:lnTo>
                <a:lnTo>
                  <a:pt x="4306" y="3757"/>
                </a:lnTo>
                <a:lnTo>
                  <a:pt x="4299" y="3759"/>
                </a:lnTo>
                <a:lnTo>
                  <a:pt x="4289" y="3759"/>
                </a:lnTo>
                <a:lnTo>
                  <a:pt x="4258" y="3546"/>
                </a:lnTo>
                <a:lnTo>
                  <a:pt x="4226" y="3333"/>
                </a:lnTo>
                <a:lnTo>
                  <a:pt x="4193" y="3120"/>
                </a:lnTo>
                <a:lnTo>
                  <a:pt x="4162" y="2907"/>
                </a:lnTo>
                <a:lnTo>
                  <a:pt x="4168" y="2907"/>
                </a:lnTo>
                <a:lnTo>
                  <a:pt x="4174" y="2905"/>
                </a:lnTo>
                <a:lnTo>
                  <a:pt x="4180" y="2905"/>
                </a:lnTo>
                <a:lnTo>
                  <a:pt x="4185" y="2901"/>
                </a:lnTo>
                <a:lnTo>
                  <a:pt x="4191" y="2899"/>
                </a:lnTo>
                <a:lnTo>
                  <a:pt x="4197" y="2895"/>
                </a:lnTo>
                <a:lnTo>
                  <a:pt x="4201" y="2891"/>
                </a:lnTo>
                <a:lnTo>
                  <a:pt x="4206" y="2886"/>
                </a:lnTo>
                <a:lnTo>
                  <a:pt x="4212" y="2880"/>
                </a:lnTo>
                <a:lnTo>
                  <a:pt x="4218" y="2874"/>
                </a:lnTo>
                <a:lnTo>
                  <a:pt x="4222" y="2868"/>
                </a:lnTo>
                <a:lnTo>
                  <a:pt x="4228" y="2861"/>
                </a:lnTo>
                <a:lnTo>
                  <a:pt x="4233" y="2853"/>
                </a:lnTo>
                <a:lnTo>
                  <a:pt x="4237" y="2843"/>
                </a:lnTo>
                <a:lnTo>
                  <a:pt x="4243" y="2834"/>
                </a:lnTo>
                <a:lnTo>
                  <a:pt x="4247" y="2824"/>
                </a:lnTo>
                <a:lnTo>
                  <a:pt x="4253" y="2813"/>
                </a:lnTo>
                <a:lnTo>
                  <a:pt x="4256" y="2801"/>
                </a:lnTo>
                <a:lnTo>
                  <a:pt x="4262" y="2790"/>
                </a:lnTo>
                <a:lnTo>
                  <a:pt x="4266" y="2776"/>
                </a:lnTo>
                <a:lnTo>
                  <a:pt x="4272" y="2763"/>
                </a:lnTo>
                <a:lnTo>
                  <a:pt x="4276" y="2749"/>
                </a:lnTo>
                <a:lnTo>
                  <a:pt x="4279" y="2734"/>
                </a:lnTo>
                <a:lnTo>
                  <a:pt x="4283" y="2719"/>
                </a:lnTo>
                <a:lnTo>
                  <a:pt x="4289" y="2703"/>
                </a:lnTo>
                <a:lnTo>
                  <a:pt x="4293" y="2686"/>
                </a:lnTo>
                <a:lnTo>
                  <a:pt x="4297" y="2669"/>
                </a:lnTo>
                <a:lnTo>
                  <a:pt x="4301" y="2651"/>
                </a:lnTo>
                <a:lnTo>
                  <a:pt x="4304" y="2632"/>
                </a:lnTo>
                <a:lnTo>
                  <a:pt x="4308" y="2613"/>
                </a:lnTo>
                <a:lnTo>
                  <a:pt x="4312" y="2592"/>
                </a:lnTo>
                <a:lnTo>
                  <a:pt x="4318" y="2573"/>
                </a:lnTo>
                <a:lnTo>
                  <a:pt x="4339" y="2454"/>
                </a:lnTo>
                <a:lnTo>
                  <a:pt x="4358" y="2333"/>
                </a:lnTo>
                <a:lnTo>
                  <a:pt x="4377" y="2214"/>
                </a:lnTo>
                <a:lnTo>
                  <a:pt x="4395" y="2095"/>
                </a:lnTo>
                <a:lnTo>
                  <a:pt x="4410" y="1976"/>
                </a:lnTo>
                <a:lnTo>
                  <a:pt x="4425" y="1857"/>
                </a:lnTo>
                <a:lnTo>
                  <a:pt x="4437" y="1736"/>
                </a:lnTo>
                <a:lnTo>
                  <a:pt x="4448" y="1617"/>
                </a:lnTo>
                <a:lnTo>
                  <a:pt x="4460" y="1496"/>
                </a:lnTo>
                <a:lnTo>
                  <a:pt x="4469" y="1377"/>
                </a:lnTo>
                <a:lnTo>
                  <a:pt x="4477" y="1256"/>
                </a:lnTo>
                <a:lnTo>
                  <a:pt x="4483" y="1137"/>
                </a:lnTo>
                <a:lnTo>
                  <a:pt x="4487" y="1016"/>
                </a:lnTo>
                <a:lnTo>
                  <a:pt x="4491" y="897"/>
                </a:lnTo>
                <a:lnTo>
                  <a:pt x="4492" y="776"/>
                </a:lnTo>
                <a:lnTo>
                  <a:pt x="4494" y="657"/>
                </a:lnTo>
                <a:lnTo>
                  <a:pt x="4492" y="638"/>
                </a:lnTo>
                <a:lnTo>
                  <a:pt x="4492" y="622"/>
                </a:lnTo>
                <a:lnTo>
                  <a:pt x="4492" y="605"/>
                </a:lnTo>
                <a:lnTo>
                  <a:pt x="4491" y="592"/>
                </a:lnTo>
                <a:lnTo>
                  <a:pt x="4489" y="576"/>
                </a:lnTo>
                <a:lnTo>
                  <a:pt x="4487" y="563"/>
                </a:lnTo>
                <a:lnTo>
                  <a:pt x="4485" y="549"/>
                </a:lnTo>
                <a:lnTo>
                  <a:pt x="4481" y="538"/>
                </a:lnTo>
                <a:lnTo>
                  <a:pt x="4479" y="526"/>
                </a:lnTo>
                <a:lnTo>
                  <a:pt x="4475" y="517"/>
                </a:lnTo>
                <a:lnTo>
                  <a:pt x="4471" y="507"/>
                </a:lnTo>
                <a:lnTo>
                  <a:pt x="4466" y="500"/>
                </a:lnTo>
                <a:lnTo>
                  <a:pt x="4462" y="492"/>
                </a:lnTo>
                <a:lnTo>
                  <a:pt x="4456" y="484"/>
                </a:lnTo>
                <a:lnTo>
                  <a:pt x="4450" y="478"/>
                </a:lnTo>
                <a:lnTo>
                  <a:pt x="4445" y="475"/>
                </a:lnTo>
                <a:lnTo>
                  <a:pt x="4435" y="471"/>
                </a:lnTo>
                <a:lnTo>
                  <a:pt x="4423" y="467"/>
                </a:lnTo>
                <a:lnTo>
                  <a:pt x="4412" y="463"/>
                </a:lnTo>
                <a:lnTo>
                  <a:pt x="4400" y="459"/>
                </a:lnTo>
                <a:lnTo>
                  <a:pt x="4387" y="455"/>
                </a:lnTo>
                <a:lnTo>
                  <a:pt x="4373" y="453"/>
                </a:lnTo>
                <a:lnTo>
                  <a:pt x="4358" y="450"/>
                </a:lnTo>
                <a:lnTo>
                  <a:pt x="4343" y="448"/>
                </a:lnTo>
                <a:lnTo>
                  <a:pt x="4327" y="446"/>
                </a:lnTo>
                <a:lnTo>
                  <a:pt x="4310" y="444"/>
                </a:lnTo>
                <a:lnTo>
                  <a:pt x="4293" y="442"/>
                </a:lnTo>
                <a:lnTo>
                  <a:pt x="4274" y="440"/>
                </a:lnTo>
                <a:lnTo>
                  <a:pt x="4254" y="440"/>
                </a:lnTo>
                <a:lnTo>
                  <a:pt x="4233" y="438"/>
                </a:lnTo>
                <a:lnTo>
                  <a:pt x="4212" y="438"/>
                </a:lnTo>
                <a:lnTo>
                  <a:pt x="4191" y="438"/>
                </a:lnTo>
                <a:lnTo>
                  <a:pt x="4166" y="438"/>
                </a:lnTo>
                <a:lnTo>
                  <a:pt x="4139" y="438"/>
                </a:lnTo>
                <a:lnTo>
                  <a:pt x="4114" y="438"/>
                </a:lnTo>
                <a:lnTo>
                  <a:pt x="4087" y="438"/>
                </a:lnTo>
                <a:lnTo>
                  <a:pt x="4059" y="440"/>
                </a:lnTo>
                <a:lnTo>
                  <a:pt x="4030" y="440"/>
                </a:lnTo>
                <a:lnTo>
                  <a:pt x="4001" y="440"/>
                </a:lnTo>
                <a:lnTo>
                  <a:pt x="3972" y="442"/>
                </a:lnTo>
                <a:lnTo>
                  <a:pt x="3942" y="442"/>
                </a:lnTo>
                <a:lnTo>
                  <a:pt x="3911" y="444"/>
                </a:lnTo>
                <a:lnTo>
                  <a:pt x="3878" y="446"/>
                </a:lnTo>
                <a:lnTo>
                  <a:pt x="3847" y="446"/>
                </a:lnTo>
                <a:lnTo>
                  <a:pt x="3813" y="448"/>
                </a:lnTo>
                <a:lnTo>
                  <a:pt x="3780" y="450"/>
                </a:lnTo>
                <a:lnTo>
                  <a:pt x="3746" y="452"/>
                </a:lnTo>
                <a:lnTo>
                  <a:pt x="3711" y="453"/>
                </a:lnTo>
                <a:lnTo>
                  <a:pt x="3675" y="455"/>
                </a:lnTo>
                <a:lnTo>
                  <a:pt x="3638" y="457"/>
                </a:lnTo>
                <a:lnTo>
                  <a:pt x="3602" y="459"/>
                </a:lnTo>
                <a:lnTo>
                  <a:pt x="3563" y="461"/>
                </a:lnTo>
                <a:lnTo>
                  <a:pt x="3525" y="463"/>
                </a:lnTo>
                <a:lnTo>
                  <a:pt x="3487" y="465"/>
                </a:lnTo>
                <a:lnTo>
                  <a:pt x="3446" y="469"/>
                </a:lnTo>
                <a:lnTo>
                  <a:pt x="3406" y="471"/>
                </a:lnTo>
                <a:lnTo>
                  <a:pt x="3366" y="475"/>
                </a:lnTo>
                <a:lnTo>
                  <a:pt x="3323" y="476"/>
                </a:lnTo>
                <a:lnTo>
                  <a:pt x="3281" y="480"/>
                </a:lnTo>
                <a:lnTo>
                  <a:pt x="3239" y="482"/>
                </a:lnTo>
                <a:lnTo>
                  <a:pt x="3195" y="486"/>
                </a:lnTo>
                <a:lnTo>
                  <a:pt x="3151" y="490"/>
                </a:lnTo>
                <a:lnTo>
                  <a:pt x="3107" y="492"/>
                </a:lnTo>
                <a:lnTo>
                  <a:pt x="3062" y="496"/>
                </a:lnTo>
                <a:lnTo>
                  <a:pt x="2972" y="503"/>
                </a:lnTo>
                <a:lnTo>
                  <a:pt x="2884" y="511"/>
                </a:lnTo>
                <a:lnTo>
                  <a:pt x="2796" y="519"/>
                </a:lnTo>
                <a:lnTo>
                  <a:pt x="2709" y="526"/>
                </a:lnTo>
                <a:lnTo>
                  <a:pt x="2625" y="532"/>
                </a:lnTo>
                <a:lnTo>
                  <a:pt x="2542" y="540"/>
                </a:lnTo>
                <a:lnTo>
                  <a:pt x="2461" y="548"/>
                </a:lnTo>
                <a:lnTo>
                  <a:pt x="2381" y="553"/>
                </a:lnTo>
                <a:lnTo>
                  <a:pt x="2300" y="561"/>
                </a:lnTo>
                <a:lnTo>
                  <a:pt x="2223" y="567"/>
                </a:lnTo>
                <a:lnTo>
                  <a:pt x="2147" y="574"/>
                </a:lnTo>
                <a:lnTo>
                  <a:pt x="2072" y="580"/>
                </a:lnTo>
                <a:lnTo>
                  <a:pt x="1999" y="588"/>
                </a:lnTo>
                <a:lnTo>
                  <a:pt x="1926" y="594"/>
                </a:lnTo>
                <a:lnTo>
                  <a:pt x="1855" y="599"/>
                </a:lnTo>
                <a:lnTo>
                  <a:pt x="1786" y="607"/>
                </a:lnTo>
                <a:lnTo>
                  <a:pt x="1717" y="613"/>
                </a:lnTo>
                <a:lnTo>
                  <a:pt x="1649" y="619"/>
                </a:lnTo>
                <a:lnTo>
                  <a:pt x="1584" y="624"/>
                </a:lnTo>
                <a:lnTo>
                  <a:pt x="1519" y="630"/>
                </a:lnTo>
                <a:lnTo>
                  <a:pt x="1456" y="636"/>
                </a:lnTo>
                <a:lnTo>
                  <a:pt x="1394" y="643"/>
                </a:lnTo>
                <a:lnTo>
                  <a:pt x="1333" y="649"/>
                </a:lnTo>
                <a:lnTo>
                  <a:pt x="1273" y="655"/>
                </a:lnTo>
                <a:lnTo>
                  <a:pt x="1216" y="661"/>
                </a:lnTo>
                <a:lnTo>
                  <a:pt x="1160" y="667"/>
                </a:lnTo>
                <a:lnTo>
                  <a:pt x="1104" y="672"/>
                </a:lnTo>
                <a:lnTo>
                  <a:pt x="1051" y="678"/>
                </a:lnTo>
                <a:lnTo>
                  <a:pt x="997" y="684"/>
                </a:lnTo>
                <a:lnTo>
                  <a:pt x="945" y="688"/>
                </a:lnTo>
                <a:lnTo>
                  <a:pt x="895" y="693"/>
                </a:lnTo>
                <a:lnTo>
                  <a:pt x="847" y="699"/>
                </a:lnTo>
                <a:lnTo>
                  <a:pt x="807" y="705"/>
                </a:lnTo>
                <a:lnTo>
                  <a:pt x="766" y="711"/>
                </a:lnTo>
                <a:lnTo>
                  <a:pt x="728" y="715"/>
                </a:lnTo>
                <a:lnTo>
                  <a:pt x="690" y="718"/>
                </a:lnTo>
                <a:lnTo>
                  <a:pt x="653" y="722"/>
                </a:lnTo>
                <a:lnTo>
                  <a:pt x="617" y="726"/>
                </a:lnTo>
                <a:lnTo>
                  <a:pt x="582" y="730"/>
                </a:lnTo>
                <a:lnTo>
                  <a:pt x="548" y="732"/>
                </a:lnTo>
                <a:lnTo>
                  <a:pt x="515" y="736"/>
                </a:lnTo>
                <a:lnTo>
                  <a:pt x="482" y="738"/>
                </a:lnTo>
                <a:lnTo>
                  <a:pt x="452" y="739"/>
                </a:lnTo>
                <a:lnTo>
                  <a:pt x="421" y="741"/>
                </a:lnTo>
                <a:lnTo>
                  <a:pt x="390" y="741"/>
                </a:lnTo>
                <a:lnTo>
                  <a:pt x="359" y="743"/>
                </a:lnTo>
                <a:lnTo>
                  <a:pt x="331" y="743"/>
                </a:lnTo>
                <a:lnTo>
                  <a:pt x="304" y="743"/>
                </a:lnTo>
                <a:lnTo>
                  <a:pt x="290" y="743"/>
                </a:lnTo>
                <a:lnTo>
                  <a:pt x="277" y="741"/>
                </a:lnTo>
                <a:lnTo>
                  <a:pt x="263" y="739"/>
                </a:lnTo>
                <a:lnTo>
                  <a:pt x="250" y="738"/>
                </a:lnTo>
                <a:lnTo>
                  <a:pt x="237" y="736"/>
                </a:lnTo>
                <a:lnTo>
                  <a:pt x="225" y="732"/>
                </a:lnTo>
                <a:lnTo>
                  <a:pt x="212" y="726"/>
                </a:lnTo>
                <a:lnTo>
                  <a:pt x="198" y="722"/>
                </a:lnTo>
                <a:lnTo>
                  <a:pt x="185" y="716"/>
                </a:lnTo>
                <a:lnTo>
                  <a:pt x="173" y="709"/>
                </a:lnTo>
                <a:lnTo>
                  <a:pt x="160" y="703"/>
                </a:lnTo>
                <a:lnTo>
                  <a:pt x="148" y="695"/>
                </a:lnTo>
                <a:lnTo>
                  <a:pt x="135" y="686"/>
                </a:lnTo>
                <a:lnTo>
                  <a:pt x="123" y="676"/>
                </a:lnTo>
                <a:lnTo>
                  <a:pt x="110" y="667"/>
                </a:lnTo>
                <a:lnTo>
                  <a:pt x="98" y="657"/>
                </a:lnTo>
                <a:lnTo>
                  <a:pt x="87" y="647"/>
                </a:lnTo>
                <a:lnTo>
                  <a:pt x="77" y="638"/>
                </a:lnTo>
                <a:lnTo>
                  <a:pt x="66" y="626"/>
                </a:lnTo>
                <a:lnTo>
                  <a:pt x="56" y="617"/>
                </a:lnTo>
                <a:lnTo>
                  <a:pt x="48" y="607"/>
                </a:lnTo>
                <a:lnTo>
                  <a:pt x="41" y="597"/>
                </a:lnTo>
                <a:lnTo>
                  <a:pt x="33" y="588"/>
                </a:lnTo>
                <a:lnTo>
                  <a:pt x="25" y="578"/>
                </a:lnTo>
                <a:lnTo>
                  <a:pt x="20" y="569"/>
                </a:lnTo>
                <a:lnTo>
                  <a:pt x="14" y="559"/>
                </a:lnTo>
                <a:lnTo>
                  <a:pt x="10" y="549"/>
                </a:lnTo>
                <a:lnTo>
                  <a:pt x="6" y="538"/>
                </a:lnTo>
                <a:lnTo>
                  <a:pt x="4" y="528"/>
                </a:lnTo>
                <a:lnTo>
                  <a:pt x="2" y="517"/>
                </a:lnTo>
                <a:lnTo>
                  <a:pt x="0" y="507"/>
                </a:lnTo>
                <a:lnTo>
                  <a:pt x="0" y="496"/>
                </a:lnTo>
                <a:lnTo>
                  <a:pt x="0" y="492"/>
                </a:lnTo>
                <a:lnTo>
                  <a:pt x="2" y="488"/>
                </a:lnTo>
                <a:lnTo>
                  <a:pt x="4" y="484"/>
                </a:lnTo>
                <a:lnTo>
                  <a:pt x="10" y="480"/>
                </a:lnTo>
                <a:lnTo>
                  <a:pt x="14" y="478"/>
                </a:lnTo>
                <a:lnTo>
                  <a:pt x="22" y="475"/>
                </a:lnTo>
                <a:lnTo>
                  <a:pt x="29" y="471"/>
                </a:lnTo>
                <a:lnTo>
                  <a:pt x="37" y="469"/>
                </a:lnTo>
                <a:lnTo>
                  <a:pt x="47" y="467"/>
                </a:lnTo>
                <a:lnTo>
                  <a:pt x="58" y="463"/>
                </a:lnTo>
                <a:lnTo>
                  <a:pt x="70" y="461"/>
                </a:lnTo>
                <a:lnTo>
                  <a:pt x="83" y="459"/>
                </a:lnTo>
                <a:lnTo>
                  <a:pt x="98" y="457"/>
                </a:lnTo>
                <a:lnTo>
                  <a:pt x="114" y="455"/>
                </a:lnTo>
                <a:lnTo>
                  <a:pt x="131" y="453"/>
                </a:lnTo>
                <a:lnTo>
                  <a:pt x="148" y="452"/>
                </a:lnTo>
                <a:lnTo>
                  <a:pt x="225" y="446"/>
                </a:lnTo>
                <a:lnTo>
                  <a:pt x="306" y="440"/>
                </a:lnTo>
                <a:lnTo>
                  <a:pt x="386" y="434"/>
                </a:lnTo>
                <a:lnTo>
                  <a:pt x="467" y="428"/>
                </a:lnTo>
                <a:lnTo>
                  <a:pt x="551" y="423"/>
                </a:lnTo>
                <a:lnTo>
                  <a:pt x="636" y="415"/>
                </a:lnTo>
                <a:lnTo>
                  <a:pt x="724" y="409"/>
                </a:lnTo>
                <a:lnTo>
                  <a:pt x="813" y="402"/>
                </a:lnTo>
                <a:lnTo>
                  <a:pt x="903" y="394"/>
                </a:lnTo>
                <a:lnTo>
                  <a:pt x="993" y="386"/>
                </a:lnTo>
                <a:lnTo>
                  <a:pt x="1087" y="379"/>
                </a:lnTo>
                <a:lnTo>
                  <a:pt x="1181" y="371"/>
                </a:lnTo>
                <a:lnTo>
                  <a:pt x="1279" y="363"/>
                </a:lnTo>
                <a:lnTo>
                  <a:pt x="1377" y="356"/>
                </a:lnTo>
                <a:lnTo>
                  <a:pt x="1475" y="346"/>
                </a:lnTo>
                <a:lnTo>
                  <a:pt x="1577" y="338"/>
                </a:lnTo>
                <a:lnTo>
                  <a:pt x="1680" y="329"/>
                </a:lnTo>
                <a:lnTo>
                  <a:pt x="1784" y="319"/>
                </a:lnTo>
                <a:lnTo>
                  <a:pt x="1889" y="311"/>
                </a:lnTo>
                <a:lnTo>
                  <a:pt x="1997" y="302"/>
                </a:lnTo>
                <a:lnTo>
                  <a:pt x="2106" y="290"/>
                </a:lnTo>
                <a:lnTo>
                  <a:pt x="2216" y="281"/>
                </a:lnTo>
                <a:lnTo>
                  <a:pt x="2327" y="271"/>
                </a:lnTo>
                <a:lnTo>
                  <a:pt x="2442" y="260"/>
                </a:lnTo>
                <a:lnTo>
                  <a:pt x="2557" y="250"/>
                </a:lnTo>
                <a:lnTo>
                  <a:pt x="2673" y="238"/>
                </a:lnTo>
                <a:lnTo>
                  <a:pt x="2792" y="227"/>
                </a:lnTo>
                <a:lnTo>
                  <a:pt x="2913" y="215"/>
                </a:lnTo>
                <a:lnTo>
                  <a:pt x="3034" y="204"/>
                </a:lnTo>
                <a:lnTo>
                  <a:pt x="3156" y="192"/>
                </a:lnTo>
                <a:lnTo>
                  <a:pt x="3281" y="181"/>
                </a:lnTo>
                <a:lnTo>
                  <a:pt x="3408" y="167"/>
                </a:lnTo>
                <a:lnTo>
                  <a:pt x="3523" y="154"/>
                </a:lnTo>
                <a:lnTo>
                  <a:pt x="3638" y="139"/>
                </a:lnTo>
                <a:lnTo>
                  <a:pt x="3753" y="123"/>
                </a:lnTo>
                <a:lnTo>
                  <a:pt x="3867" y="108"/>
                </a:lnTo>
                <a:lnTo>
                  <a:pt x="3980" y="93"/>
                </a:lnTo>
                <a:lnTo>
                  <a:pt x="4091" y="73"/>
                </a:lnTo>
                <a:lnTo>
                  <a:pt x="4201" y="56"/>
                </a:lnTo>
                <a:lnTo>
                  <a:pt x="4310" y="37"/>
                </a:lnTo>
                <a:lnTo>
                  <a:pt x="4333" y="33"/>
                </a:lnTo>
                <a:lnTo>
                  <a:pt x="4356" y="29"/>
                </a:lnTo>
                <a:lnTo>
                  <a:pt x="4377" y="25"/>
                </a:lnTo>
                <a:lnTo>
                  <a:pt x="4398" y="22"/>
                </a:lnTo>
                <a:lnTo>
                  <a:pt x="4420" y="20"/>
                </a:lnTo>
                <a:lnTo>
                  <a:pt x="4439" y="16"/>
                </a:lnTo>
                <a:lnTo>
                  <a:pt x="4456" y="14"/>
                </a:lnTo>
                <a:lnTo>
                  <a:pt x="4475" y="10"/>
                </a:lnTo>
                <a:lnTo>
                  <a:pt x="4492" y="8"/>
                </a:lnTo>
                <a:lnTo>
                  <a:pt x="4508" y="6"/>
                </a:lnTo>
                <a:lnTo>
                  <a:pt x="4523" y="4"/>
                </a:lnTo>
                <a:lnTo>
                  <a:pt x="4539" y="2"/>
                </a:lnTo>
                <a:lnTo>
                  <a:pt x="4554" y="2"/>
                </a:lnTo>
                <a:lnTo>
                  <a:pt x="4567" y="0"/>
                </a:lnTo>
                <a:lnTo>
                  <a:pt x="4581" y="0"/>
                </a:lnTo>
                <a:lnTo>
                  <a:pt x="4592" y="0"/>
                </a:lnTo>
                <a:lnTo>
                  <a:pt x="459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5688013" y="5367337"/>
            <a:ext cx="487362" cy="741363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40" y="2"/>
              </a:cxn>
              <a:cxn ang="0">
                <a:pos x="55" y="2"/>
              </a:cxn>
              <a:cxn ang="0">
                <a:pos x="75" y="6"/>
              </a:cxn>
              <a:cxn ang="0">
                <a:pos x="94" y="8"/>
              </a:cxn>
              <a:cxn ang="0">
                <a:pos x="117" y="14"/>
              </a:cxn>
              <a:cxn ang="0">
                <a:pos x="142" y="19"/>
              </a:cxn>
              <a:cxn ang="0">
                <a:pos x="169" y="25"/>
              </a:cxn>
              <a:cxn ang="0">
                <a:pos x="213" y="37"/>
              </a:cxn>
              <a:cxn ang="0">
                <a:pos x="268" y="48"/>
              </a:cxn>
              <a:cxn ang="0">
                <a:pos x="316" y="58"/>
              </a:cxn>
              <a:cxn ang="0">
                <a:pos x="361" y="65"/>
              </a:cxn>
              <a:cxn ang="0">
                <a:pos x="399" y="71"/>
              </a:cxn>
              <a:cxn ang="0">
                <a:pos x="430" y="77"/>
              </a:cxn>
              <a:cxn ang="0">
                <a:pos x="457" y="79"/>
              </a:cxn>
              <a:cxn ang="0">
                <a:pos x="478" y="81"/>
              </a:cxn>
              <a:cxn ang="0">
                <a:pos x="518" y="294"/>
              </a:cxn>
              <a:cxn ang="0">
                <a:pos x="583" y="720"/>
              </a:cxn>
              <a:cxn ang="0">
                <a:pos x="601" y="933"/>
              </a:cxn>
              <a:cxn ang="0">
                <a:pos x="572" y="929"/>
              </a:cxn>
              <a:cxn ang="0">
                <a:pos x="547" y="923"/>
              </a:cxn>
              <a:cxn ang="0">
                <a:pos x="524" y="916"/>
              </a:cxn>
              <a:cxn ang="0">
                <a:pos x="503" y="904"/>
              </a:cxn>
              <a:cxn ang="0">
                <a:pos x="483" y="889"/>
              </a:cxn>
              <a:cxn ang="0">
                <a:pos x="466" y="872"/>
              </a:cxn>
              <a:cxn ang="0">
                <a:pos x="451" y="851"/>
              </a:cxn>
              <a:cxn ang="0">
                <a:pos x="439" y="822"/>
              </a:cxn>
              <a:cxn ang="0">
                <a:pos x="426" y="789"/>
              </a:cxn>
              <a:cxn ang="0">
                <a:pos x="412" y="755"/>
              </a:cxn>
              <a:cxn ang="0">
                <a:pos x="395" y="716"/>
              </a:cxn>
              <a:cxn ang="0">
                <a:pos x="376" y="678"/>
              </a:cxn>
              <a:cxn ang="0">
                <a:pos x="357" y="637"/>
              </a:cxn>
              <a:cxn ang="0">
                <a:pos x="334" y="593"/>
              </a:cxn>
              <a:cxn ang="0">
                <a:pos x="309" y="549"/>
              </a:cxn>
              <a:cxn ang="0">
                <a:pos x="284" y="503"/>
              </a:cxn>
              <a:cxn ang="0">
                <a:pos x="255" y="455"/>
              </a:cxn>
              <a:cxn ang="0">
                <a:pos x="224" y="403"/>
              </a:cxn>
              <a:cxn ang="0">
                <a:pos x="194" y="351"/>
              </a:cxn>
              <a:cxn ang="0">
                <a:pos x="159" y="296"/>
              </a:cxn>
              <a:cxn ang="0">
                <a:pos x="124" y="240"/>
              </a:cxn>
              <a:cxn ang="0">
                <a:pos x="88" y="181"/>
              </a:cxn>
              <a:cxn ang="0">
                <a:pos x="48" y="119"/>
              </a:cxn>
              <a:cxn ang="0">
                <a:pos x="21" y="77"/>
              </a:cxn>
              <a:cxn ang="0">
                <a:pos x="11" y="62"/>
              </a:cxn>
              <a:cxn ang="0">
                <a:pos x="4" y="48"/>
              </a:cxn>
              <a:cxn ang="0">
                <a:pos x="0" y="40"/>
              </a:cxn>
              <a:cxn ang="0">
                <a:pos x="0" y="29"/>
              </a:cxn>
              <a:cxn ang="0">
                <a:pos x="4" y="15"/>
              </a:cxn>
              <a:cxn ang="0">
                <a:pos x="7" y="6"/>
              </a:cxn>
              <a:cxn ang="0">
                <a:pos x="17" y="2"/>
              </a:cxn>
              <a:cxn ang="0">
                <a:pos x="21" y="0"/>
              </a:cxn>
            </a:cxnLst>
            <a:rect l="0" t="0" r="r" b="b"/>
            <a:pathLst>
              <a:path w="614" h="933">
                <a:moveTo>
                  <a:pt x="21" y="0"/>
                </a:moveTo>
                <a:lnTo>
                  <a:pt x="27" y="0"/>
                </a:lnTo>
                <a:lnTo>
                  <a:pt x="32" y="0"/>
                </a:lnTo>
                <a:lnTo>
                  <a:pt x="40" y="2"/>
                </a:lnTo>
                <a:lnTo>
                  <a:pt x="48" y="2"/>
                </a:lnTo>
                <a:lnTo>
                  <a:pt x="55" y="2"/>
                </a:lnTo>
                <a:lnTo>
                  <a:pt x="65" y="4"/>
                </a:lnTo>
                <a:lnTo>
                  <a:pt x="75" y="6"/>
                </a:lnTo>
                <a:lnTo>
                  <a:pt x="84" y="6"/>
                </a:lnTo>
                <a:lnTo>
                  <a:pt x="94" y="8"/>
                </a:lnTo>
                <a:lnTo>
                  <a:pt x="105" y="10"/>
                </a:lnTo>
                <a:lnTo>
                  <a:pt x="117" y="14"/>
                </a:lnTo>
                <a:lnTo>
                  <a:pt x="130" y="15"/>
                </a:lnTo>
                <a:lnTo>
                  <a:pt x="142" y="19"/>
                </a:lnTo>
                <a:lnTo>
                  <a:pt x="155" y="21"/>
                </a:lnTo>
                <a:lnTo>
                  <a:pt x="169" y="25"/>
                </a:lnTo>
                <a:lnTo>
                  <a:pt x="184" y="29"/>
                </a:lnTo>
                <a:lnTo>
                  <a:pt x="213" y="37"/>
                </a:lnTo>
                <a:lnTo>
                  <a:pt x="242" y="42"/>
                </a:lnTo>
                <a:lnTo>
                  <a:pt x="268" y="48"/>
                </a:lnTo>
                <a:lnTo>
                  <a:pt x="293" y="54"/>
                </a:lnTo>
                <a:lnTo>
                  <a:pt x="316" y="58"/>
                </a:lnTo>
                <a:lnTo>
                  <a:pt x="339" y="62"/>
                </a:lnTo>
                <a:lnTo>
                  <a:pt x="361" y="65"/>
                </a:lnTo>
                <a:lnTo>
                  <a:pt x="380" y="69"/>
                </a:lnTo>
                <a:lnTo>
                  <a:pt x="399" y="71"/>
                </a:lnTo>
                <a:lnTo>
                  <a:pt x="414" y="75"/>
                </a:lnTo>
                <a:lnTo>
                  <a:pt x="430" y="77"/>
                </a:lnTo>
                <a:lnTo>
                  <a:pt x="445" y="79"/>
                </a:lnTo>
                <a:lnTo>
                  <a:pt x="457" y="79"/>
                </a:lnTo>
                <a:lnTo>
                  <a:pt x="468" y="81"/>
                </a:lnTo>
                <a:lnTo>
                  <a:pt x="478" y="81"/>
                </a:lnTo>
                <a:lnTo>
                  <a:pt x="487" y="81"/>
                </a:lnTo>
                <a:lnTo>
                  <a:pt x="518" y="294"/>
                </a:lnTo>
                <a:lnTo>
                  <a:pt x="551" y="507"/>
                </a:lnTo>
                <a:lnTo>
                  <a:pt x="583" y="720"/>
                </a:lnTo>
                <a:lnTo>
                  <a:pt x="614" y="933"/>
                </a:lnTo>
                <a:lnTo>
                  <a:pt x="601" y="933"/>
                </a:lnTo>
                <a:lnTo>
                  <a:pt x="585" y="931"/>
                </a:lnTo>
                <a:lnTo>
                  <a:pt x="572" y="929"/>
                </a:lnTo>
                <a:lnTo>
                  <a:pt x="560" y="927"/>
                </a:lnTo>
                <a:lnTo>
                  <a:pt x="547" y="923"/>
                </a:lnTo>
                <a:lnTo>
                  <a:pt x="535" y="920"/>
                </a:lnTo>
                <a:lnTo>
                  <a:pt x="524" y="916"/>
                </a:lnTo>
                <a:lnTo>
                  <a:pt x="512" y="910"/>
                </a:lnTo>
                <a:lnTo>
                  <a:pt x="503" y="904"/>
                </a:lnTo>
                <a:lnTo>
                  <a:pt x="493" y="897"/>
                </a:lnTo>
                <a:lnTo>
                  <a:pt x="483" y="889"/>
                </a:lnTo>
                <a:lnTo>
                  <a:pt x="474" y="881"/>
                </a:lnTo>
                <a:lnTo>
                  <a:pt x="466" y="872"/>
                </a:lnTo>
                <a:lnTo>
                  <a:pt x="459" y="860"/>
                </a:lnTo>
                <a:lnTo>
                  <a:pt x="451" y="851"/>
                </a:lnTo>
                <a:lnTo>
                  <a:pt x="445" y="839"/>
                </a:lnTo>
                <a:lnTo>
                  <a:pt x="439" y="822"/>
                </a:lnTo>
                <a:lnTo>
                  <a:pt x="434" y="806"/>
                </a:lnTo>
                <a:lnTo>
                  <a:pt x="426" y="789"/>
                </a:lnTo>
                <a:lnTo>
                  <a:pt x="420" y="772"/>
                </a:lnTo>
                <a:lnTo>
                  <a:pt x="412" y="755"/>
                </a:lnTo>
                <a:lnTo>
                  <a:pt x="405" y="735"/>
                </a:lnTo>
                <a:lnTo>
                  <a:pt x="395" y="716"/>
                </a:lnTo>
                <a:lnTo>
                  <a:pt x="386" y="697"/>
                </a:lnTo>
                <a:lnTo>
                  <a:pt x="376" y="678"/>
                </a:lnTo>
                <a:lnTo>
                  <a:pt x="366" y="657"/>
                </a:lnTo>
                <a:lnTo>
                  <a:pt x="357" y="637"/>
                </a:lnTo>
                <a:lnTo>
                  <a:pt x="345" y="616"/>
                </a:lnTo>
                <a:lnTo>
                  <a:pt x="334" y="593"/>
                </a:lnTo>
                <a:lnTo>
                  <a:pt x="322" y="572"/>
                </a:lnTo>
                <a:lnTo>
                  <a:pt x="309" y="549"/>
                </a:lnTo>
                <a:lnTo>
                  <a:pt x="297" y="526"/>
                </a:lnTo>
                <a:lnTo>
                  <a:pt x="284" y="503"/>
                </a:lnTo>
                <a:lnTo>
                  <a:pt x="268" y="478"/>
                </a:lnTo>
                <a:lnTo>
                  <a:pt x="255" y="455"/>
                </a:lnTo>
                <a:lnTo>
                  <a:pt x="240" y="428"/>
                </a:lnTo>
                <a:lnTo>
                  <a:pt x="224" y="403"/>
                </a:lnTo>
                <a:lnTo>
                  <a:pt x="209" y="378"/>
                </a:lnTo>
                <a:lnTo>
                  <a:pt x="194" y="351"/>
                </a:lnTo>
                <a:lnTo>
                  <a:pt x="176" y="325"/>
                </a:lnTo>
                <a:lnTo>
                  <a:pt x="159" y="296"/>
                </a:lnTo>
                <a:lnTo>
                  <a:pt x="142" y="269"/>
                </a:lnTo>
                <a:lnTo>
                  <a:pt x="124" y="240"/>
                </a:lnTo>
                <a:lnTo>
                  <a:pt x="105" y="209"/>
                </a:lnTo>
                <a:lnTo>
                  <a:pt x="88" y="181"/>
                </a:lnTo>
                <a:lnTo>
                  <a:pt x="69" y="150"/>
                </a:lnTo>
                <a:lnTo>
                  <a:pt x="48" y="119"/>
                </a:lnTo>
                <a:lnTo>
                  <a:pt x="29" y="88"/>
                </a:lnTo>
                <a:lnTo>
                  <a:pt x="21" y="77"/>
                </a:lnTo>
                <a:lnTo>
                  <a:pt x="15" y="69"/>
                </a:lnTo>
                <a:lnTo>
                  <a:pt x="11" y="62"/>
                </a:lnTo>
                <a:lnTo>
                  <a:pt x="7" y="54"/>
                </a:lnTo>
                <a:lnTo>
                  <a:pt x="4" y="48"/>
                </a:lnTo>
                <a:lnTo>
                  <a:pt x="2" y="44"/>
                </a:lnTo>
                <a:lnTo>
                  <a:pt x="0" y="40"/>
                </a:lnTo>
                <a:lnTo>
                  <a:pt x="0" y="37"/>
                </a:lnTo>
                <a:lnTo>
                  <a:pt x="0" y="29"/>
                </a:lnTo>
                <a:lnTo>
                  <a:pt x="2" y="21"/>
                </a:lnTo>
                <a:lnTo>
                  <a:pt x="4" y="15"/>
                </a:lnTo>
                <a:lnTo>
                  <a:pt x="5" y="10"/>
                </a:lnTo>
                <a:lnTo>
                  <a:pt x="7" y="6"/>
                </a:lnTo>
                <a:lnTo>
                  <a:pt x="11" y="4"/>
                </a:lnTo>
                <a:lnTo>
                  <a:pt x="17" y="2"/>
                </a:lnTo>
                <a:lnTo>
                  <a:pt x="21" y="0"/>
                </a:lnTo>
                <a:lnTo>
                  <a:pt x="21" y="0"/>
                </a:lnTo>
                <a:lnTo>
                  <a:pt x="2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3890963" y="3471862"/>
            <a:ext cx="442912" cy="2127250"/>
          </a:xfrm>
          <a:custGeom>
            <a:avLst/>
            <a:gdLst/>
            <a:ahLst/>
            <a:cxnLst>
              <a:cxn ang="0">
                <a:pos x="137" y="0"/>
              </a:cxn>
              <a:cxn ang="0">
                <a:pos x="169" y="2"/>
              </a:cxn>
              <a:cxn ang="0">
                <a:pos x="206" y="8"/>
              </a:cxn>
              <a:cxn ang="0">
                <a:pos x="242" y="15"/>
              </a:cxn>
              <a:cxn ang="0">
                <a:pos x="281" y="25"/>
              </a:cxn>
              <a:cxn ang="0">
                <a:pos x="323" y="38"/>
              </a:cxn>
              <a:cxn ang="0">
                <a:pos x="365" y="54"/>
              </a:cxn>
              <a:cxn ang="0">
                <a:pos x="407" y="71"/>
              </a:cxn>
              <a:cxn ang="0">
                <a:pos x="446" y="88"/>
              </a:cxn>
              <a:cxn ang="0">
                <a:pos x="473" y="106"/>
              </a:cxn>
              <a:cxn ang="0">
                <a:pos x="498" y="123"/>
              </a:cxn>
              <a:cxn ang="0">
                <a:pos x="517" y="140"/>
              </a:cxn>
              <a:cxn ang="0">
                <a:pos x="532" y="159"/>
              </a:cxn>
              <a:cxn ang="0">
                <a:pos x="546" y="179"/>
              </a:cxn>
              <a:cxn ang="0">
                <a:pos x="553" y="196"/>
              </a:cxn>
              <a:cxn ang="0">
                <a:pos x="557" y="215"/>
              </a:cxn>
              <a:cxn ang="0">
                <a:pos x="557" y="238"/>
              </a:cxn>
              <a:cxn ang="0">
                <a:pos x="553" y="267"/>
              </a:cxn>
              <a:cxn ang="0">
                <a:pos x="549" y="294"/>
              </a:cxn>
              <a:cxn ang="0">
                <a:pos x="542" y="321"/>
              </a:cxn>
              <a:cxn ang="0">
                <a:pos x="528" y="365"/>
              </a:cxn>
              <a:cxn ang="0">
                <a:pos x="519" y="420"/>
              </a:cxn>
              <a:cxn ang="0">
                <a:pos x="511" y="472"/>
              </a:cxn>
              <a:cxn ang="0">
                <a:pos x="507" y="518"/>
              </a:cxn>
              <a:cxn ang="0">
                <a:pos x="507" y="540"/>
              </a:cxn>
              <a:cxn ang="0">
                <a:pos x="356" y="2680"/>
              </a:cxn>
              <a:cxn ang="0">
                <a:pos x="156" y="1540"/>
              </a:cxn>
              <a:cxn ang="0">
                <a:pos x="106" y="388"/>
              </a:cxn>
              <a:cxn ang="0">
                <a:pos x="104" y="363"/>
              </a:cxn>
              <a:cxn ang="0">
                <a:pos x="96" y="326"/>
              </a:cxn>
              <a:cxn ang="0">
                <a:pos x="83" y="277"/>
              </a:cxn>
              <a:cxn ang="0">
                <a:pos x="62" y="229"/>
              </a:cxn>
              <a:cxn ang="0">
                <a:pos x="43" y="196"/>
              </a:cxn>
              <a:cxn ang="0">
                <a:pos x="27" y="177"/>
              </a:cxn>
              <a:cxn ang="0">
                <a:pos x="12" y="156"/>
              </a:cxn>
              <a:cxn ang="0">
                <a:pos x="2" y="136"/>
              </a:cxn>
              <a:cxn ang="0">
                <a:pos x="0" y="123"/>
              </a:cxn>
              <a:cxn ang="0">
                <a:pos x="2" y="96"/>
              </a:cxn>
              <a:cxn ang="0">
                <a:pos x="8" y="71"/>
              </a:cxn>
              <a:cxn ang="0">
                <a:pos x="18" y="50"/>
              </a:cxn>
              <a:cxn ang="0">
                <a:pos x="31" y="31"/>
              </a:cxn>
              <a:cxn ang="0">
                <a:pos x="48" y="17"/>
              </a:cxn>
              <a:cxn ang="0">
                <a:pos x="68" y="8"/>
              </a:cxn>
              <a:cxn ang="0">
                <a:pos x="93" y="2"/>
              </a:cxn>
              <a:cxn ang="0">
                <a:pos x="119" y="0"/>
              </a:cxn>
            </a:cxnLst>
            <a:rect l="0" t="0" r="r" b="b"/>
            <a:pathLst>
              <a:path w="557" h="2680">
                <a:moveTo>
                  <a:pt x="119" y="0"/>
                </a:moveTo>
                <a:lnTo>
                  <a:pt x="137" y="0"/>
                </a:lnTo>
                <a:lnTo>
                  <a:pt x="152" y="0"/>
                </a:lnTo>
                <a:lnTo>
                  <a:pt x="169" y="2"/>
                </a:lnTo>
                <a:lnTo>
                  <a:pt x="187" y="4"/>
                </a:lnTo>
                <a:lnTo>
                  <a:pt x="206" y="8"/>
                </a:lnTo>
                <a:lnTo>
                  <a:pt x="223" y="12"/>
                </a:lnTo>
                <a:lnTo>
                  <a:pt x="242" y="15"/>
                </a:lnTo>
                <a:lnTo>
                  <a:pt x="262" y="21"/>
                </a:lnTo>
                <a:lnTo>
                  <a:pt x="281" y="25"/>
                </a:lnTo>
                <a:lnTo>
                  <a:pt x="302" y="31"/>
                </a:lnTo>
                <a:lnTo>
                  <a:pt x="323" y="38"/>
                </a:lnTo>
                <a:lnTo>
                  <a:pt x="342" y="46"/>
                </a:lnTo>
                <a:lnTo>
                  <a:pt x="365" y="54"/>
                </a:lnTo>
                <a:lnTo>
                  <a:pt x="386" y="62"/>
                </a:lnTo>
                <a:lnTo>
                  <a:pt x="407" y="71"/>
                </a:lnTo>
                <a:lnTo>
                  <a:pt x="430" y="81"/>
                </a:lnTo>
                <a:lnTo>
                  <a:pt x="446" y="88"/>
                </a:lnTo>
                <a:lnTo>
                  <a:pt x="459" y="96"/>
                </a:lnTo>
                <a:lnTo>
                  <a:pt x="473" y="106"/>
                </a:lnTo>
                <a:lnTo>
                  <a:pt x="486" y="113"/>
                </a:lnTo>
                <a:lnTo>
                  <a:pt x="498" y="123"/>
                </a:lnTo>
                <a:lnTo>
                  <a:pt x="507" y="133"/>
                </a:lnTo>
                <a:lnTo>
                  <a:pt x="517" y="140"/>
                </a:lnTo>
                <a:lnTo>
                  <a:pt x="525" y="150"/>
                </a:lnTo>
                <a:lnTo>
                  <a:pt x="532" y="159"/>
                </a:lnTo>
                <a:lnTo>
                  <a:pt x="540" y="169"/>
                </a:lnTo>
                <a:lnTo>
                  <a:pt x="546" y="179"/>
                </a:lnTo>
                <a:lnTo>
                  <a:pt x="549" y="186"/>
                </a:lnTo>
                <a:lnTo>
                  <a:pt x="553" y="196"/>
                </a:lnTo>
                <a:lnTo>
                  <a:pt x="555" y="205"/>
                </a:lnTo>
                <a:lnTo>
                  <a:pt x="557" y="215"/>
                </a:lnTo>
                <a:lnTo>
                  <a:pt x="557" y="225"/>
                </a:lnTo>
                <a:lnTo>
                  <a:pt x="557" y="238"/>
                </a:lnTo>
                <a:lnTo>
                  <a:pt x="555" y="253"/>
                </a:lnTo>
                <a:lnTo>
                  <a:pt x="553" y="267"/>
                </a:lnTo>
                <a:lnTo>
                  <a:pt x="551" y="280"/>
                </a:lnTo>
                <a:lnTo>
                  <a:pt x="549" y="294"/>
                </a:lnTo>
                <a:lnTo>
                  <a:pt x="546" y="307"/>
                </a:lnTo>
                <a:lnTo>
                  <a:pt x="542" y="321"/>
                </a:lnTo>
                <a:lnTo>
                  <a:pt x="536" y="334"/>
                </a:lnTo>
                <a:lnTo>
                  <a:pt x="528" y="365"/>
                </a:lnTo>
                <a:lnTo>
                  <a:pt x="523" y="394"/>
                </a:lnTo>
                <a:lnTo>
                  <a:pt x="519" y="420"/>
                </a:lnTo>
                <a:lnTo>
                  <a:pt x="515" y="447"/>
                </a:lnTo>
                <a:lnTo>
                  <a:pt x="511" y="472"/>
                </a:lnTo>
                <a:lnTo>
                  <a:pt x="509" y="497"/>
                </a:lnTo>
                <a:lnTo>
                  <a:pt x="507" y="518"/>
                </a:lnTo>
                <a:lnTo>
                  <a:pt x="507" y="528"/>
                </a:lnTo>
                <a:lnTo>
                  <a:pt x="507" y="540"/>
                </a:lnTo>
                <a:lnTo>
                  <a:pt x="507" y="2680"/>
                </a:lnTo>
                <a:lnTo>
                  <a:pt x="356" y="2680"/>
                </a:lnTo>
                <a:lnTo>
                  <a:pt x="204" y="2680"/>
                </a:lnTo>
                <a:lnTo>
                  <a:pt x="156" y="1540"/>
                </a:lnTo>
                <a:lnTo>
                  <a:pt x="106" y="401"/>
                </a:lnTo>
                <a:lnTo>
                  <a:pt x="106" y="388"/>
                </a:lnTo>
                <a:lnTo>
                  <a:pt x="104" y="376"/>
                </a:lnTo>
                <a:lnTo>
                  <a:pt x="104" y="363"/>
                </a:lnTo>
                <a:lnTo>
                  <a:pt x="102" y="351"/>
                </a:lnTo>
                <a:lnTo>
                  <a:pt x="96" y="326"/>
                </a:lnTo>
                <a:lnTo>
                  <a:pt x="91" y="301"/>
                </a:lnTo>
                <a:lnTo>
                  <a:pt x="83" y="277"/>
                </a:lnTo>
                <a:lnTo>
                  <a:pt x="73" y="253"/>
                </a:lnTo>
                <a:lnTo>
                  <a:pt x="62" y="229"/>
                </a:lnTo>
                <a:lnTo>
                  <a:pt x="50" y="204"/>
                </a:lnTo>
                <a:lnTo>
                  <a:pt x="43" y="196"/>
                </a:lnTo>
                <a:lnTo>
                  <a:pt x="37" y="190"/>
                </a:lnTo>
                <a:lnTo>
                  <a:pt x="27" y="177"/>
                </a:lnTo>
                <a:lnTo>
                  <a:pt x="18" y="165"/>
                </a:lnTo>
                <a:lnTo>
                  <a:pt x="12" y="156"/>
                </a:lnTo>
                <a:lnTo>
                  <a:pt x="6" y="146"/>
                </a:lnTo>
                <a:lnTo>
                  <a:pt x="2" y="136"/>
                </a:lnTo>
                <a:lnTo>
                  <a:pt x="0" y="129"/>
                </a:lnTo>
                <a:lnTo>
                  <a:pt x="0" y="123"/>
                </a:lnTo>
                <a:lnTo>
                  <a:pt x="0" y="110"/>
                </a:lnTo>
                <a:lnTo>
                  <a:pt x="2" y="96"/>
                </a:lnTo>
                <a:lnTo>
                  <a:pt x="4" y="83"/>
                </a:lnTo>
                <a:lnTo>
                  <a:pt x="8" y="71"/>
                </a:lnTo>
                <a:lnTo>
                  <a:pt x="12" y="60"/>
                </a:lnTo>
                <a:lnTo>
                  <a:pt x="18" y="50"/>
                </a:lnTo>
                <a:lnTo>
                  <a:pt x="23" y="40"/>
                </a:lnTo>
                <a:lnTo>
                  <a:pt x="31" y="31"/>
                </a:lnTo>
                <a:lnTo>
                  <a:pt x="39" y="25"/>
                </a:lnTo>
                <a:lnTo>
                  <a:pt x="48" y="17"/>
                </a:lnTo>
                <a:lnTo>
                  <a:pt x="58" y="12"/>
                </a:lnTo>
                <a:lnTo>
                  <a:pt x="68" y="8"/>
                </a:lnTo>
                <a:lnTo>
                  <a:pt x="79" y="4"/>
                </a:lnTo>
                <a:lnTo>
                  <a:pt x="93" y="2"/>
                </a:lnTo>
                <a:lnTo>
                  <a:pt x="106" y="0"/>
                </a:lnTo>
                <a:lnTo>
                  <a:pt x="119" y="0"/>
                </a:lnTo>
                <a:lnTo>
                  <a:pt x="11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899025" y="3424237"/>
            <a:ext cx="481013" cy="2128838"/>
          </a:xfrm>
          <a:custGeom>
            <a:avLst/>
            <a:gdLst/>
            <a:ahLst/>
            <a:cxnLst>
              <a:cxn ang="0">
                <a:pos x="152" y="0"/>
              </a:cxn>
              <a:cxn ang="0">
                <a:pos x="188" y="3"/>
              </a:cxn>
              <a:cxn ang="0">
                <a:pos x="225" y="9"/>
              </a:cxn>
              <a:cxn ang="0">
                <a:pos x="265" y="17"/>
              </a:cxn>
              <a:cxn ang="0">
                <a:pos x="306" y="28"/>
              </a:cxn>
              <a:cxn ang="0">
                <a:pos x="348" y="42"/>
              </a:cxn>
              <a:cxn ang="0">
                <a:pos x="394" y="57"/>
              </a:cxn>
              <a:cxn ang="0">
                <a:pos x="442" y="76"/>
              </a:cxn>
              <a:cxn ang="0">
                <a:pos x="482" y="97"/>
              </a:cxn>
              <a:cxn ang="0">
                <a:pos x="513" y="117"/>
              </a:cxn>
              <a:cxn ang="0">
                <a:pos x="540" y="136"/>
              </a:cxn>
              <a:cxn ang="0">
                <a:pos x="561" y="155"/>
              </a:cxn>
              <a:cxn ang="0">
                <a:pos x="580" y="176"/>
              </a:cxn>
              <a:cxn ang="0">
                <a:pos x="594" y="195"/>
              </a:cxn>
              <a:cxn ang="0">
                <a:pos x="601" y="216"/>
              </a:cxn>
              <a:cxn ang="0">
                <a:pos x="607" y="238"/>
              </a:cxn>
              <a:cxn ang="0">
                <a:pos x="607" y="263"/>
              </a:cxn>
              <a:cxn ang="0">
                <a:pos x="603" y="291"/>
              </a:cxn>
              <a:cxn ang="0">
                <a:pos x="599" y="322"/>
              </a:cxn>
              <a:cxn ang="0">
                <a:pos x="592" y="355"/>
              </a:cxn>
              <a:cxn ang="0">
                <a:pos x="578" y="405"/>
              </a:cxn>
              <a:cxn ang="0">
                <a:pos x="569" y="464"/>
              </a:cxn>
              <a:cxn ang="0">
                <a:pos x="561" y="518"/>
              </a:cxn>
              <a:cxn ang="0">
                <a:pos x="557" y="568"/>
              </a:cxn>
              <a:cxn ang="0">
                <a:pos x="526" y="1635"/>
              </a:cxn>
              <a:cxn ang="0">
                <a:pos x="329" y="2681"/>
              </a:cxn>
              <a:cxn ang="0">
                <a:pos x="142" y="1558"/>
              </a:cxn>
              <a:cxn ang="0">
                <a:pos x="117" y="412"/>
              </a:cxn>
              <a:cxn ang="0">
                <a:pos x="106" y="360"/>
              </a:cxn>
              <a:cxn ang="0">
                <a:pos x="89" y="307"/>
              </a:cxn>
              <a:cxn ang="0">
                <a:pos x="64" y="249"/>
              </a:cxn>
              <a:cxn ang="0">
                <a:pos x="43" y="213"/>
              </a:cxn>
              <a:cxn ang="0">
                <a:pos x="27" y="193"/>
              </a:cxn>
              <a:cxn ang="0">
                <a:pos x="12" y="170"/>
              </a:cxn>
              <a:cxn ang="0">
                <a:pos x="2" y="149"/>
              </a:cxn>
              <a:cxn ang="0">
                <a:pos x="0" y="132"/>
              </a:cxn>
              <a:cxn ang="0">
                <a:pos x="2" y="101"/>
              </a:cxn>
              <a:cxn ang="0">
                <a:pos x="8" y="74"/>
              </a:cxn>
              <a:cxn ang="0">
                <a:pos x="20" y="51"/>
              </a:cxn>
              <a:cxn ang="0">
                <a:pos x="33" y="32"/>
              </a:cxn>
              <a:cxn ang="0">
                <a:pos x="52" y="19"/>
              </a:cxn>
              <a:cxn ang="0">
                <a:pos x="75" y="9"/>
              </a:cxn>
              <a:cxn ang="0">
                <a:pos x="102" y="1"/>
              </a:cxn>
              <a:cxn ang="0">
                <a:pos x="135" y="0"/>
              </a:cxn>
              <a:cxn ang="0">
                <a:pos x="135" y="0"/>
              </a:cxn>
            </a:cxnLst>
            <a:rect l="0" t="0" r="r" b="b"/>
            <a:pathLst>
              <a:path w="607" h="2681">
                <a:moveTo>
                  <a:pt x="135" y="0"/>
                </a:moveTo>
                <a:lnTo>
                  <a:pt x="152" y="0"/>
                </a:lnTo>
                <a:lnTo>
                  <a:pt x="169" y="1"/>
                </a:lnTo>
                <a:lnTo>
                  <a:pt x="188" y="3"/>
                </a:lnTo>
                <a:lnTo>
                  <a:pt x="206" y="5"/>
                </a:lnTo>
                <a:lnTo>
                  <a:pt x="225" y="9"/>
                </a:lnTo>
                <a:lnTo>
                  <a:pt x="244" y="13"/>
                </a:lnTo>
                <a:lnTo>
                  <a:pt x="265" y="17"/>
                </a:lnTo>
                <a:lnTo>
                  <a:pt x="284" y="23"/>
                </a:lnTo>
                <a:lnTo>
                  <a:pt x="306" y="28"/>
                </a:lnTo>
                <a:lnTo>
                  <a:pt x="327" y="34"/>
                </a:lnTo>
                <a:lnTo>
                  <a:pt x="348" y="42"/>
                </a:lnTo>
                <a:lnTo>
                  <a:pt x="371" y="49"/>
                </a:lnTo>
                <a:lnTo>
                  <a:pt x="394" y="57"/>
                </a:lnTo>
                <a:lnTo>
                  <a:pt x="417" y="67"/>
                </a:lnTo>
                <a:lnTo>
                  <a:pt x="442" y="76"/>
                </a:lnTo>
                <a:lnTo>
                  <a:pt x="467" y="88"/>
                </a:lnTo>
                <a:lnTo>
                  <a:pt x="482" y="97"/>
                </a:lnTo>
                <a:lnTo>
                  <a:pt x="498" y="107"/>
                </a:lnTo>
                <a:lnTo>
                  <a:pt x="513" y="117"/>
                </a:lnTo>
                <a:lnTo>
                  <a:pt x="526" y="126"/>
                </a:lnTo>
                <a:lnTo>
                  <a:pt x="540" y="136"/>
                </a:lnTo>
                <a:lnTo>
                  <a:pt x="551" y="145"/>
                </a:lnTo>
                <a:lnTo>
                  <a:pt x="561" y="155"/>
                </a:lnTo>
                <a:lnTo>
                  <a:pt x="570" y="165"/>
                </a:lnTo>
                <a:lnTo>
                  <a:pt x="580" y="176"/>
                </a:lnTo>
                <a:lnTo>
                  <a:pt x="586" y="186"/>
                </a:lnTo>
                <a:lnTo>
                  <a:pt x="594" y="195"/>
                </a:lnTo>
                <a:lnTo>
                  <a:pt x="597" y="205"/>
                </a:lnTo>
                <a:lnTo>
                  <a:pt x="601" y="216"/>
                </a:lnTo>
                <a:lnTo>
                  <a:pt x="605" y="226"/>
                </a:lnTo>
                <a:lnTo>
                  <a:pt x="607" y="238"/>
                </a:lnTo>
                <a:lnTo>
                  <a:pt x="607" y="249"/>
                </a:lnTo>
                <a:lnTo>
                  <a:pt x="607" y="263"/>
                </a:lnTo>
                <a:lnTo>
                  <a:pt x="605" y="276"/>
                </a:lnTo>
                <a:lnTo>
                  <a:pt x="603" y="291"/>
                </a:lnTo>
                <a:lnTo>
                  <a:pt x="601" y="307"/>
                </a:lnTo>
                <a:lnTo>
                  <a:pt x="599" y="322"/>
                </a:lnTo>
                <a:lnTo>
                  <a:pt x="595" y="339"/>
                </a:lnTo>
                <a:lnTo>
                  <a:pt x="592" y="355"/>
                </a:lnTo>
                <a:lnTo>
                  <a:pt x="586" y="372"/>
                </a:lnTo>
                <a:lnTo>
                  <a:pt x="578" y="405"/>
                </a:lnTo>
                <a:lnTo>
                  <a:pt x="572" y="435"/>
                </a:lnTo>
                <a:lnTo>
                  <a:pt x="569" y="464"/>
                </a:lnTo>
                <a:lnTo>
                  <a:pt x="565" y="491"/>
                </a:lnTo>
                <a:lnTo>
                  <a:pt x="561" y="518"/>
                </a:lnTo>
                <a:lnTo>
                  <a:pt x="559" y="545"/>
                </a:lnTo>
                <a:lnTo>
                  <a:pt x="557" y="568"/>
                </a:lnTo>
                <a:lnTo>
                  <a:pt x="557" y="591"/>
                </a:lnTo>
                <a:lnTo>
                  <a:pt x="526" y="1635"/>
                </a:lnTo>
                <a:lnTo>
                  <a:pt x="494" y="2681"/>
                </a:lnTo>
                <a:lnTo>
                  <a:pt x="329" y="2681"/>
                </a:lnTo>
                <a:lnTo>
                  <a:pt x="164" y="2681"/>
                </a:lnTo>
                <a:lnTo>
                  <a:pt x="142" y="1558"/>
                </a:lnTo>
                <a:lnTo>
                  <a:pt x="121" y="437"/>
                </a:lnTo>
                <a:lnTo>
                  <a:pt x="117" y="412"/>
                </a:lnTo>
                <a:lnTo>
                  <a:pt x="112" y="387"/>
                </a:lnTo>
                <a:lnTo>
                  <a:pt x="106" y="360"/>
                </a:lnTo>
                <a:lnTo>
                  <a:pt x="98" y="334"/>
                </a:lnTo>
                <a:lnTo>
                  <a:pt x="89" y="307"/>
                </a:lnTo>
                <a:lnTo>
                  <a:pt x="77" y="278"/>
                </a:lnTo>
                <a:lnTo>
                  <a:pt x="64" y="249"/>
                </a:lnTo>
                <a:lnTo>
                  <a:pt x="50" y="218"/>
                </a:lnTo>
                <a:lnTo>
                  <a:pt x="43" y="213"/>
                </a:lnTo>
                <a:lnTo>
                  <a:pt x="37" y="205"/>
                </a:lnTo>
                <a:lnTo>
                  <a:pt x="27" y="193"/>
                </a:lnTo>
                <a:lnTo>
                  <a:pt x="20" y="180"/>
                </a:lnTo>
                <a:lnTo>
                  <a:pt x="12" y="170"/>
                </a:lnTo>
                <a:lnTo>
                  <a:pt x="6" y="159"/>
                </a:lnTo>
                <a:lnTo>
                  <a:pt x="2" y="149"/>
                </a:lnTo>
                <a:lnTo>
                  <a:pt x="0" y="140"/>
                </a:lnTo>
                <a:lnTo>
                  <a:pt x="0" y="132"/>
                </a:lnTo>
                <a:lnTo>
                  <a:pt x="0" y="115"/>
                </a:lnTo>
                <a:lnTo>
                  <a:pt x="2" y="101"/>
                </a:lnTo>
                <a:lnTo>
                  <a:pt x="4" y="86"/>
                </a:lnTo>
                <a:lnTo>
                  <a:pt x="8" y="74"/>
                </a:lnTo>
                <a:lnTo>
                  <a:pt x="14" y="63"/>
                </a:lnTo>
                <a:lnTo>
                  <a:pt x="20" y="51"/>
                </a:lnTo>
                <a:lnTo>
                  <a:pt x="25" y="42"/>
                </a:lnTo>
                <a:lnTo>
                  <a:pt x="33" y="32"/>
                </a:lnTo>
                <a:lnTo>
                  <a:pt x="43" y="25"/>
                </a:lnTo>
                <a:lnTo>
                  <a:pt x="52" y="19"/>
                </a:lnTo>
                <a:lnTo>
                  <a:pt x="64" y="13"/>
                </a:lnTo>
                <a:lnTo>
                  <a:pt x="75" y="9"/>
                </a:lnTo>
                <a:lnTo>
                  <a:pt x="89" y="5"/>
                </a:lnTo>
                <a:lnTo>
                  <a:pt x="102" y="1"/>
                </a:lnTo>
                <a:lnTo>
                  <a:pt x="117" y="1"/>
                </a:lnTo>
                <a:lnTo>
                  <a:pt x="135" y="0"/>
                </a:lnTo>
                <a:lnTo>
                  <a:pt x="135" y="0"/>
                </a:lnTo>
                <a:lnTo>
                  <a:pt x="13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114800" y="4038600"/>
            <a:ext cx="985838" cy="300037"/>
          </a:xfrm>
          <a:custGeom>
            <a:avLst/>
            <a:gdLst/>
            <a:ahLst/>
            <a:cxnLst>
              <a:cxn ang="0">
                <a:pos x="988" y="0"/>
              </a:cxn>
              <a:cxn ang="0">
                <a:pos x="1069" y="8"/>
              </a:cxn>
              <a:cxn ang="0">
                <a:pos x="1155" y="21"/>
              </a:cxn>
              <a:cxn ang="0">
                <a:pos x="1184" y="33"/>
              </a:cxn>
              <a:cxn ang="0">
                <a:pos x="1207" y="46"/>
              </a:cxn>
              <a:cxn ang="0">
                <a:pos x="1224" y="67"/>
              </a:cxn>
              <a:cxn ang="0">
                <a:pos x="1236" y="90"/>
              </a:cxn>
              <a:cxn ang="0">
                <a:pos x="1240" y="119"/>
              </a:cxn>
              <a:cxn ang="0">
                <a:pos x="1238" y="150"/>
              </a:cxn>
              <a:cxn ang="0">
                <a:pos x="1226" y="181"/>
              </a:cxn>
              <a:cxn ang="0">
                <a:pos x="1203" y="211"/>
              </a:cxn>
              <a:cxn ang="0">
                <a:pos x="1169" y="246"/>
              </a:cxn>
              <a:cxn ang="0">
                <a:pos x="1123" y="280"/>
              </a:cxn>
              <a:cxn ang="0">
                <a:pos x="1040" y="311"/>
              </a:cxn>
              <a:cxn ang="0">
                <a:pos x="906" y="327"/>
              </a:cxn>
              <a:cxn ang="0">
                <a:pos x="777" y="340"/>
              </a:cxn>
              <a:cxn ang="0">
                <a:pos x="654" y="351"/>
              </a:cxn>
              <a:cxn ang="0">
                <a:pos x="535" y="361"/>
              </a:cxn>
              <a:cxn ang="0">
                <a:pos x="422" y="371"/>
              </a:cxn>
              <a:cxn ang="0">
                <a:pos x="374" y="375"/>
              </a:cxn>
              <a:cxn ang="0">
                <a:pos x="330" y="376"/>
              </a:cxn>
              <a:cxn ang="0">
                <a:pos x="291" y="378"/>
              </a:cxn>
              <a:cxn ang="0">
                <a:pos x="238" y="378"/>
              </a:cxn>
              <a:cxn ang="0">
                <a:pos x="167" y="371"/>
              </a:cxn>
              <a:cxn ang="0">
                <a:pos x="101" y="355"/>
              </a:cxn>
              <a:cxn ang="0">
                <a:pos x="53" y="334"/>
              </a:cxn>
              <a:cxn ang="0">
                <a:pos x="21" y="309"/>
              </a:cxn>
              <a:cxn ang="0">
                <a:pos x="3" y="279"/>
              </a:cxn>
              <a:cxn ang="0">
                <a:pos x="2" y="250"/>
              </a:cxn>
              <a:cxn ang="0">
                <a:pos x="9" y="236"/>
              </a:cxn>
              <a:cxn ang="0">
                <a:pos x="25" y="221"/>
              </a:cxn>
              <a:cxn ang="0">
                <a:pos x="46" y="206"/>
              </a:cxn>
              <a:cxn ang="0">
                <a:pos x="73" y="186"/>
              </a:cxn>
              <a:cxn ang="0">
                <a:pos x="105" y="167"/>
              </a:cxn>
              <a:cxn ang="0">
                <a:pos x="192" y="148"/>
              </a:cxn>
              <a:cxn ang="0">
                <a:pos x="274" y="131"/>
              </a:cxn>
              <a:cxn ang="0">
                <a:pos x="353" y="115"/>
              </a:cxn>
              <a:cxn ang="0">
                <a:pos x="426" y="98"/>
              </a:cxn>
              <a:cxn ang="0">
                <a:pos x="495" y="85"/>
              </a:cxn>
              <a:cxn ang="0">
                <a:pos x="560" y="69"/>
              </a:cxn>
              <a:cxn ang="0">
                <a:pos x="620" y="56"/>
              </a:cxn>
              <a:cxn ang="0">
                <a:pos x="675" y="44"/>
              </a:cxn>
              <a:cxn ang="0">
                <a:pos x="727" y="33"/>
              </a:cxn>
              <a:cxn ang="0">
                <a:pos x="775" y="21"/>
              </a:cxn>
              <a:cxn ang="0">
                <a:pos x="817" y="12"/>
              </a:cxn>
              <a:cxn ang="0">
                <a:pos x="862" y="4"/>
              </a:cxn>
              <a:cxn ang="0">
                <a:pos x="917" y="0"/>
              </a:cxn>
              <a:cxn ang="0">
                <a:pos x="938" y="0"/>
              </a:cxn>
            </a:cxnLst>
            <a:rect l="0" t="0" r="r" b="b"/>
            <a:pathLst>
              <a:path w="1242" h="378">
                <a:moveTo>
                  <a:pt x="938" y="0"/>
                </a:moveTo>
                <a:lnTo>
                  <a:pt x="961" y="0"/>
                </a:lnTo>
                <a:lnTo>
                  <a:pt x="988" y="0"/>
                </a:lnTo>
                <a:lnTo>
                  <a:pt x="1013" y="2"/>
                </a:lnTo>
                <a:lnTo>
                  <a:pt x="1042" y="4"/>
                </a:lnTo>
                <a:lnTo>
                  <a:pt x="1069" y="8"/>
                </a:lnTo>
                <a:lnTo>
                  <a:pt x="1098" y="12"/>
                </a:lnTo>
                <a:lnTo>
                  <a:pt x="1126" y="16"/>
                </a:lnTo>
                <a:lnTo>
                  <a:pt x="1155" y="21"/>
                </a:lnTo>
                <a:lnTo>
                  <a:pt x="1167" y="25"/>
                </a:lnTo>
                <a:lnTo>
                  <a:pt x="1176" y="27"/>
                </a:lnTo>
                <a:lnTo>
                  <a:pt x="1184" y="33"/>
                </a:lnTo>
                <a:lnTo>
                  <a:pt x="1194" y="37"/>
                </a:lnTo>
                <a:lnTo>
                  <a:pt x="1201" y="42"/>
                </a:lnTo>
                <a:lnTo>
                  <a:pt x="1207" y="46"/>
                </a:lnTo>
                <a:lnTo>
                  <a:pt x="1215" y="54"/>
                </a:lnTo>
                <a:lnTo>
                  <a:pt x="1219" y="60"/>
                </a:lnTo>
                <a:lnTo>
                  <a:pt x="1224" y="67"/>
                </a:lnTo>
                <a:lnTo>
                  <a:pt x="1228" y="75"/>
                </a:lnTo>
                <a:lnTo>
                  <a:pt x="1232" y="83"/>
                </a:lnTo>
                <a:lnTo>
                  <a:pt x="1236" y="90"/>
                </a:lnTo>
                <a:lnTo>
                  <a:pt x="1238" y="100"/>
                </a:lnTo>
                <a:lnTo>
                  <a:pt x="1240" y="110"/>
                </a:lnTo>
                <a:lnTo>
                  <a:pt x="1240" y="119"/>
                </a:lnTo>
                <a:lnTo>
                  <a:pt x="1242" y="131"/>
                </a:lnTo>
                <a:lnTo>
                  <a:pt x="1240" y="140"/>
                </a:lnTo>
                <a:lnTo>
                  <a:pt x="1238" y="150"/>
                </a:lnTo>
                <a:lnTo>
                  <a:pt x="1236" y="160"/>
                </a:lnTo>
                <a:lnTo>
                  <a:pt x="1232" y="169"/>
                </a:lnTo>
                <a:lnTo>
                  <a:pt x="1226" y="181"/>
                </a:lnTo>
                <a:lnTo>
                  <a:pt x="1219" y="190"/>
                </a:lnTo>
                <a:lnTo>
                  <a:pt x="1211" y="202"/>
                </a:lnTo>
                <a:lnTo>
                  <a:pt x="1203" y="211"/>
                </a:lnTo>
                <a:lnTo>
                  <a:pt x="1192" y="223"/>
                </a:lnTo>
                <a:lnTo>
                  <a:pt x="1180" y="234"/>
                </a:lnTo>
                <a:lnTo>
                  <a:pt x="1169" y="246"/>
                </a:lnTo>
                <a:lnTo>
                  <a:pt x="1153" y="257"/>
                </a:lnTo>
                <a:lnTo>
                  <a:pt x="1138" y="269"/>
                </a:lnTo>
                <a:lnTo>
                  <a:pt x="1123" y="280"/>
                </a:lnTo>
                <a:lnTo>
                  <a:pt x="1103" y="294"/>
                </a:lnTo>
                <a:lnTo>
                  <a:pt x="1086" y="305"/>
                </a:lnTo>
                <a:lnTo>
                  <a:pt x="1040" y="311"/>
                </a:lnTo>
                <a:lnTo>
                  <a:pt x="994" y="317"/>
                </a:lnTo>
                <a:lnTo>
                  <a:pt x="950" y="321"/>
                </a:lnTo>
                <a:lnTo>
                  <a:pt x="906" y="327"/>
                </a:lnTo>
                <a:lnTo>
                  <a:pt x="862" y="330"/>
                </a:lnTo>
                <a:lnTo>
                  <a:pt x="819" y="336"/>
                </a:lnTo>
                <a:lnTo>
                  <a:pt x="777" y="340"/>
                </a:lnTo>
                <a:lnTo>
                  <a:pt x="735" y="344"/>
                </a:lnTo>
                <a:lnTo>
                  <a:pt x="695" y="348"/>
                </a:lnTo>
                <a:lnTo>
                  <a:pt x="654" y="351"/>
                </a:lnTo>
                <a:lnTo>
                  <a:pt x="614" y="355"/>
                </a:lnTo>
                <a:lnTo>
                  <a:pt x="574" y="359"/>
                </a:lnTo>
                <a:lnTo>
                  <a:pt x="535" y="361"/>
                </a:lnTo>
                <a:lnTo>
                  <a:pt x="497" y="365"/>
                </a:lnTo>
                <a:lnTo>
                  <a:pt x="458" y="369"/>
                </a:lnTo>
                <a:lnTo>
                  <a:pt x="422" y="371"/>
                </a:lnTo>
                <a:lnTo>
                  <a:pt x="405" y="373"/>
                </a:lnTo>
                <a:lnTo>
                  <a:pt x="389" y="373"/>
                </a:lnTo>
                <a:lnTo>
                  <a:pt x="374" y="375"/>
                </a:lnTo>
                <a:lnTo>
                  <a:pt x="359" y="375"/>
                </a:lnTo>
                <a:lnTo>
                  <a:pt x="343" y="376"/>
                </a:lnTo>
                <a:lnTo>
                  <a:pt x="330" y="376"/>
                </a:lnTo>
                <a:lnTo>
                  <a:pt x="316" y="376"/>
                </a:lnTo>
                <a:lnTo>
                  <a:pt x="305" y="376"/>
                </a:lnTo>
                <a:lnTo>
                  <a:pt x="291" y="378"/>
                </a:lnTo>
                <a:lnTo>
                  <a:pt x="280" y="378"/>
                </a:lnTo>
                <a:lnTo>
                  <a:pt x="257" y="378"/>
                </a:lnTo>
                <a:lnTo>
                  <a:pt x="238" y="378"/>
                </a:lnTo>
                <a:lnTo>
                  <a:pt x="218" y="378"/>
                </a:lnTo>
                <a:lnTo>
                  <a:pt x="192" y="375"/>
                </a:lnTo>
                <a:lnTo>
                  <a:pt x="167" y="371"/>
                </a:lnTo>
                <a:lnTo>
                  <a:pt x="142" y="367"/>
                </a:lnTo>
                <a:lnTo>
                  <a:pt x="121" y="361"/>
                </a:lnTo>
                <a:lnTo>
                  <a:pt x="101" y="355"/>
                </a:lnTo>
                <a:lnTo>
                  <a:pt x="84" y="350"/>
                </a:lnTo>
                <a:lnTo>
                  <a:pt x="67" y="342"/>
                </a:lnTo>
                <a:lnTo>
                  <a:pt x="53" y="334"/>
                </a:lnTo>
                <a:lnTo>
                  <a:pt x="40" y="327"/>
                </a:lnTo>
                <a:lnTo>
                  <a:pt x="28" y="319"/>
                </a:lnTo>
                <a:lnTo>
                  <a:pt x="21" y="309"/>
                </a:lnTo>
                <a:lnTo>
                  <a:pt x="13" y="300"/>
                </a:lnTo>
                <a:lnTo>
                  <a:pt x="7" y="288"/>
                </a:lnTo>
                <a:lnTo>
                  <a:pt x="3" y="279"/>
                </a:lnTo>
                <a:lnTo>
                  <a:pt x="0" y="267"/>
                </a:lnTo>
                <a:lnTo>
                  <a:pt x="0" y="254"/>
                </a:lnTo>
                <a:lnTo>
                  <a:pt x="2" y="250"/>
                </a:lnTo>
                <a:lnTo>
                  <a:pt x="3" y="246"/>
                </a:lnTo>
                <a:lnTo>
                  <a:pt x="5" y="242"/>
                </a:lnTo>
                <a:lnTo>
                  <a:pt x="9" y="236"/>
                </a:lnTo>
                <a:lnTo>
                  <a:pt x="13" y="232"/>
                </a:lnTo>
                <a:lnTo>
                  <a:pt x="19" y="227"/>
                </a:lnTo>
                <a:lnTo>
                  <a:pt x="25" y="221"/>
                </a:lnTo>
                <a:lnTo>
                  <a:pt x="30" y="217"/>
                </a:lnTo>
                <a:lnTo>
                  <a:pt x="38" y="211"/>
                </a:lnTo>
                <a:lnTo>
                  <a:pt x="46" y="206"/>
                </a:lnTo>
                <a:lnTo>
                  <a:pt x="53" y="200"/>
                </a:lnTo>
                <a:lnTo>
                  <a:pt x="63" y="192"/>
                </a:lnTo>
                <a:lnTo>
                  <a:pt x="73" y="186"/>
                </a:lnTo>
                <a:lnTo>
                  <a:pt x="82" y="181"/>
                </a:lnTo>
                <a:lnTo>
                  <a:pt x="94" y="173"/>
                </a:lnTo>
                <a:lnTo>
                  <a:pt x="105" y="167"/>
                </a:lnTo>
                <a:lnTo>
                  <a:pt x="134" y="161"/>
                </a:lnTo>
                <a:lnTo>
                  <a:pt x="163" y="154"/>
                </a:lnTo>
                <a:lnTo>
                  <a:pt x="192" y="148"/>
                </a:lnTo>
                <a:lnTo>
                  <a:pt x="220" y="142"/>
                </a:lnTo>
                <a:lnTo>
                  <a:pt x="247" y="136"/>
                </a:lnTo>
                <a:lnTo>
                  <a:pt x="274" y="131"/>
                </a:lnTo>
                <a:lnTo>
                  <a:pt x="301" y="125"/>
                </a:lnTo>
                <a:lnTo>
                  <a:pt x="326" y="119"/>
                </a:lnTo>
                <a:lnTo>
                  <a:pt x="353" y="115"/>
                </a:lnTo>
                <a:lnTo>
                  <a:pt x="378" y="110"/>
                </a:lnTo>
                <a:lnTo>
                  <a:pt x="403" y="104"/>
                </a:lnTo>
                <a:lnTo>
                  <a:pt x="426" y="98"/>
                </a:lnTo>
                <a:lnTo>
                  <a:pt x="449" y="94"/>
                </a:lnTo>
                <a:lnTo>
                  <a:pt x="472" y="88"/>
                </a:lnTo>
                <a:lnTo>
                  <a:pt x="495" y="85"/>
                </a:lnTo>
                <a:lnTo>
                  <a:pt x="518" y="79"/>
                </a:lnTo>
                <a:lnTo>
                  <a:pt x="539" y="75"/>
                </a:lnTo>
                <a:lnTo>
                  <a:pt x="560" y="69"/>
                </a:lnTo>
                <a:lnTo>
                  <a:pt x="581" y="65"/>
                </a:lnTo>
                <a:lnTo>
                  <a:pt x="600" y="62"/>
                </a:lnTo>
                <a:lnTo>
                  <a:pt x="620" y="56"/>
                </a:lnTo>
                <a:lnTo>
                  <a:pt x="639" y="52"/>
                </a:lnTo>
                <a:lnTo>
                  <a:pt x="658" y="48"/>
                </a:lnTo>
                <a:lnTo>
                  <a:pt x="675" y="44"/>
                </a:lnTo>
                <a:lnTo>
                  <a:pt x="695" y="40"/>
                </a:lnTo>
                <a:lnTo>
                  <a:pt x="712" y="37"/>
                </a:lnTo>
                <a:lnTo>
                  <a:pt x="727" y="33"/>
                </a:lnTo>
                <a:lnTo>
                  <a:pt x="744" y="29"/>
                </a:lnTo>
                <a:lnTo>
                  <a:pt x="760" y="25"/>
                </a:lnTo>
                <a:lnTo>
                  <a:pt x="775" y="21"/>
                </a:lnTo>
                <a:lnTo>
                  <a:pt x="789" y="17"/>
                </a:lnTo>
                <a:lnTo>
                  <a:pt x="804" y="14"/>
                </a:lnTo>
                <a:lnTo>
                  <a:pt x="817" y="12"/>
                </a:lnTo>
                <a:lnTo>
                  <a:pt x="831" y="8"/>
                </a:lnTo>
                <a:lnTo>
                  <a:pt x="846" y="6"/>
                </a:lnTo>
                <a:lnTo>
                  <a:pt x="862" y="4"/>
                </a:lnTo>
                <a:lnTo>
                  <a:pt x="879" y="2"/>
                </a:lnTo>
                <a:lnTo>
                  <a:pt x="898" y="0"/>
                </a:lnTo>
                <a:lnTo>
                  <a:pt x="917" y="0"/>
                </a:lnTo>
                <a:lnTo>
                  <a:pt x="938" y="0"/>
                </a:lnTo>
                <a:lnTo>
                  <a:pt x="938" y="0"/>
                </a:lnTo>
                <a:lnTo>
                  <a:pt x="93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4159250" y="4708525"/>
            <a:ext cx="919163" cy="277812"/>
          </a:xfrm>
          <a:custGeom>
            <a:avLst/>
            <a:gdLst/>
            <a:ahLst/>
            <a:cxnLst>
              <a:cxn ang="0">
                <a:pos x="878" y="0"/>
              </a:cxn>
              <a:cxn ang="0">
                <a:pos x="931" y="2"/>
              </a:cxn>
              <a:cxn ang="0">
                <a:pos x="987" y="8"/>
              </a:cxn>
              <a:cxn ang="0">
                <a:pos x="1043" y="15"/>
              </a:cxn>
              <a:cxn ang="0">
                <a:pos x="1083" y="25"/>
              </a:cxn>
              <a:cxn ang="0">
                <a:pos x="1102" y="32"/>
              </a:cxn>
              <a:cxn ang="0">
                <a:pos x="1118" y="42"/>
              </a:cxn>
              <a:cxn ang="0">
                <a:pos x="1131" y="54"/>
              </a:cxn>
              <a:cxn ang="0">
                <a:pos x="1141" y="67"/>
              </a:cxn>
              <a:cxn ang="0">
                <a:pos x="1148" y="82"/>
              </a:cxn>
              <a:cxn ang="0">
                <a:pos x="1154" y="100"/>
              </a:cxn>
              <a:cxn ang="0">
                <a:pos x="1158" y="119"/>
              </a:cxn>
              <a:cxn ang="0">
                <a:pos x="1156" y="140"/>
              </a:cxn>
              <a:cxn ang="0">
                <a:pos x="1152" y="159"/>
              </a:cxn>
              <a:cxn ang="0">
                <a:pos x="1142" y="180"/>
              </a:cxn>
              <a:cxn ang="0">
                <a:pos x="1129" y="201"/>
              </a:cxn>
              <a:cxn ang="0">
                <a:pos x="1108" y="223"/>
              </a:cxn>
              <a:cxn ang="0">
                <a:pos x="1085" y="246"/>
              </a:cxn>
              <a:cxn ang="0">
                <a:pos x="1056" y="269"/>
              </a:cxn>
              <a:cxn ang="0">
                <a:pos x="1022" y="294"/>
              </a:cxn>
              <a:cxn ang="0">
                <a:pos x="920" y="313"/>
              </a:cxn>
              <a:cxn ang="0">
                <a:pos x="762" y="324"/>
              </a:cxn>
              <a:cxn ang="0">
                <a:pos x="686" y="328"/>
              </a:cxn>
              <a:cxn ang="0">
                <a:pos x="613" y="332"/>
              </a:cxn>
              <a:cxn ang="0">
                <a:pos x="540" y="336"/>
              </a:cxn>
              <a:cxn ang="0">
                <a:pos x="471" y="340"/>
              </a:cxn>
              <a:cxn ang="0">
                <a:pos x="403" y="342"/>
              </a:cxn>
              <a:cxn ang="0">
                <a:pos x="348" y="345"/>
              </a:cxn>
              <a:cxn ang="0">
                <a:pos x="298" y="347"/>
              </a:cxn>
              <a:cxn ang="0">
                <a:pos x="256" y="349"/>
              </a:cxn>
              <a:cxn ang="0">
                <a:pos x="227" y="349"/>
              </a:cxn>
              <a:cxn ang="0">
                <a:pos x="192" y="345"/>
              </a:cxn>
              <a:cxn ang="0">
                <a:pos x="144" y="338"/>
              </a:cxn>
              <a:cxn ang="0">
                <a:pos x="102" y="326"/>
              </a:cxn>
              <a:cxn ang="0">
                <a:pos x="69" y="313"/>
              </a:cxn>
              <a:cxn ang="0">
                <a:pos x="41" y="297"/>
              </a:cxn>
              <a:cxn ang="0">
                <a:pos x="21" y="280"/>
              </a:cxn>
              <a:cxn ang="0">
                <a:pos x="8" y="259"/>
              </a:cxn>
              <a:cxn ang="0">
                <a:pos x="0" y="238"/>
              </a:cxn>
              <a:cxn ang="0">
                <a:pos x="2" y="221"/>
              </a:cxn>
              <a:cxn ang="0">
                <a:pos x="8" y="213"/>
              </a:cxn>
              <a:cxn ang="0">
                <a:pos x="16" y="203"/>
              </a:cxn>
              <a:cxn ang="0">
                <a:pos x="25" y="192"/>
              </a:cxn>
              <a:cxn ang="0">
                <a:pos x="39" y="182"/>
              </a:cxn>
              <a:cxn ang="0">
                <a:pos x="56" y="171"/>
              </a:cxn>
              <a:cxn ang="0">
                <a:pos x="73" y="157"/>
              </a:cxn>
              <a:cxn ang="0">
                <a:pos x="94" y="144"/>
              </a:cxn>
              <a:cxn ang="0">
                <a:pos x="158" y="128"/>
              </a:cxn>
              <a:cxn ang="0">
                <a:pos x="258" y="109"/>
              </a:cxn>
              <a:cxn ang="0">
                <a:pos x="350" y="92"/>
              </a:cxn>
              <a:cxn ang="0">
                <a:pos x="436" y="75"/>
              </a:cxn>
              <a:cxn ang="0">
                <a:pos x="515" y="59"/>
              </a:cxn>
              <a:cxn ang="0">
                <a:pos x="586" y="46"/>
              </a:cxn>
              <a:cxn ang="0">
                <a:pos x="651" y="32"/>
              </a:cxn>
              <a:cxn ang="0">
                <a:pos x="709" y="19"/>
              </a:cxn>
              <a:cxn ang="0">
                <a:pos x="760" y="9"/>
              </a:cxn>
              <a:cxn ang="0">
                <a:pos x="789" y="4"/>
              </a:cxn>
              <a:cxn ang="0">
                <a:pos x="820" y="0"/>
              </a:cxn>
              <a:cxn ang="0">
                <a:pos x="855" y="0"/>
              </a:cxn>
            </a:cxnLst>
            <a:rect l="0" t="0" r="r" b="b"/>
            <a:pathLst>
              <a:path w="1158" h="349">
                <a:moveTo>
                  <a:pt x="855" y="0"/>
                </a:moveTo>
                <a:lnTo>
                  <a:pt x="878" y="0"/>
                </a:lnTo>
                <a:lnTo>
                  <a:pt x="904" y="0"/>
                </a:lnTo>
                <a:lnTo>
                  <a:pt x="931" y="2"/>
                </a:lnTo>
                <a:lnTo>
                  <a:pt x="958" y="4"/>
                </a:lnTo>
                <a:lnTo>
                  <a:pt x="987" y="8"/>
                </a:lnTo>
                <a:lnTo>
                  <a:pt x="1014" y="11"/>
                </a:lnTo>
                <a:lnTo>
                  <a:pt x="1043" y="15"/>
                </a:lnTo>
                <a:lnTo>
                  <a:pt x="1073" y="21"/>
                </a:lnTo>
                <a:lnTo>
                  <a:pt x="1083" y="25"/>
                </a:lnTo>
                <a:lnTo>
                  <a:pt x="1093" y="27"/>
                </a:lnTo>
                <a:lnTo>
                  <a:pt x="1102" y="32"/>
                </a:lnTo>
                <a:lnTo>
                  <a:pt x="1110" y="36"/>
                </a:lnTo>
                <a:lnTo>
                  <a:pt x="1118" y="42"/>
                </a:lnTo>
                <a:lnTo>
                  <a:pt x="1123" y="46"/>
                </a:lnTo>
                <a:lnTo>
                  <a:pt x="1131" y="54"/>
                </a:lnTo>
                <a:lnTo>
                  <a:pt x="1137" y="59"/>
                </a:lnTo>
                <a:lnTo>
                  <a:pt x="1141" y="67"/>
                </a:lnTo>
                <a:lnTo>
                  <a:pt x="1146" y="75"/>
                </a:lnTo>
                <a:lnTo>
                  <a:pt x="1148" y="82"/>
                </a:lnTo>
                <a:lnTo>
                  <a:pt x="1152" y="90"/>
                </a:lnTo>
                <a:lnTo>
                  <a:pt x="1154" y="100"/>
                </a:lnTo>
                <a:lnTo>
                  <a:pt x="1156" y="109"/>
                </a:lnTo>
                <a:lnTo>
                  <a:pt x="1158" y="119"/>
                </a:lnTo>
                <a:lnTo>
                  <a:pt x="1158" y="130"/>
                </a:lnTo>
                <a:lnTo>
                  <a:pt x="1156" y="140"/>
                </a:lnTo>
                <a:lnTo>
                  <a:pt x="1156" y="150"/>
                </a:lnTo>
                <a:lnTo>
                  <a:pt x="1152" y="159"/>
                </a:lnTo>
                <a:lnTo>
                  <a:pt x="1148" y="171"/>
                </a:lnTo>
                <a:lnTo>
                  <a:pt x="1142" y="180"/>
                </a:lnTo>
                <a:lnTo>
                  <a:pt x="1137" y="190"/>
                </a:lnTo>
                <a:lnTo>
                  <a:pt x="1129" y="201"/>
                </a:lnTo>
                <a:lnTo>
                  <a:pt x="1119" y="211"/>
                </a:lnTo>
                <a:lnTo>
                  <a:pt x="1108" y="223"/>
                </a:lnTo>
                <a:lnTo>
                  <a:pt x="1096" y="234"/>
                </a:lnTo>
                <a:lnTo>
                  <a:pt x="1085" y="246"/>
                </a:lnTo>
                <a:lnTo>
                  <a:pt x="1071" y="257"/>
                </a:lnTo>
                <a:lnTo>
                  <a:pt x="1056" y="269"/>
                </a:lnTo>
                <a:lnTo>
                  <a:pt x="1039" y="280"/>
                </a:lnTo>
                <a:lnTo>
                  <a:pt x="1022" y="294"/>
                </a:lnTo>
                <a:lnTo>
                  <a:pt x="1002" y="305"/>
                </a:lnTo>
                <a:lnTo>
                  <a:pt x="920" y="313"/>
                </a:lnTo>
                <a:lnTo>
                  <a:pt x="841" y="318"/>
                </a:lnTo>
                <a:lnTo>
                  <a:pt x="762" y="324"/>
                </a:lnTo>
                <a:lnTo>
                  <a:pt x="724" y="326"/>
                </a:lnTo>
                <a:lnTo>
                  <a:pt x="686" y="328"/>
                </a:lnTo>
                <a:lnTo>
                  <a:pt x="649" y="330"/>
                </a:lnTo>
                <a:lnTo>
                  <a:pt x="613" y="332"/>
                </a:lnTo>
                <a:lnTo>
                  <a:pt x="576" y="334"/>
                </a:lnTo>
                <a:lnTo>
                  <a:pt x="540" y="336"/>
                </a:lnTo>
                <a:lnTo>
                  <a:pt x="505" y="338"/>
                </a:lnTo>
                <a:lnTo>
                  <a:pt x="471" y="340"/>
                </a:lnTo>
                <a:lnTo>
                  <a:pt x="436" y="340"/>
                </a:lnTo>
                <a:lnTo>
                  <a:pt x="403" y="342"/>
                </a:lnTo>
                <a:lnTo>
                  <a:pt x="375" y="343"/>
                </a:lnTo>
                <a:lnTo>
                  <a:pt x="348" y="345"/>
                </a:lnTo>
                <a:lnTo>
                  <a:pt x="321" y="347"/>
                </a:lnTo>
                <a:lnTo>
                  <a:pt x="298" y="347"/>
                </a:lnTo>
                <a:lnTo>
                  <a:pt x="275" y="349"/>
                </a:lnTo>
                <a:lnTo>
                  <a:pt x="256" y="349"/>
                </a:lnTo>
                <a:lnTo>
                  <a:pt x="236" y="349"/>
                </a:lnTo>
                <a:lnTo>
                  <a:pt x="227" y="349"/>
                </a:lnTo>
                <a:lnTo>
                  <a:pt x="219" y="349"/>
                </a:lnTo>
                <a:lnTo>
                  <a:pt x="192" y="345"/>
                </a:lnTo>
                <a:lnTo>
                  <a:pt x="167" y="342"/>
                </a:lnTo>
                <a:lnTo>
                  <a:pt x="144" y="338"/>
                </a:lnTo>
                <a:lnTo>
                  <a:pt x="123" y="332"/>
                </a:lnTo>
                <a:lnTo>
                  <a:pt x="102" y="326"/>
                </a:lnTo>
                <a:lnTo>
                  <a:pt x="85" y="320"/>
                </a:lnTo>
                <a:lnTo>
                  <a:pt x="69" y="313"/>
                </a:lnTo>
                <a:lnTo>
                  <a:pt x="54" y="305"/>
                </a:lnTo>
                <a:lnTo>
                  <a:pt x="41" y="297"/>
                </a:lnTo>
                <a:lnTo>
                  <a:pt x="31" y="290"/>
                </a:lnTo>
                <a:lnTo>
                  <a:pt x="21" y="280"/>
                </a:lnTo>
                <a:lnTo>
                  <a:pt x="14" y="270"/>
                </a:lnTo>
                <a:lnTo>
                  <a:pt x="8" y="259"/>
                </a:lnTo>
                <a:lnTo>
                  <a:pt x="4" y="249"/>
                </a:lnTo>
                <a:lnTo>
                  <a:pt x="0" y="238"/>
                </a:lnTo>
                <a:lnTo>
                  <a:pt x="0" y="224"/>
                </a:lnTo>
                <a:lnTo>
                  <a:pt x="2" y="221"/>
                </a:lnTo>
                <a:lnTo>
                  <a:pt x="4" y="217"/>
                </a:lnTo>
                <a:lnTo>
                  <a:pt x="8" y="213"/>
                </a:lnTo>
                <a:lnTo>
                  <a:pt x="12" y="207"/>
                </a:lnTo>
                <a:lnTo>
                  <a:pt x="16" y="203"/>
                </a:lnTo>
                <a:lnTo>
                  <a:pt x="19" y="198"/>
                </a:lnTo>
                <a:lnTo>
                  <a:pt x="25" y="192"/>
                </a:lnTo>
                <a:lnTo>
                  <a:pt x="33" y="188"/>
                </a:lnTo>
                <a:lnTo>
                  <a:pt x="39" y="182"/>
                </a:lnTo>
                <a:lnTo>
                  <a:pt x="46" y="176"/>
                </a:lnTo>
                <a:lnTo>
                  <a:pt x="56" y="171"/>
                </a:lnTo>
                <a:lnTo>
                  <a:pt x="64" y="163"/>
                </a:lnTo>
                <a:lnTo>
                  <a:pt x="73" y="157"/>
                </a:lnTo>
                <a:lnTo>
                  <a:pt x="85" y="151"/>
                </a:lnTo>
                <a:lnTo>
                  <a:pt x="94" y="144"/>
                </a:lnTo>
                <a:lnTo>
                  <a:pt x="106" y="138"/>
                </a:lnTo>
                <a:lnTo>
                  <a:pt x="158" y="128"/>
                </a:lnTo>
                <a:lnTo>
                  <a:pt x="210" y="119"/>
                </a:lnTo>
                <a:lnTo>
                  <a:pt x="258" y="109"/>
                </a:lnTo>
                <a:lnTo>
                  <a:pt x="304" y="100"/>
                </a:lnTo>
                <a:lnTo>
                  <a:pt x="350" y="92"/>
                </a:lnTo>
                <a:lnTo>
                  <a:pt x="394" y="84"/>
                </a:lnTo>
                <a:lnTo>
                  <a:pt x="436" y="75"/>
                </a:lnTo>
                <a:lnTo>
                  <a:pt x="476" y="67"/>
                </a:lnTo>
                <a:lnTo>
                  <a:pt x="515" y="59"/>
                </a:lnTo>
                <a:lnTo>
                  <a:pt x="551" y="52"/>
                </a:lnTo>
                <a:lnTo>
                  <a:pt x="586" y="46"/>
                </a:lnTo>
                <a:lnTo>
                  <a:pt x="618" y="38"/>
                </a:lnTo>
                <a:lnTo>
                  <a:pt x="651" y="32"/>
                </a:lnTo>
                <a:lnTo>
                  <a:pt x="680" y="25"/>
                </a:lnTo>
                <a:lnTo>
                  <a:pt x="709" y="19"/>
                </a:lnTo>
                <a:lnTo>
                  <a:pt x="734" y="13"/>
                </a:lnTo>
                <a:lnTo>
                  <a:pt x="760" y="9"/>
                </a:lnTo>
                <a:lnTo>
                  <a:pt x="774" y="6"/>
                </a:lnTo>
                <a:lnTo>
                  <a:pt x="789" y="4"/>
                </a:lnTo>
                <a:lnTo>
                  <a:pt x="803" y="2"/>
                </a:lnTo>
                <a:lnTo>
                  <a:pt x="820" y="0"/>
                </a:lnTo>
                <a:lnTo>
                  <a:pt x="835" y="0"/>
                </a:lnTo>
                <a:lnTo>
                  <a:pt x="855" y="0"/>
                </a:lnTo>
                <a:lnTo>
                  <a:pt x="85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3128963" y="5292725"/>
            <a:ext cx="3113087" cy="422275"/>
          </a:xfrm>
          <a:custGeom>
            <a:avLst/>
            <a:gdLst/>
            <a:ahLst/>
            <a:cxnLst>
              <a:cxn ang="0">
                <a:pos x="3482" y="4"/>
              </a:cxn>
              <a:cxn ang="0">
                <a:pos x="3553" y="21"/>
              </a:cxn>
              <a:cxn ang="0">
                <a:pos x="3635" y="50"/>
              </a:cxn>
              <a:cxn ang="0">
                <a:pos x="3728" y="96"/>
              </a:cxn>
              <a:cxn ang="0">
                <a:pos x="3810" y="150"/>
              </a:cxn>
              <a:cxn ang="0">
                <a:pos x="3868" y="200"/>
              </a:cxn>
              <a:cxn ang="0">
                <a:pos x="3904" y="248"/>
              </a:cxn>
              <a:cxn ang="0">
                <a:pos x="3921" y="288"/>
              </a:cxn>
              <a:cxn ang="0">
                <a:pos x="3916" y="321"/>
              </a:cxn>
              <a:cxn ang="0">
                <a:pos x="3889" y="344"/>
              </a:cxn>
              <a:cxn ang="0">
                <a:pos x="3843" y="357"/>
              </a:cxn>
              <a:cxn ang="0">
                <a:pos x="3779" y="363"/>
              </a:cxn>
              <a:cxn ang="0">
                <a:pos x="3530" y="365"/>
              </a:cxn>
              <a:cxn ang="0">
                <a:pos x="3234" y="372"/>
              </a:cxn>
              <a:cxn ang="0">
                <a:pos x="2950" y="384"/>
              </a:cxn>
              <a:cxn ang="0">
                <a:pos x="2681" y="401"/>
              </a:cxn>
              <a:cxn ang="0">
                <a:pos x="2330" y="426"/>
              </a:cxn>
              <a:cxn ang="0">
                <a:pos x="1990" y="445"/>
              </a:cxn>
              <a:cxn ang="0">
                <a:pos x="1700" y="463"/>
              </a:cxn>
              <a:cxn ang="0">
                <a:pos x="1462" y="478"/>
              </a:cxn>
              <a:cxn ang="0">
                <a:pos x="1274" y="488"/>
              </a:cxn>
              <a:cxn ang="0">
                <a:pos x="1136" y="495"/>
              </a:cxn>
              <a:cxn ang="0">
                <a:pos x="1048" y="501"/>
              </a:cxn>
              <a:cxn ang="0">
                <a:pos x="1009" y="503"/>
              </a:cxn>
              <a:cxn ang="0">
                <a:pos x="850" y="513"/>
              </a:cxn>
              <a:cxn ang="0">
                <a:pos x="660" y="524"/>
              </a:cxn>
              <a:cxn ang="0">
                <a:pos x="497" y="530"/>
              </a:cxn>
              <a:cxn ang="0">
                <a:pos x="361" y="532"/>
              </a:cxn>
              <a:cxn ang="0">
                <a:pos x="261" y="530"/>
              </a:cxn>
              <a:cxn ang="0">
                <a:pos x="182" y="518"/>
              </a:cxn>
              <a:cxn ang="0">
                <a:pos x="121" y="499"/>
              </a:cxn>
              <a:cxn ang="0">
                <a:pos x="73" y="468"/>
              </a:cxn>
              <a:cxn ang="0">
                <a:pos x="36" y="420"/>
              </a:cxn>
              <a:cxn ang="0">
                <a:pos x="15" y="388"/>
              </a:cxn>
              <a:cxn ang="0">
                <a:pos x="3" y="355"/>
              </a:cxn>
              <a:cxn ang="0">
                <a:pos x="0" y="328"/>
              </a:cxn>
              <a:cxn ang="0">
                <a:pos x="5" y="284"/>
              </a:cxn>
              <a:cxn ang="0">
                <a:pos x="26" y="255"/>
              </a:cxn>
              <a:cxn ang="0">
                <a:pos x="59" y="238"/>
              </a:cxn>
              <a:cxn ang="0">
                <a:pos x="105" y="232"/>
              </a:cxn>
              <a:cxn ang="0">
                <a:pos x="760" y="205"/>
              </a:cxn>
              <a:cxn ang="0">
                <a:pos x="1391" y="167"/>
              </a:cxn>
              <a:cxn ang="0">
                <a:pos x="2002" y="119"/>
              </a:cxn>
              <a:cxn ang="0">
                <a:pos x="2589" y="58"/>
              </a:cxn>
              <a:cxn ang="0">
                <a:pos x="2741" y="44"/>
              </a:cxn>
              <a:cxn ang="0">
                <a:pos x="2879" y="33"/>
              </a:cxn>
              <a:cxn ang="0">
                <a:pos x="3006" y="23"/>
              </a:cxn>
              <a:cxn ang="0">
                <a:pos x="3117" y="15"/>
              </a:cxn>
              <a:cxn ang="0">
                <a:pos x="3217" y="8"/>
              </a:cxn>
              <a:cxn ang="0">
                <a:pos x="3303" y="4"/>
              </a:cxn>
              <a:cxn ang="0">
                <a:pos x="3376" y="0"/>
              </a:cxn>
              <a:cxn ang="0">
                <a:pos x="3436" y="0"/>
              </a:cxn>
            </a:cxnLst>
            <a:rect l="0" t="0" r="r" b="b"/>
            <a:pathLst>
              <a:path w="3921" h="532">
                <a:moveTo>
                  <a:pt x="3436" y="0"/>
                </a:moveTo>
                <a:lnTo>
                  <a:pt x="3449" y="0"/>
                </a:lnTo>
                <a:lnTo>
                  <a:pt x="3465" y="2"/>
                </a:lnTo>
                <a:lnTo>
                  <a:pt x="3482" y="4"/>
                </a:lnTo>
                <a:lnTo>
                  <a:pt x="3499" y="6"/>
                </a:lnTo>
                <a:lnTo>
                  <a:pt x="3516" y="10"/>
                </a:lnTo>
                <a:lnTo>
                  <a:pt x="3534" y="15"/>
                </a:lnTo>
                <a:lnTo>
                  <a:pt x="3553" y="21"/>
                </a:lnTo>
                <a:lnTo>
                  <a:pt x="3572" y="27"/>
                </a:lnTo>
                <a:lnTo>
                  <a:pt x="3593" y="35"/>
                </a:lnTo>
                <a:lnTo>
                  <a:pt x="3614" y="42"/>
                </a:lnTo>
                <a:lnTo>
                  <a:pt x="3635" y="50"/>
                </a:lnTo>
                <a:lnTo>
                  <a:pt x="3657" y="61"/>
                </a:lnTo>
                <a:lnTo>
                  <a:pt x="3680" y="71"/>
                </a:lnTo>
                <a:lnTo>
                  <a:pt x="3703" y="83"/>
                </a:lnTo>
                <a:lnTo>
                  <a:pt x="3728" y="96"/>
                </a:lnTo>
                <a:lnTo>
                  <a:pt x="3753" y="109"/>
                </a:lnTo>
                <a:lnTo>
                  <a:pt x="3772" y="123"/>
                </a:lnTo>
                <a:lnTo>
                  <a:pt x="3791" y="136"/>
                </a:lnTo>
                <a:lnTo>
                  <a:pt x="3810" y="150"/>
                </a:lnTo>
                <a:lnTo>
                  <a:pt x="3825" y="163"/>
                </a:lnTo>
                <a:lnTo>
                  <a:pt x="3841" y="175"/>
                </a:lnTo>
                <a:lnTo>
                  <a:pt x="3854" y="188"/>
                </a:lnTo>
                <a:lnTo>
                  <a:pt x="3868" y="200"/>
                </a:lnTo>
                <a:lnTo>
                  <a:pt x="3879" y="213"/>
                </a:lnTo>
                <a:lnTo>
                  <a:pt x="3889" y="225"/>
                </a:lnTo>
                <a:lnTo>
                  <a:pt x="3898" y="236"/>
                </a:lnTo>
                <a:lnTo>
                  <a:pt x="3904" y="248"/>
                </a:lnTo>
                <a:lnTo>
                  <a:pt x="3910" y="257"/>
                </a:lnTo>
                <a:lnTo>
                  <a:pt x="3916" y="269"/>
                </a:lnTo>
                <a:lnTo>
                  <a:pt x="3920" y="278"/>
                </a:lnTo>
                <a:lnTo>
                  <a:pt x="3921" y="288"/>
                </a:lnTo>
                <a:lnTo>
                  <a:pt x="3921" y="300"/>
                </a:lnTo>
                <a:lnTo>
                  <a:pt x="3921" y="307"/>
                </a:lnTo>
                <a:lnTo>
                  <a:pt x="3920" y="315"/>
                </a:lnTo>
                <a:lnTo>
                  <a:pt x="3916" y="321"/>
                </a:lnTo>
                <a:lnTo>
                  <a:pt x="3912" y="326"/>
                </a:lnTo>
                <a:lnTo>
                  <a:pt x="3906" y="332"/>
                </a:lnTo>
                <a:lnTo>
                  <a:pt x="3898" y="338"/>
                </a:lnTo>
                <a:lnTo>
                  <a:pt x="3889" y="344"/>
                </a:lnTo>
                <a:lnTo>
                  <a:pt x="3879" y="347"/>
                </a:lnTo>
                <a:lnTo>
                  <a:pt x="3870" y="351"/>
                </a:lnTo>
                <a:lnTo>
                  <a:pt x="3856" y="355"/>
                </a:lnTo>
                <a:lnTo>
                  <a:pt x="3843" y="357"/>
                </a:lnTo>
                <a:lnTo>
                  <a:pt x="3829" y="359"/>
                </a:lnTo>
                <a:lnTo>
                  <a:pt x="3814" y="361"/>
                </a:lnTo>
                <a:lnTo>
                  <a:pt x="3797" y="363"/>
                </a:lnTo>
                <a:lnTo>
                  <a:pt x="3779" y="363"/>
                </a:lnTo>
                <a:lnTo>
                  <a:pt x="3760" y="365"/>
                </a:lnTo>
                <a:lnTo>
                  <a:pt x="3682" y="365"/>
                </a:lnTo>
                <a:lnTo>
                  <a:pt x="3605" y="365"/>
                </a:lnTo>
                <a:lnTo>
                  <a:pt x="3530" y="365"/>
                </a:lnTo>
                <a:lnTo>
                  <a:pt x="3453" y="367"/>
                </a:lnTo>
                <a:lnTo>
                  <a:pt x="3380" y="369"/>
                </a:lnTo>
                <a:lnTo>
                  <a:pt x="3305" y="371"/>
                </a:lnTo>
                <a:lnTo>
                  <a:pt x="3234" y="372"/>
                </a:lnTo>
                <a:lnTo>
                  <a:pt x="3161" y="374"/>
                </a:lnTo>
                <a:lnTo>
                  <a:pt x="3090" y="378"/>
                </a:lnTo>
                <a:lnTo>
                  <a:pt x="3021" y="380"/>
                </a:lnTo>
                <a:lnTo>
                  <a:pt x="2950" y="384"/>
                </a:lnTo>
                <a:lnTo>
                  <a:pt x="2883" y="388"/>
                </a:lnTo>
                <a:lnTo>
                  <a:pt x="2814" y="392"/>
                </a:lnTo>
                <a:lnTo>
                  <a:pt x="2749" y="397"/>
                </a:lnTo>
                <a:lnTo>
                  <a:pt x="2681" y="401"/>
                </a:lnTo>
                <a:lnTo>
                  <a:pt x="2616" y="407"/>
                </a:lnTo>
                <a:lnTo>
                  <a:pt x="2518" y="413"/>
                </a:lnTo>
                <a:lnTo>
                  <a:pt x="2422" y="420"/>
                </a:lnTo>
                <a:lnTo>
                  <a:pt x="2330" y="426"/>
                </a:lnTo>
                <a:lnTo>
                  <a:pt x="2240" y="430"/>
                </a:lnTo>
                <a:lnTo>
                  <a:pt x="2153" y="436"/>
                </a:lnTo>
                <a:lnTo>
                  <a:pt x="2071" y="442"/>
                </a:lnTo>
                <a:lnTo>
                  <a:pt x="1990" y="445"/>
                </a:lnTo>
                <a:lnTo>
                  <a:pt x="1914" y="451"/>
                </a:lnTo>
                <a:lnTo>
                  <a:pt x="1839" y="455"/>
                </a:lnTo>
                <a:lnTo>
                  <a:pt x="1768" y="459"/>
                </a:lnTo>
                <a:lnTo>
                  <a:pt x="1700" y="463"/>
                </a:lnTo>
                <a:lnTo>
                  <a:pt x="1637" y="467"/>
                </a:lnTo>
                <a:lnTo>
                  <a:pt x="1576" y="470"/>
                </a:lnTo>
                <a:lnTo>
                  <a:pt x="1518" y="474"/>
                </a:lnTo>
                <a:lnTo>
                  <a:pt x="1462" y="478"/>
                </a:lnTo>
                <a:lnTo>
                  <a:pt x="1411" y="480"/>
                </a:lnTo>
                <a:lnTo>
                  <a:pt x="1363" y="484"/>
                </a:lnTo>
                <a:lnTo>
                  <a:pt x="1316" y="486"/>
                </a:lnTo>
                <a:lnTo>
                  <a:pt x="1274" y="488"/>
                </a:lnTo>
                <a:lnTo>
                  <a:pt x="1234" y="490"/>
                </a:lnTo>
                <a:lnTo>
                  <a:pt x="1199" y="491"/>
                </a:lnTo>
                <a:lnTo>
                  <a:pt x="1165" y="493"/>
                </a:lnTo>
                <a:lnTo>
                  <a:pt x="1136" y="495"/>
                </a:lnTo>
                <a:lnTo>
                  <a:pt x="1109" y="497"/>
                </a:lnTo>
                <a:lnTo>
                  <a:pt x="1086" y="499"/>
                </a:lnTo>
                <a:lnTo>
                  <a:pt x="1065" y="499"/>
                </a:lnTo>
                <a:lnTo>
                  <a:pt x="1048" y="501"/>
                </a:lnTo>
                <a:lnTo>
                  <a:pt x="1034" y="501"/>
                </a:lnTo>
                <a:lnTo>
                  <a:pt x="1023" y="501"/>
                </a:lnTo>
                <a:lnTo>
                  <a:pt x="1015" y="503"/>
                </a:lnTo>
                <a:lnTo>
                  <a:pt x="1009" y="503"/>
                </a:lnTo>
                <a:lnTo>
                  <a:pt x="1009" y="503"/>
                </a:lnTo>
                <a:lnTo>
                  <a:pt x="954" y="507"/>
                </a:lnTo>
                <a:lnTo>
                  <a:pt x="900" y="511"/>
                </a:lnTo>
                <a:lnTo>
                  <a:pt x="850" y="513"/>
                </a:lnTo>
                <a:lnTo>
                  <a:pt x="800" y="516"/>
                </a:lnTo>
                <a:lnTo>
                  <a:pt x="752" y="518"/>
                </a:lnTo>
                <a:lnTo>
                  <a:pt x="704" y="522"/>
                </a:lnTo>
                <a:lnTo>
                  <a:pt x="660" y="524"/>
                </a:lnTo>
                <a:lnTo>
                  <a:pt x="616" y="526"/>
                </a:lnTo>
                <a:lnTo>
                  <a:pt x="576" y="526"/>
                </a:lnTo>
                <a:lnTo>
                  <a:pt x="535" y="528"/>
                </a:lnTo>
                <a:lnTo>
                  <a:pt x="497" y="530"/>
                </a:lnTo>
                <a:lnTo>
                  <a:pt x="460" y="530"/>
                </a:lnTo>
                <a:lnTo>
                  <a:pt x="426" y="530"/>
                </a:lnTo>
                <a:lnTo>
                  <a:pt x="393" y="532"/>
                </a:lnTo>
                <a:lnTo>
                  <a:pt x="361" y="532"/>
                </a:lnTo>
                <a:lnTo>
                  <a:pt x="332" y="532"/>
                </a:lnTo>
                <a:lnTo>
                  <a:pt x="307" y="532"/>
                </a:lnTo>
                <a:lnTo>
                  <a:pt x="284" y="530"/>
                </a:lnTo>
                <a:lnTo>
                  <a:pt x="261" y="530"/>
                </a:lnTo>
                <a:lnTo>
                  <a:pt x="240" y="528"/>
                </a:lnTo>
                <a:lnTo>
                  <a:pt x="218" y="524"/>
                </a:lnTo>
                <a:lnTo>
                  <a:pt x="201" y="522"/>
                </a:lnTo>
                <a:lnTo>
                  <a:pt x="182" y="518"/>
                </a:lnTo>
                <a:lnTo>
                  <a:pt x="165" y="515"/>
                </a:lnTo>
                <a:lnTo>
                  <a:pt x="149" y="509"/>
                </a:lnTo>
                <a:lnTo>
                  <a:pt x="134" y="505"/>
                </a:lnTo>
                <a:lnTo>
                  <a:pt x="121" y="499"/>
                </a:lnTo>
                <a:lnTo>
                  <a:pt x="107" y="491"/>
                </a:lnTo>
                <a:lnTo>
                  <a:pt x="94" y="484"/>
                </a:lnTo>
                <a:lnTo>
                  <a:pt x="82" y="476"/>
                </a:lnTo>
                <a:lnTo>
                  <a:pt x="73" y="468"/>
                </a:lnTo>
                <a:lnTo>
                  <a:pt x="63" y="459"/>
                </a:lnTo>
                <a:lnTo>
                  <a:pt x="48" y="440"/>
                </a:lnTo>
                <a:lnTo>
                  <a:pt x="42" y="430"/>
                </a:lnTo>
                <a:lnTo>
                  <a:pt x="36" y="420"/>
                </a:lnTo>
                <a:lnTo>
                  <a:pt x="30" y="413"/>
                </a:lnTo>
                <a:lnTo>
                  <a:pt x="25" y="403"/>
                </a:lnTo>
                <a:lnTo>
                  <a:pt x="21" y="395"/>
                </a:lnTo>
                <a:lnTo>
                  <a:pt x="15" y="388"/>
                </a:lnTo>
                <a:lnTo>
                  <a:pt x="11" y="380"/>
                </a:lnTo>
                <a:lnTo>
                  <a:pt x="9" y="371"/>
                </a:lnTo>
                <a:lnTo>
                  <a:pt x="5" y="363"/>
                </a:lnTo>
                <a:lnTo>
                  <a:pt x="3" y="355"/>
                </a:lnTo>
                <a:lnTo>
                  <a:pt x="2" y="349"/>
                </a:lnTo>
                <a:lnTo>
                  <a:pt x="2" y="342"/>
                </a:lnTo>
                <a:lnTo>
                  <a:pt x="0" y="334"/>
                </a:lnTo>
                <a:lnTo>
                  <a:pt x="0" y="328"/>
                </a:lnTo>
                <a:lnTo>
                  <a:pt x="0" y="315"/>
                </a:lnTo>
                <a:lnTo>
                  <a:pt x="2" y="305"/>
                </a:lnTo>
                <a:lnTo>
                  <a:pt x="3" y="294"/>
                </a:lnTo>
                <a:lnTo>
                  <a:pt x="5" y="284"/>
                </a:lnTo>
                <a:lnTo>
                  <a:pt x="9" y="276"/>
                </a:lnTo>
                <a:lnTo>
                  <a:pt x="15" y="269"/>
                </a:lnTo>
                <a:lnTo>
                  <a:pt x="21" y="261"/>
                </a:lnTo>
                <a:lnTo>
                  <a:pt x="26" y="255"/>
                </a:lnTo>
                <a:lnTo>
                  <a:pt x="32" y="250"/>
                </a:lnTo>
                <a:lnTo>
                  <a:pt x="40" y="246"/>
                </a:lnTo>
                <a:lnTo>
                  <a:pt x="50" y="242"/>
                </a:lnTo>
                <a:lnTo>
                  <a:pt x="59" y="238"/>
                </a:lnTo>
                <a:lnTo>
                  <a:pt x="69" y="236"/>
                </a:lnTo>
                <a:lnTo>
                  <a:pt x="80" y="234"/>
                </a:lnTo>
                <a:lnTo>
                  <a:pt x="92" y="232"/>
                </a:lnTo>
                <a:lnTo>
                  <a:pt x="105" y="232"/>
                </a:lnTo>
                <a:lnTo>
                  <a:pt x="270" y="227"/>
                </a:lnTo>
                <a:lnTo>
                  <a:pt x="435" y="221"/>
                </a:lnTo>
                <a:lnTo>
                  <a:pt x="599" y="213"/>
                </a:lnTo>
                <a:lnTo>
                  <a:pt x="760" y="205"/>
                </a:lnTo>
                <a:lnTo>
                  <a:pt x="921" y="198"/>
                </a:lnTo>
                <a:lnTo>
                  <a:pt x="1078" y="188"/>
                </a:lnTo>
                <a:lnTo>
                  <a:pt x="1236" y="179"/>
                </a:lnTo>
                <a:lnTo>
                  <a:pt x="1391" y="167"/>
                </a:lnTo>
                <a:lnTo>
                  <a:pt x="1547" y="157"/>
                </a:lnTo>
                <a:lnTo>
                  <a:pt x="1699" y="144"/>
                </a:lnTo>
                <a:lnTo>
                  <a:pt x="1850" y="132"/>
                </a:lnTo>
                <a:lnTo>
                  <a:pt x="2002" y="119"/>
                </a:lnTo>
                <a:lnTo>
                  <a:pt x="2150" y="106"/>
                </a:lnTo>
                <a:lnTo>
                  <a:pt x="2297" y="90"/>
                </a:lnTo>
                <a:lnTo>
                  <a:pt x="2443" y="75"/>
                </a:lnTo>
                <a:lnTo>
                  <a:pt x="2589" y="58"/>
                </a:lnTo>
                <a:lnTo>
                  <a:pt x="2628" y="54"/>
                </a:lnTo>
                <a:lnTo>
                  <a:pt x="2666" y="52"/>
                </a:lnTo>
                <a:lnTo>
                  <a:pt x="2704" y="48"/>
                </a:lnTo>
                <a:lnTo>
                  <a:pt x="2741" y="44"/>
                </a:lnTo>
                <a:lnTo>
                  <a:pt x="2775" y="42"/>
                </a:lnTo>
                <a:lnTo>
                  <a:pt x="2812" y="38"/>
                </a:lnTo>
                <a:lnTo>
                  <a:pt x="2846" y="37"/>
                </a:lnTo>
                <a:lnTo>
                  <a:pt x="2879" y="33"/>
                </a:lnTo>
                <a:lnTo>
                  <a:pt x="2912" y="31"/>
                </a:lnTo>
                <a:lnTo>
                  <a:pt x="2944" y="29"/>
                </a:lnTo>
                <a:lnTo>
                  <a:pt x="2975" y="25"/>
                </a:lnTo>
                <a:lnTo>
                  <a:pt x="3006" y="23"/>
                </a:lnTo>
                <a:lnTo>
                  <a:pt x="3035" y="21"/>
                </a:lnTo>
                <a:lnTo>
                  <a:pt x="3063" y="19"/>
                </a:lnTo>
                <a:lnTo>
                  <a:pt x="3090" y="17"/>
                </a:lnTo>
                <a:lnTo>
                  <a:pt x="3117" y="15"/>
                </a:lnTo>
                <a:lnTo>
                  <a:pt x="3144" y="13"/>
                </a:lnTo>
                <a:lnTo>
                  <a:pt x="3169" y="12"/>
                </a:lnTo>
                <a:lnTo>
                  <a:pt x="3194" y="10"/>
                </a:lnTo>
                <a:lnTo>
                  <a:pt x="3217" y="8"/>
                </a:lnTo>
                <a:lnTo>
                  <a:pt x="3240" y="8"/>
                </a:lnTo>
                <a:lnTo>
                  <a:pt x="3261" y="6"/>
                </a:lnTo>
                <a:lnTo>
                  <a:pt x="3282" y="4"/>
                </a:lnTo>
                <a:lnTo>
                  <a:pt x="3303" y="4"/>
                </a:lnTo>
                <a:lnTo>
                  <a:pt x="3323" y="2"/>
                </a:lnTo>
                <a:lnTo>
                  <a:pt x="3340" y="2"/>
                </a:lnTo>
                <a:lnTo>
                  <a:pt x="3359" y="2"/>
                </a:lnTo>
                <a:lnTo>
                  <a:pt x="3376" y="0"/>
                </a:lnTo>
                <a:lnTo>
                  <a:pt x="3392" y="0"/>
                </a:lnTo>
                <a:lnTo>
                  <a:pt x="3407" y="0"/>
                </a:lnTo>
                <a:lnTo>
                  <a:pt x="3420" y="0"/>
                </a:lnTo>
                <a:lnTo>
                  <a:pt x="3436" y="0"/>
                </a:lnTo>
                <a:lnTo>
                  <a:pt x="3436" y="0"/>
                </a:lnTo>
                <a:lnTo>
                  <a:pt x="343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upload.wikimedia.org/wikipedia/commons/6/6e/The_sun1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32.1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73071" r="15000"/>
          <a:stretch>
            <a:fillRect/>
          </a:stretch>
        </p:blipFill>
        <p:spPr bwMode="auto">
          <a:xfrm>
            <a:off x="609600" y="914400"/>
            <a:ext cx="1591782" cy="15240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2.18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t="51321" r="75302"/>
          <a:stretch>
            <a:fillRect/>
          </a:stretch>
        </p:blipFill>
        <p:spPr bwMode="auto">
          <a:xfrm>
            <a:off x="112486" y="4038600"/>
            <a:ext cx="2590800" cy="18163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838200" y="30480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漂亮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 descr="C:\Users\Meishing\Dropbox\meizhouhuayu\課本故事圖檔\L3-2 (1)\L3-2\Slide2.JPG"/>
          <p:cNvPicPr>
            <a:picLocks noChangeAspect="1" noChangeArrowheads="1"/>
          </p:cNvPicPr>
          <p:nvPr/>
        </p:nvPicPr>
        <p:blipFill>
          <a:blip r:embed="rId7" cstate="print"/>
          <a:srcRect l="18303" t="952" r="60982" b="72381"/>
          <a:stretch>
            <a:fillRect/>
          </a:stretch>
        </p:blipFill>
        <p:spPr bwMode="auto">
          <a:xfrm>
            <a:off x="-1736271" y="5181600"/>
            <a:ext cx="1736271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010400" y="28956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月亮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10000" y="2133600"/>
            <a:ext cx="1822450" cy="560387"/>
            <a:chOff x="2895600" y="990600"/>
            <a:chExt cx="3346450" cy="941387"/>
          </a:xfrm>
        </p:grpSpPr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4038600" y="990600"/>
              <a:ext cx="820738" cy="587375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207" y="7"/>
                </a:cxn>
                <a:cxn ang="0">
                  <a:pos x="292" y="21"/>
                </a:cxn>
                <a:cxn ang="0">
                  <a:pos x="384" y="40"/>
                </a:cxn>
                <a:cxn ang="0">
                  <a:pos x="482" y="65"/>
                </a:cxn>
                <a:cxn ang="0">
                  <a:pos x="587" y="96"/>
                </a:cxn>
                <a:cxn ang="0">
                  <a:pos x="687" y="128"/>
                </a:cxn>
                <a:cxn ang="0">
                  <a:pos x="773" y="161"/>
                </a:cxn>
                <a:cxn ang="0">
                  <a:pos x="843" y="194"/>
                </a:cxn>
                <a:cxn ang="0">
                  <a:pos x="900" y="226"/>
                </a:cxn>
                <a:cxn ang="0">
                  <a:pos x="940" y="259"/>
                </a:cxn>
                <a:cxn ang="0">
                  <a:pos x="973" y="297"/>
                </a:cxn>
                <a:cxn ang="0">
                  <a:pos x="998" y="334"/>
                </a:cxn>
                <a:cxn ang="0">
                  <a:pos x="1015" y="368"/>
                </a:cxn>
                <a:cxn ang="0">
                  <a:pos x="1027" y="405"/>
                </a:cxn>
                <a:cxn ang="0">
                  <a:pos x="1031" y="439"/>
                </a:cxn>
                <a:cxn ang="0">
                  <a:pos x="1031" y="485"/>
                </a:cxn>
                <a:cxn ang="0">
                  <a:pos x="1025" y="533"/>
                </a:cxn>
                <a:cxn ang="0">
                  <a:pos x="1013" y="578"/>
                </a:cxn>
                <a:cxn ang="0">
                  <a:pos x="998" y="616"/>
                </a:cxn>
                <a:cxn ang="0">
                  <a:pos x="977" y="649"/>
                </a:cxn>
                <a:cxn ang="0">
                  <a:pos x="950" y="677"/>
                </a:cxn>
                <a:cxn ang="0">
                  <a:pos x="919" y="700"/>
                </a:cxn>
                <a:cxn ang="0">
                  <a:pos x="883" y="718"/>
                </a:cxn>
                <a:cxn ang="0">
                  <a:pos x="843" y="731"/>
                </a:cxn>
                <a:cxn ang="0">
                  <a:pos x="796" y="739"/>
                </a:cxn>
                <a:cxn ang="0">
                  <a:pos x="747" y="741"/>
                </a:cxn>
                <a:cxn ang="0">
                  <a:pos x="714" y="739"/>
                </a:cxn>
                <a:cxn ang="0">
                  <a:pos x="679" y="731"/>
                </a:cxn>
                <a:cxn ang="0">
                  <a:pos x="643" y="720"/>
                </a:cxn>
                <a:cxn ang="0">
                  <a:pos x="604" y="702"/>
                </a:cxn>
                <a:cxn ang="0">
                  <a:pos x="564" y="679"/>
                </a:cxn>
                <a:cxn ang="0">
                  <a:pos x="524" y="652"/>
                </a:cxn>
                <a:cxn ang="0">
                  <a:pos x="480" y="620"/>
                </a:cxn>
                <a:cxn ang="0">
                  <a:pos x="436" y="583"/>
                </a:cxn>
                <a:cxn ang="0">
                  <a:pos x="388" y="539"/>
                </a:cxn>
                <a:cxn ang="0">
                  <a:pos x="340" y="491"/>
                </a:cxn>
                <a:cxn ang="0">
                  <a:pos x="288" y="436"/>
                </a:cxn>
                <a:cxn ang="0">
                  <a:pos x="236" y="378"/>
                </a:cxn>
                <a:cxn ang="0">
                  <a:pos x="188" y="326"/>
                </a:cxn>
                <a:cxn ang="0">
                  <a:pos x="146" y="276"/>
                </a:cxn>
                <a:cxn ang="0">
                  <a:pos x="109" y="232"/>
                </a:cxn>
                <a:cxn ang="0">
                  <a:pos x="77" y="192"/>
                </a:cxn>
                <a:cxn ang="0">
                  <a:pos x="52" y="157"/>
                </a:cxn>
                <a:cxn ang="0">
                  <a:pos x="30" y="126"/>
                </a:cxn>
                <a:cxn ang="0">
                  <a:pos x="13" y="100"/>
                </a:cxn>
                <a:cxn ang="0">
                  <a:pos x="4" y="77"/>
                </a:cxn>
                <a:cxn ang="0">
                  <a:pos x="0" y="59"/>
                </a:cxn>
                <a:cxn ang="0">
                  <a:pos x="0" y="44"/>
                </a:cxn>
                <a:cxn ang="0">
                  <a:pos x="7" y="29"/>
                </a:cxn>
                <a:cxn ang="0">
                  <a:pos x="19" y="17"/>
                </a:cxn>
                <a:cxn ang="0">
                  <a:pos x="36" y="7"/>
                </a:cxn>
                <a:cxn ang="0">
                  <a:pos x="57" y="2"/>
                </a:cxn>
                <a:cxn ang="0">
                  <a:pos x="77" y="0"/>
                </a:cxn>
              </a:cxnLst>
              <a:rect l="0" t="0" r="r" b="b"/>
              <a:pathLst>
                <a:path w="1033" h="741">
                  <a:moveTo>
                    <a:pt x="77" y="0"/>
                  </a:moveTo>
                  <a:lnTo>
                    <a:pt x="102" y="0"/>
                  </a:lnTo>
                  <a:lnTo>
                    <a:pt x="126" y="0"/>
                  </a:lnTo>
                  <a:lnTo>
                    <a:pt x="153" y="2"/>
                  </a:lnTo>
                  <a:lnTo>
                    <a:pt x="178" y="4"/>
                  </a:lnTo>
                  <a:lnTo>
                    <a:pt x="207" y="7"/>
                  </a:lnTo>
                  <a:lnTo>
                    <a:pt x="234" y="11"/>
                  </a:lnTo>
                  <a:lnTo>
                    <a:pt x="263" y="15"/>
                  </a:lnTo>
                  <a:lnTo>
                    <a:pt x="292" y="21"/>
                  </a:lnTo>
                  <a:lnTo>
                    <a:pt x="322" y="27"/>
                  </a:lnTo>
                  <a:lnTo>
                    <a:pt x="353" y="32"/>
                  </a:lnTo>
                  <a:lnTo>
                    <a:pt x="384" y="40"/>
                  </a:lnTo>
                  <a:lnTo>
                    <a:pt x="414" y="48"/>
                  </a:lnTo>
                  <a:lnTo>
                    <a:pt x="447" y="57"/>
                  </a:lnTo>
                  <a:lnTo>
                    <a:pt x="482" y="65"/>
                  </a:lnTo>
                  <a:lnTo>
                    <a:pt x="516" y="75"/>
                  </a:lnTo>
                  <a:lnTo>
                    <a:pt x="551" y="86"/>
                  </a:lnTo>
                  <a:lnTo>
                    <a:pt x="587" y="96"/>
                  </a:lnTo>
                  <a:lnTo>
                    <a:pt x="622" y="107"/>
                  </a:lnTo>
                  <a:lnTo>
                    <a:pt x="656" y="119"/>
                  </a:lnTo>
                  <a:lnTo>
                    <a:pt x="687" y="128"/>
                  </a:lnTo>
                  <a:lnTo>
                    <a:pt x="718" y="140"/>
                  </a:lnTo>
                  <a:lnTo>
                    <a:pt x="747" y="151"/>
                  </a:lnTo>
                  <a:lnTo>
                    <a:pt x="773" y="161"/>
                  </a:lnTo>
                  <a:lnTo>
                    <a:pt x="798" y="173"/>
                  </a:lnTo>
                  <a:lnTo>
                    <a:pt x="821" y="184"/>
                  </a:lnTo>
                  <a:lnTo>
                    <a:pt x="843" y="194"/>
                  </a:lnTo>
                  <a:lnTo>
                    <a:pt x="864" y="205"/>
                  </a:lnTo>
                  <a:lnTo>
                    <a:pt x="883" y="217"/>
                  </a:lnTo>
                  <a:lnTo>
                    <a:pt x="900" y="226"/>
                  </a:lnTo>
                  <a:lnTo>
                    <a:pt x="915" y="238"/>
                  </a:lnTo>
                  <a:lnTo>
                    <a:pt x="929" y="247"/>
                  </a:lnTo>
                  <a:lnTo>
                    <a:pt x="940" y="259"/>
                  </a:lnTo>
                  <a:lnTo>
                    <a:pt x="952" y="272"/>
                  </a:lnTo>
                  <a:lnTo>
                    <a:pt x="963" y="284"/>
                  </a:lnTo>
                  <a:lnTo>
                    <a:pt x="973" y="297"/>
                  </a:lnTo>
                  <a:lnTo>
                    <a:pt x="981" y="309"/>
                  </a:lnTo>
                  <a:lnTo>
                    <a:pt x="990" y="322"/>
                  </a:lnTo>
                  <a:lnTo>
                    <a:pt x="998" y="334"/>
                  </a:lnTo>
                  <a:lnTo>
                    <a:pt x="1004" y="345"/>
                  </a:lnTo>
                  <a:lnTo>
                    <a:pt x="1010" y="357"/>
                  </a:lnTo>
                  <a:lnTo>
                    <a:pt x="1015" y="368"/>
                  </a:lnTo>
                  <a:lnTo>
                    <a:pt x="1019" y="380"/>
                  </a:lnTo>
                  <a:lnTo>
                    <a:pt x="1023" y="393"/>
                  </a:lnTo>
                  <a:lnTo>
                    <a:pt x="1027" y="405"/>
                  </a:lnTo>
                  <a:lnTo>
                    <a:pt x="1029" y="416"/>
                  </a:lnTo>
                  <a:lnTo>
                    <a:pt x="1031" y="428"/>
                  </a:lnTo>
                  <a:lnTo>
                    <a:pt x="1031" y="439"/>
                  </a:lnTo>
                  <a:lnTo>
                    <a:pt x="1033" y="451"/>
                  </a:lnTo>
                  <a:lnTo>
                    <a:pt x="1031" y="468"/>
                  </a:lnTo>
                  <a:lnTo>
                    <a:pt x="1031" y="485"/>
                  </a:lnTo>
                  <a:lnTo>
                    <a:pt x="1029" y="503"/>
                  </a:lnTo>
                  <a:lnTo>
                    <a:pt x="1027" y="518"/>
                  </a:lnTo>
                  <a:lnTo>
                    <a:pt x="1025" y="533"/>
                  </a:lnTo>
                  <a:lnTo>
                    <a:pt x="1021" y="549"/>
                  </a:lnTo>
                  <a:lnTo>
                    <a:pt x="1017" y="562"/>
                  </a:lnTo>
                  <a:lnTo>
                    <a:pt x="1013" y="578"/>
                  </a:lnTo>
                  <a:lnTo>
                    <a:pt x="1010" y="591"/>
                  </a:lnTo>
                  <a:lnTo>
                    <a:pt x="1004" y="603"/>
                  </a:lnTo>
                  <a:lnTo>
                    <a:pt x="998" y="616"/>
                  </a:lnTo>
                  <a:lnTo>
                    <a:pt x="990" y="627"/>
                  </a:lnTo>
                  <a:lnTo>
                    <a:pt x="985" y="637"/>
                  </a:lnTo>
                  <a:lnTo>
                    <a:pt x="977" y="649"/>
                  </a:lnTo>
                  <a:lnTo>
                    <a:pt x="967" y="658"/>
                  </a:lnTo>
                  <a:lnTo>
                    <a:pt x="960" y="668"/>
                  </a:lnTo>
                  <a:lnTo>
                    <a:pt x="950" y="677"/>
                  </a:lnTo>
                  <a:lnTo>
                    <a:pt x="940" y="685"/>
                  </a:lnTo>
                  <a:lnTo>
                    <a:pt x="931" y="693"/>
                  </a:lnTo>
                  <a:lnTo>
                    <a:pt x="919" y="700"/>
                  </a:lnTo>
                  <a:lnTo>
                    <a:pt x="908" y="706"/>
                  </a:lnTo>
                  <a:lnTo>
                    <a:pt x="896" y="712"/>
                  </a:lnTo>
                  <a:lnTo>
                    <a:pt x="883" y="718"/>
                  </a:lnTo>
                  <a:lnTo>
                    <a:pt x="869" y="723"/>
                  </a:lnTo>
                  <a:lnTo>
                    <a:pt x="856" y="727"/>
                  </a:lnTo>
                  <a:lnTo>
                    <a:pt x="843" y="731"/>
                  </a:lnTo>
                  <a:lnTo>
                    <a:pt x="827" y="735"/>
                  </a:lnTo>
                  <a:lnTo>
                    <a:pt x="812" y="737"/>
                  </a:lnTo>
                  <a:lnTo>
                    <a:pt x="796" y="739"/>
                  </a:lnTo>
                  <a:lnTo>
                    <a:pt x="779" y="741"/>
                  </a:lnTo>
                  <a:lnTo>
                    <a:pt x="764" y="741"/>
                  </a:lnTo>
                  <a:lnTo>
                    <a:pt x="747" y="741"/>
                  </a:lnTo>
                  <a:lnTo>
                    <a:pt x="735" y="741"/>
                  </a:lnTo>
                  <a:lnTo>
                    <a:pt x="723" y="741"/>
                  </a:lnTo>
                  <a:lnTo>
                    <a:pt x="714" y="739"/>
                  </a:lnTo>
                  <a:lnTo>
                    <a:pt x="702" y="737"/>
                  </a:lnTo>
                  <a:lnTo>
                    <a:pt x="691" y="735"/>
                  </a:lnTo>
                  <a:lnTo>
                    <a:pt x="679" y="731"/>
                  </a:lnTo>
                  <a:lnTo>
                    <a:pt x="668" y="727"/>
                  </a:lnTo>
                  <a:lnTo>
                    <a:pt x="654" y="723"/>
                  </a:lnTo>
                  <a:lnTo>
                    <a:pt x="643" y="720"/>
                  </a:lnTo>
                  <a:lnTo>
                    <a:pt x="629" y="714"/>
                  </a:lnTo>
                  <a:lnTo>
                    <a:pt x="618" y="708"/>
                  </a:lnTo>
                  <a:lnTo>
                    <a:pt x="604" y="702"/>
                  </a:lnTo>
                  <a:lnTo>
                    <a:pt x="591" y="695"/>
                  </a:lnTo>
                  <a:lnTo>
                    <a:pt x="578" y="689"/>
                  </a:lnTo>
                  <a:lnTo>
                    <a:pt x="564" y="679"/>
                  </a:lnTo>
                  <a:lnTo>
                    <a:pt x="551" y="672"/>
                  </a:lnTo>
                  <a:lnTo>
                    <a:pt x="537" y="662"/>
                  </a:lnTo>
                  <a:lnTo>
                    <a:pt x="524" y="652"/>
                  </a:lnTo>
                  <a:lnTo>
                    <a:pt x="508" y="643"/>
                  </a:lnTo>
                  <a:lnTo>
                    <a:pt x="495" y="631"/>
                  </a:lnTo>
                  <a:lnTo>
                    <a:pt x="480" y="620"/>
                  </a:lnTo>
                  <a:lnTo>
                    <a:pt x="464" y="608"/>
                  </a:lnTo>
                  <a:lnTo>
                    <a:pt x="449" y="597"/>
                  </a:lnTo>
                  <a:lnTo>
                    <a:pt x="436" y="583"/>
                  </a:lnTo>
                  <a:lnTo>
                    <a:pt x="420" y="570"/>
                  </a:lnTo>
                  <a:lnTo>
                    <a:pt x="403" y="555"/>
                  </a:lnTo>
                  <a:lnTo>
                    <a:pt x="388" y="539"/>
                  </a:lnTo>
                  <a:lnTo>
                    <a:pt x="372" y="524"/>
                  </a:lnTo>
                  <a:lnTo>
                    <a:pt x="355" y="508"/>
                  </a:lnTo>
                  <a:lnTo>
                    <a:pt x="340" y="491"/>
                  </a:lnTo>
                  <a:lnTo>
                    <a:pt x="322" y="474"/>
                  </a:lnTo>
                  <a:lnTo>
                    <a:pt x="307" y="457"/>
                  </a:lnTo>
                  <a:lnTo>
                    <a:pt x="288" y="436"/>
                  </a:lnTo>
                  <a:lnTo>
                    <a:pt x="270" y="416"/>
                  </a:lnTo>
                  <a:lnTo>
                    <a:pt x="251" y="397"/>
                  </a:lnTo>
                  <a:lnTo>
                    <a:pt x="236" y="378"/>
                  </a:lnTo>
                  <a:lnTo>
                    <a:pt x="219" y="361"/>
                  </a:lnTo>
                  <a:lnTo>
                    <a:pt x="203" y="343"/>
                  </a:lnTo>
                  <a:lnTo>
                    <a:pt x="188" y="326"/>
                  </a:lnTo>
                  <a:lnTo>
                    <a:pt x="173" y="309"/>
                  </a:lnTo>
                  <a:lnTo>
                    <a:pt x="159" y="292"/>
                  </a:lnTo>
                  <a:lnTo>
                    <a:pt x="146" y="276"/>
                  </a:lnTo>
                  <a:lnTo>
                    <a:pt x="132" y="261"/>
                  </a:lnTo>
                  <a:lnTo>
                    <a:pt x="121" y="247"/>
                  </a:lnTo>
                  <a:lnTo>
                    <a:pt x="109" y="232"/>
                  </a:lnTo>
                  <a:lnTo>
                    <a:pt x="98" y="219"/>
                  </a:lnTo>
                  <a:lnTo>
                    <a:pt x="88" y="205"/>
                  </a:lnTo>
                  <a:lnTo>
                    <a:pt x="77" y="192"/>
                  </a:lnTo>
                  <a:lnTo>
                    <a:pt x="67" y="180"/>
                  </a:lnTo>
                  <a:lnTo>
                    <a:pt x="59" y="169"/>
                  </a:lnTo>
                  <a:lnTo>
                    <a:pt x="52" y="157"/>
                  </a:lnTo>
                  <a:lnTo>
                    <a:pt x="44" y="146"/>
                  </a:lnTo>
                  <a:lnTo>
                    <a:pt x="36" y="136"/>
                  </a:lnTo>
                  <a:lnTo>
                    <a:pt x="30" y="126"/>
                  </a:lnTo>
                  <a:lnTo>
                    <a:pt x="25" y="117"/>
                  </a:lnTo>
                  <a:lnTo>
                    <a:pt x="19" y="107"/>
                  </a:lnTo>
                  <a:lnTo>
                    <a:pt x="13" y="100"/>
                  </a:lnTo>
                  <a:lnTo>
                    <a:pt x="9" y="92"/>
                  </a:lnTo>
                  <a:lnTo>
                    <a:pt x="7" y="84"/>
                  </a:lnTo>
                  <a:lnTo>
                    <a:pt x="4" y="77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9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4" y="34"/>
                  </a:lnTo>
                  <a:lnTo>
                    <a:pt x="7" y="29"/>
                  </a:lnTo>
                  <a:lnTo>
                    <a:pt x="9" y="25"/>
                  </a:lnTo>
                  <a:lnTo>
                    <a:pt x="15" y="21"/>
                  </a:lnTo>
                  <a:lnTo>
                    <a:pt x="19" y="17"/>
                  </a:lnTo>
                  <a:lnTo>
                    <a:pt x="25" y="13"/>
                  </a:lnTo>
                  <a:lnTo>
                    <a:pt x="30" y="11"/>
                  </a:lnTo>
                  <a:lnTo>
                    <a:pt x="36" y="7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7" y="2"/>
                  </a:lnTo>
                  <a:lnTo>
                    <a:pt x="67" y="0"/>
                  </a:lnTo>
                  <a:lnTo>
                    <a:pt x="77" y="0"/>
                  </a:lnTo>
                  <a:lnTo>
                    <a:pt x="7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2895600" y="1371600"/>
              <a:ext cx="3346450" cy="560387"/>
            </a:xfrm>
            <a:custGeom>
              <a:avLst/>
              <a:gdLst/>
              <a:ahLst/>
              <a:cxnLst>
                <a:cxn ang="0">
                  <a:pos x="3735" y="4"/>
                </a:cxn>
                <a:cxn ang="0">
                  <a:pos x="3781" y="14"/>
                </a:cxn>
                <a:cxn ang="0">
                  <a:pos x="3849" y="33"/>
                </a:cxn>
                <a:cxn ang="0">
                  <a:pos x="3933" y="60"/>
                </a:cxn>
                <a:cxn ang="0">
                  <a:pos x="4004" y="94"/>
                </a:cxn>
                <a:cxn ang="0">
                  <a:pos x="4060" y="127"/>
                </a:cxn>
                <a:cxn ang="0">
                  <a:pos x="4106" y="158"/>
                </a:cxn>
                <a:cxn ang="0">
                  <a:pos x="4144" y="187"/>
                </a:cxn>
                <a:cxn ang="0">
                  <a:pos x="4173" y="213"/>
                </a:cxn>
                <a:cxn ang="0">
                  <a:pos x="4196" y="238"/>
                </a:cxn>
                <a:cxn ang="0">
                  <a:pos x="4210" y="259"/>
                </a:cxn>
                <a:cxn ang="0">
                  <a:pos x="4215" y="281"/>
                </a:cxn>
                <a:cxn ang="0">
                  <a:pos x="4204" y="311"/>
                </a:cxn>
                <a:cxn ang="0">
                  <a:pos x="4163" y="336"/>
                </a:cxn>
                <a:cxn ang="0">
                  <a:pos x="4094" y="354"/>
                </a:cxn>
                <a:cxn ang="0">
                  <a:pos x="4000" y="365"/>
                </a:cxn>
                <a:cxn ang="0">
                  <a:pos x="3676" y="375"/>
                </a:cxn>
                <a:cxn ang="0">
                  <a:pos x="3255" y="396"/>
                </a:cxn>
                <a:cxn ang="0">
                  <a:pos x="2806" y="427"/>
                </a:cxn>
                <a:cxn ang="0">
                  <a:pos x="2328" y="465"/>
                </a:cxn>
                <a:cxn ang="0">
                  <a:pos x="1985" y="498"/>
                </a:cxn>
                <a:cxn ang="0">
                  <a:pos x="1647" y="538"/>
                </a:cxn>
                <a:cxn ang="0">
                  <a:pos x="1265" y="588"/>
                </a:cxn>
                <a:cxn ang="0">
                  <a:pos x="833" y="651"/>
                </a:cxn>
                <a:cxn ang="0">
                  <a:pos x="656" y="682"/>
                </a:cxn>
                <a:cxn ang="0">
                  <a:pos x="591" y="693"/>
                </a:cxn>
                <a:cxn ang="0">
                  <a:pos x="541" y="703"/>
                </a:cxn>
                <a:cxn ang="0">
                  <a:pos x="508" y="705"/>
                </a:cxn>
                <a:cxn ang="0">
                  <a:pos x="443" y="703"/>
                </a:cxn>
                <a:cxn ang="0">
                  <a:pos x="363" y="691"/>
                </a:cxn>
                <a:cxn ang="0">
                  <a:pos x="280" y="670"/>
                </a:cxn>
                <a:cxn ang="0">
                  <a:pos x="201" y="642"/>
                </a:cxn>
                <a:cxn ang="0">
                  <a:pos x="121" y="607"/>
                </a:cxn>
                <a:cxn ang="0">
                  <a:pos x="57" y="574"/>
                </a:cxn>
                <a:cxn ang="0">
                  <a:pos x="19" y="542"/>
                </a:cxn>
                <a:cxn ang="0">
                  <a:pos x="0" y="509"/>
                </a:cxn>
                <a:cxn ang="0">
                  <a:pos x="5" y="492"/>
                </a:cxn>
                <a:cxn ang="0">
                  <a:pos x="27" y="478"/>
                </a:cxn>
                <a:cxn ang="0">
                  <a:pos x="67" y="463"/>
                </a:cxn>
                <a:cxn ang="0">
                  <a:pos x="123" y="450"/>
                </a:cxn>
                <a:cxn ang="0">
                  <a:pos x="812" y="373"/>
                </a:cxn>
                <a:cxn ang="0">
                  <a:pos x="1438" y="302"/>
                </a:cxn>
                <a:cxn ang="0">
                  <a:pos x="1829" y="256"/>
                </a:cxn>
                <a:cxn ang="0">
                  <a:pos x="2202" y="210"/>
                </a:cxn>
                <a:cxn ang="0">
                  <a:pos x="2551" y="165"/>
                </a:cxn>
                <a:cxn ang="0">
                  <a:pos x="2881" y="119"/>
                </a:cxn>
                <a:cxn ang="0">
                  <a:pos x="3190" y="75"/>
                </a:cxn>
                <a:cxn ang="0">
                  <a:pos x="3288" y="58"/>
                </a:cxn>
                <a:cxn ang="0">
                  <a:pos x="3376" y="43"/>
                </a:cxn>
                <a:cxn ang="0">
                  <a:pos x="3455" y="29"/>
                </a:cxn>
                <a:cxn ang="0">
                  <a:pos x="3524" y="20"/>
                </a:cxn>
                <a:cxn ang="0">
                  <a:pos x="3586" y="12"/>
                </a:cxn>
                <a:cxn ang="0">
                  <a:pos x="3637" y="6"/>
                </a:cxn>
                <a:cxn ang="0">
                  <a:pos x="3680" y="2"/>
                </a:cxn>
                <a:cxn ang="0">
                  <a:pos x="3714" y="0"/>
                </a:cxn>
              </a:cxnLst>
              <a:rect l="0" t="0" r="r" b="b"/>
              <a:pathLst>
                <a:path w="4215" h="707">
                  <a:moveTo>
                    <a:pt x="3714" y="0"/>
                  </a:moveTo>
                  <a:lnTo>
                    <a:pt x="3720" y="0"/>
                  </a:lnTo>
                  <a:lnTo>
                    <a:pt x="3726" y="2"/>
                  </a:lnTo>
                  <a:lnTo>
                    <a:pt x="3735" y="4"/>
                  </a:lnTo>
                  <a:lnTo>
                    <a:pt x="3745" y="6"/>
                  </a:lnTo>
                  <a:lnTo>
                    <a:pt x="3756" y="8"/>
                  </a:lnTo>
                  <a:lnTo>
                    <a:pt x="3768" y="10"/>
                  </a:lnTo>
                  <a:lnTo>
                    <a:pt x="3781" y="14"/>
                  </a:lnTo>
                  <a:lnTo>
                    <a:pt x="3797" y="18"/>
                  </a:lnTo>
                  <a:lnTo>
                    <a:pt x="3812" y="23"/>
                  </a:lnTo>
                  <a:lnTo>
                    <a:pt x="3829" y="27"/>
                  </a:lnTo>
                  <a:lnTo>
                    <a:pt x="3849" y="33"/>
                  </a:lnTo>
                  <a:lnTo>
                    <a:pt x="3868" y="39"/>
                  </a:lnTo>
                  <a:lnTo>
                    <a:pt x="3889" y="46"/>
                  </a:lnTo>
                  <a:lnTo>
                    <a:pt x="3910" y="52"/>
                  </a:lnTo>
                  <a:lnTo>
                    <a:pt x="3933" y="60"/>
                  </a:lnTo>
                  <a:lnTo>
                    <a:pt x="3958" y="69"/>
                  </a:lnTo>
                  <a:lnTo>
                    <a:pt x="3973" y="77"/>
                  </a:lnTo>
                  <a:lnTo>
                    <a:pt x="3989" y="87"/>
                  </a:lnTo>
                  <a:lnTo>
                    <a:pt x="4004" y="94"/>
                  </a:lnTo>
                  <a:lnTo>
                    <a:pt x="4019" y="102"/>
                  </a:lnTo>
                  <a:lnTo>
                    <a:pt x="4033" y="112"/>
                  </a:lnTo>
                  <a:lnTo>
                    <a:pt x="4046" y="119"/>
                  </a:lnTo>
                  <a:lnTo>
                    <a:pt x="4060" y="127"/>
                  </a:lnTo>
                  <a:lnTo>
                    <a:pt x="4071" y="135"/>
                  </a:lnTo>
                  <a:lnTo>
                    <a:pt x="4083" y="142"/>
                  </a:lnTo>
                  <a:lnTo>
                    <a:pt x="4094" y="150"/>
                  </a:lnTo>
                  <a:lnTo>
                    <a:pt x="4106" y="158"/>
                  </a:lnTo>
                  <a:lnTo>
                    <a:pt x="4115" y="165"/>
                  </a:lnTo>
                  <a:lnTo>
                    <a:pt x="4125" y="173"/>
                  </a:lnTo>
                  <a:lnTo>
                    <a:pt x="4135" y="181"/>
                  </a:lnTo>
                  <a:lnTo>
                    <a:pt x="4144" y="187"/>
                  </a:lnTo>
                  <a:lnTo>
                    <a:pt x="4152" y="194"/>
                  </a:lnTo>
                  <a:lnTo>
                    <a:pt x="4160" y="200"/>
                  </a:lnTo>
                  <a:lnTo>
                    <a:pt x="4167" y="208"/>
                  </a:lnTo>
                  <a:lnTo>
                    <a:pt x="4173" y="213"/>
                  </a:lnTo>
                  <a:lnTo>
                    <a:pt x="4181" y="219"/>
                  </a:lnTo>
                  <a:lnTo>
                    <a:pt x="4186" y="225"/>
                  </a:lnTo>
                  <a:lnTo>
                    <a:pt x="4190" y="233"/>
                  </a:lnTo>
                  <a:lnTo>
                    <a:pt x="4196" y="238"/>
                  </a:lnTo>
                  <a:lnTo>
                    <a:pt x="4200" y="244"/>
                  </a:lnTo>
                  <a:lnTo>
                    <a:pt x="4204" y="250"/>
                  </a:lnTo>
                  <a:lnTo>
                    <a:pt x="4208" y="256"/>
                  </a:lnTo>
                  <a:lnTo>
                    <a:pt x="4210" y="259"/>
                  </a:lnTo>
                  <a:lnTo>
                    <a:pt x="4211" y="265"/>
                  </a:lnTo>
                  <a:lnTo>
                    <a:pt x="4213" y="271"/>
                  </a:lnTo>
                  <a:lnTo>
                    <a:pt x="4215" y="275"/>
                  </a:lnTo>
                  <a:lnTo>
                    <a:pt x="4215" y="281"/>
                  </a:lnTo>
                  <a:lnTo>
                    <a:pt x="4215" y="284"/>
                  </a:lnTo>
                  <a:lnTo>
                    <a:pt x="4213" y="294"/>
                  </a:lnTo>
                  <a:lnTo>
                    <a:pt x="4210" y="302"/>
                  </a:lnTo>
                  <a:lnTo>
                    <a:pt x="4204" y="311"/>
                  </a:lnTo>
                  <a:lnTo>
                    <a:pt x="4196" y="317"/>
                  </a:lnTo>
                  <a:lnTo>
                    <a:pt x="4186" y="325"/>
                  </a:lnTo>
                  <a:lnTo>
                    <a:pt x="4177" y="331"/>
                  </a:lnTo>
                  <a:lnTo>
                    <a:pt x="4163" y="336"/>
                  </a:lnTo>
                  <a:lnTo>
                    <a:pt x="4148" y="342"/>
                  </a:lnTo>
                  <a:lnTo>
                    <a:pt x="4133" y="346"/>
                  </a:lnTo>
                  <a:lnTo>
                    <a:pt x="4115" y="350"/>
                  </a:lnTo>
                  <a:lnTo>
                    <a:pt x="4094" y="354"/>
                  </a:lnTo>
                  <a:lnTo>
                    <a:pt x="4073" y="357"/>
                  </a:lnTo>
                  <a:lnTo>
                    <a:pt x="4050" y="359"/>
                  </a:lnTo>
                  <a:lnTo>
                    <a:pt x="4025" y="363"/>
                  </a:lnTo>
                  <a:lnTo>
                    <a:pt x="4000" y="365"/>
                  </a:lnTo>
                  <a:lnTo>
                    <a:pt x="3971" y="365"/>
                  </a:lnTo>
                  <a:lnTo>
                    <a:pt x="3876" y="369"/>
                  </a:lnTo>
                  <a:lnTo>
                    <a:pt x="3776" y="371"/>
                  </a:lnTo>
                  <a:lnTo>
                    <a:pt x="3676" y="375"/>
                  </a:lnTo>
                  <a:lnTo>
                    <a:pt x="3574" y="379"/>
                  </a:lnTo>
                  <a:lnTo>
                    <a:pt x="3470" y="384"/>
                  </a:lnTo>
                  <a:lnTo>
                    <a:pt x="3363" y="390"/>
                  </a:lnTo>
                  <a:lnTo>
                    <a:pt x="3255" y="396"/>
                  </a:lnTo>
                  <a:lnTo>
                    <a:pt x="3146" y="402"/>
                  </a:lnTo>
                  <a:lnTo>
                    <a:pt x="3035" y="409"/>
                  </a:lnTo>
                  <a:lnTo>
                    <a:pt x="2921" y="417"/>
                  </a:lnTo>
                  <a:lnTo>
                    <a:pt x="2806" y="427"/>
                  </a:lnTo>
                  <a:lnTo>
                    <a:pt x="2689" y="434"/>
                  </a:lnTo>
                  <a:lnTo>
                    <a:pt x="2570" y="444"/>
                  </a:lnTo>
                  <a:lnTo>
                    <a:pt x="2451" y="455"/>
                  </a:lnTo>
                  <a:lnTo>
                    <a:pt x="2328" y="465"/>
                  </a:lnTo>
                  <a:lnTo>
                    <a:pt x="2205" y="476"/>
                  </a:lnTo>
                  <a:lnTo>
                    <a:pt x="2134" y="484"/>
                  </a:lnTo>
                  <a:lnTo>
                    <a:pt x="2061" y="490"/>
                  </a:lnTo>
                  <a:lnTo>
                    <a:pt x="1985" y="498"/>
                  </a:lnTo>
                  <a:lnTo>
                    <a:pt x="1904" y="507"/>
                  </a:lnTo>
                  <a:lnTo>
                    <a:pt x="1821" y="517"/>
                  </a:lnTo>
                  <a:lnTo>
                    <a:pt x="1737" y="526"/>
                  </a:lnTo>
                  <a:lnTo>
                    <a:pt x="1647" y="538"/>
                  </a:lnTo>
                  <a:lnTo>
                    <a:pt x="1557" y="549"/>
                  </a:lnTo>
                  <a:lnTo>
                    <a:pt x="1462" y="561"/>
                  </a:lnTo>
                  <a:lnTo>
                    <a:pt x="1365" y="574"/>
                  </a:lnTo>
                  <a:lnTo>
                    <a:pt x="1265" y="588"/>
                  </a:lnTo>
                  <a:lnTo>
                    <a:pt x="1161" y="603"/>
                  </a:lnTo>
                  <a:lnTo>
                    <a:pt x="1056" y="618"/>
                  </a:lnTo>
                  <a:lnTo>
                    <a:pt x="946" y="634"/>
                  </a:lnTo>
                  <a:lnTo>
                    <a:pt x="833" y="651"/>
                  </a:lnTo>
                  <a:lnTo>
                    <a:pt x="720" y="668"/>
                  </a:lnTo>
                  <a:lnTo>
                    <a:pt x="697" y="672"/>
                  </a:lnTo>
                  <a:lnTo>
                    <a:pt x="677" y="678"/>
                  </a:lnTo>
                  <a:lnTo>
                    <a:pt x="656" y="682"/>
                  </a:lnTo>
                  <a:lnTo>
                    <a:pt x="639" y="686"/>
                  </a:lnTo>
                  <a:lnTo>
                    <a:pt x="622" y="688"/>
                  </a:lnTo>
                  <a:lnTo>
                    <a:pt x="606" y="691"/>
                  </a:lnTo>
                  <a:lnTo>
                    <a:pt x="591" y="693"/>
                  </a:lnTo>
                  <a:lnTo>
                    <a:pt x="576" y="697"/>
                  </a:lnTo>
                  <a:lnTo>
                    <a:pt x="564" y="699"/>
                  </a:lnTo>
                  <a:lnTo>
                    <a:pt x="553" y="701"/>
                  </a:lnTo>
                  <a:lnTo>
                    <a:pt x="541" y="703"/>
                  </a:lnTo>
                  <a:lnTo>
                    <a:pt x="531" y="703"/>
                  </a:lnTo>
                  <a:lnTo>
                    <a:pt x="522" y="705"/>
                  </a:lnTo>
                  <a:lnTo>
                    <a:pt x="514" y="705"/>
                  </a:lnTo>
                  <a:lnTo>
                    <a:pt x="508" y="705"/>
                  </a:lnTo>
                  <a:lnTo>
                    <a:pt x="503" y="707"/>
                  </a:lnTo>
                  <a:lnTo>
                    <a:pt x="483" y="705"/>
                  </a:lnTo>
                  <a:lnTo>
                    <a:pt x="462" y="705"/>
                  </a:lnTo>
                  <a:lnTo>
                    <a:pt x="443" y="703"/>
                  </a:lnTo>
                  <a:lnTo>
                    <a:pt x="422" y="701"/>
                  </a:lnTo>
                  <a:lnTo>
                    <a:pt x="403" y="699"/>
                  </a:lnTo>
                  <a:lnTo>
                    <a:pt x="382" y="695"/>
                  </a:lnTo>
                  <a:lnTo>
                    <a:pt x="363" y="691"/>
                  </a:lnTo>
                  <a:lnTo>
                    <a:pt x="341" y="688"/>
                  </a:lnTo>
                  <a:lnTo>
                    <a:pt x="320" y="682"/>
                  </a:lnTo>
                  <a:lnTo>
                    <a:pt x="301" y="678"/>
                  </a:lnTo>
                  <a:lnTo>
                    <a:pt x="280" y="670"/>
                  </a:lnTo>
                  <a:lnTo>
                    <a:pt x="261" y="665"/>
                  </a:lnTo>
                  <a:lnTo>
                    <a:pt x="240" y="657"/>
                  </a:lnTo>
                  <a:lnTo>
                    <a:pt x="220" y="649"/>
                  </a:lnTo>
                  <a:lnTo>
                    <a:pt x="201" y="642"/>
                  </a:lnTo>
                  <a:lnTo>
                    <a:pt x="182" y="632"/>
                  </a:lnTo>
                  <a:lnTo>
                    <a:pt x="159" y="622"/>
                  </a:lnTo>
                  <a:lnTo>
                    <a:pt x="140" y="615"/>
                  </a:lnTo>
                  <a:lnTo>
                    <a:pt x="121" y="607"/>
                  </a:lnTo>
                  <a:lnTo>
                    <a:pt x="103" y="599"/>
                  </a:lnTo>
                  <a:lnTo>
                    <a:pt x="86" y="590"/>
                  </a:lnTo>
                  <a:lnTo>
                    <a:pt x="71" y="582"/>
                  </a:lnTo>
                  <a:lnTo>
                    <a:pt x="57" y="574"/>
                  </a:lnTo>
                  <a:lnTo>
                    <a:pt x="46" y="567"/>
                  </a:lnTo>
                  <a:lnTo>
                    <a:pt x="36" y="559"/>
                  </a:lnTo>
                  <a:lnTo>
                    <a:pt x="27" y="549"/>
                  </a:lnTo>
                  <a:lnTo>
                    <a:pt x="19" y="542"/>
                  </a:lnTo>
                  <a:lnTo>
                    <a:pt x="11" y="534"/>
                  </a:lnTo>
                  <a:lnTo>
                    <a:pt x="5" y="526"/>
                  </a:lnTo>
                  <a:lnTo>
                    <a:pt x="4" y="519"/>
                  </a:lnTo>
                  <a:lnTo>
                    <a:pt x="0" y="509"/>
                  </a:lnTo>
                  <a:lnTo>
                    <a:pt x="0" y="501"/>
                  </a:lnTo>
                  <a:lnTo>
                    <a:pt x="0" y="498"/>
                  </a:lnTo>
                  <a:lnTo>
                    <a:pt x="2" y="496"/>
                  </a:lnTo>
                  <a:lnTo>
                    <a:pt x="5" y="492"/>
                  </a:lnTo>
                  <a:lnTo>
                    <a:pt x="9" y="488"/>
                  </a:lnTo>
                  <a:lnTo>
                    <a:pt x="13" y="484"/>
                  </a:lnTo>
                  <a:lnTo>
                    <a:pt x="21" y="480"/>
                  </a:lnTo>
                  <a:lnTo>
                    <a:pt x="27" y="478"/>
                  </a:lnTo>
                  <a:lnTo>
                    <a:pt x="36" y="474"/>
                  </a:lnTo>
                  <a:lnTo>
                    <a:pt x="46" y="471"/>
                  </a:lnTo>
                  <a:lnTo>
                    <a:pt x="55" y="467"/>
                  </a:lnTo>
                  <a:lnTo>
                    <a:pt x="67" y="463"/>
                  </a:lnTo>
                  <a:lnTo>
                    <a:pt x="78" y="459"/>
                  </a:lnTo>
                  <a:lnTo>
                    <a:pt x="94" y="457"/>
                  </a:lnTo>
                  <a:lnTo>
                    <a:pt x="107" y="453"/>
                  </a:lnTo>
                  <a:lnTo>
                    <a:pt x="123" y="450"/>
                  </a:lnTo>
                  <a:lnTo>
                    <a:pt x="140" y="446"/>
                  </a:lnTo>
                  <a:lnTo>
                    <a:pt x="368" y="421"/>
                  </a:lnTo>
                  <a:lnTo>
                    <a:pt x="593" y="396"/>
                  </a:lnTo>
                  <a:lnTo>
                    <a:pt x="812" y="373"/>
                  </a:lnTo>
                  <a:lnTo>
                    <a:pt x="1025" y="350"/>
                  </a:lnTo>
                  <a:lnTo>
                    <a:pt x="1234" y="325"/>
                  </a:lnTo>
                  <a:lnTo>
                    <a:pt x="1336" y="313"/>
                  </a:lnTo>
                  <a:lnTo>
                    <a:pt x="1438" y="302"/>
                  </a:lnTo>
                  <a:lnTo>
                    <a:pt x="1537" y="290"/>
                  </a:lnTo>
                  <a:lnTo>
                    <a:pt x="1637" y="279"/>
                  </a:lnTo>
                  <a:lnTo>
                    <a:pt x="1733" y="267"/>
                  </a:lnTo>
                  <a:lnTo>
                    <a:pt x="1829" y="256"/>
                  </a:lnTo>
                  <a:lnTo>
                    <a:pt x="1925" y="244"/>
                  </a:lnTo>
                  <a:lnTo>
                    <a:pt x="2017" y="233"/>
                  </a:lnTo>
                  <a:lnTo>
                    <a:pt x="2109" y="221"/>
                  </a:lnTo>
                  <a:lnTo>
                    <a:pt x="2202" y="210"/>
                  </a:lnTo>
                  <a:lnTo>
                    <a:pt x="2290" y="198"/>
                  </a:lnTo>
                  <a:lnTo>
                    <a:pt x="2378" y="187"/>
                  </a:lnTo>
                  <a:lnTo>
                    <a:pt x="2466" y="177"/>
                  </a:lnTo>
                  <a:lnTo>
                    <a:pt x="2551" y="165"/>
                  </a:lnTo>
                  <a:lnTo>
                    <a:pt x="2635" y="154"/>
                  </a:lnTo>
                  <a:lnTo>
                    <a:pt x="2718" y="142"/>
                  </a:lnTo>
                  <a:lnTo>
                    <a:pt x="2801" y="131"/>
                  </a:lnTo>
                  <a:lnTo>
                    <a:pt x="2881" y="119"/>
                  </a:lnTo>
                  <a:lnTo>
                    <a:pt x="2960" y="108"/>
                  </a:lnTo>
                  <a:lnTo>
                    <a:pt x="3039" y="96"/>
                  </a:lnTo>
                  <a:lnTo>
                    <a:pt x="3115" y="87"/>
                  </a:lnTo>
                  <a:lnTo>
                    <a:pt x="3190" y="75"/>
                  </a:lnTo>
                  <a:lnTo>
                    <a:pt x="3215" y="69"/>
                  </a:lnTo>
                  <a:lnTo>
                    <a:pt x="3240" y="66"/>
                  </a:lnTo>
                  <a:lnTo>
                    <a:pt x="3263" y="62"/>
                  </a:lnTo>
                  <a:lnTo>
                    <a:pt x="3288" y="58"/>
                  </a:lnTo>
                  <a:lnTo>
                    <a:pt x="3309" y="52"/>
                  </a:lnTo>
                  <a:lnTo>
                    <a:pt x="3332" y="48"/>
                  </a:lnTo>
                  <a:lnTo>
                    <a:pt x="3355" y="46"/>
                  </a:lnTo>
                  <a:lnTo>
                    <a:pt x="3376" y="43"/>
                  </a:lnTo>
                  <a:lnTo>
                    <a:pt x="3396" y="39"/>
                  </a:lnTo>
                  <a:lnTo>
                    <a:pt x="3417" y="35"/>
                  </a:lnTo>
                  <a:lnTo>
                    <a:pt x="3436" y="33"/>
                  </a:lnTo>
                  <a:lnTo>
                    <a:pt x="3455" y="29"/>
                  </a:lnTo>
                  <a:lnTo>
                    <a:pt x="3472" y="27"/>
                  </a:lnTo>
                  <a:lnTo>
                    <a:pt x="3492" y="23"/>
                  </a:lnTo>
                  <a:lnTo>
                    <a:pt x="3509" y="21"/>
                  </a:lnTo>
                  <a:lnTo>
                    <a:pt x="3524" y="20"/>
                  </a:lnTo>
                  <a:lnTo>
                    <a:pt x="3541" y="18"/>
                  </a:lnTo>
                  <a:lnTo>
                    <a:pt x="3557" y="14"/>
                  </a:lnTo>
                  <a:lnTo>
                    <a:pt x="3572" y="12"/>
                  </a:lnTo>
                  <a:lnTo>
                    <a:pt x="3586" y="12"/>
                  </a:lnTo>
                  <a:lnTo>
                    <a:pt x="3599" y="10"/>
                  </a:lnTo>
                  <a:lnTo>
                    <a:pt x="3613" y="8"/>
                  </a:lnTo>
                  <a:lnTo>
                    <a:pt x="3626" y="6"/>
                  </a:lnTo>
                  <a:lnTo>
                    <a:pt x="3637" y="6"/>
                  </a:lnTo>
                  <a:lnTo>
                    <a:pt x="3649" y="4"/>
                  </a:lnTo>
                  <a:lnTo>
                    <a:pt x="3661" y="4"/>
                  </a:lnTo>
                  <a:lnTo>
                    <a:pt x="3670" y="2"/>
                  </a:lnTo>
                  <a:lnTo>
                    <a:pt x="3680" y="2"/>
                  </a:lnTo>
                  <a:lnTo>
                    <a:pt x="3689" y="2"/>
                  </a:lnTo>
                  <a:lnTo>
                    <a:pt x="3697" y="0"/>
                  </a:lnTo>
                  <a:lnTo>
                    <a:pt x="3707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1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67200" y="2667000"/>
            <a:ext cx="1047750" cy="520700"/>
            <a:chOff x="6477000" y="2209800"/>
            <a:chExt cx="2114550" cy="901700"/>
          </a:xfrm>
          <a:solidFill>
            <a:srgbClr val="FFC000"/>
          </a:solidFill>
        </p:grpSpPr>
        <p:sp>
          <p:nvSpPr>
            <p:cNvPr id="19" name="Freeform 26"/>
            <p:cNvSpPr>
              <a:spLocks/>
            </p:cNvSpPr>
            <p:nvPr/>
          </p:nvSpPr>
          <p:spPr bwMode="auto">
            <a:xfrm>
              <a:off x="6477000" y="2286000"/>
              <a:ext cx="500062" cy="825500"/>
            </a:xfrm>
            <a:custGeom>
              <a:avLst/>
              <a:gdLst/>
              <a:ahLst/>
              <a:cxnLst>
                <a:cxn ang="0">
                  <a:pos x="140" y="2"/>
                </a:cxn>
                <a:cxn ang="0">
                  <a:pos x="195" y="7"/>
                </a:cxn>
                <a:cxn ang="0">
                  <a:pos x="253" y="17"/>
                </a:cxn>
                <a:cxn ang="0">
                  <a:pos x="315" y="32"/>
                </a:cxn>
                <a:cxn ang="0">
                  <a:pos x="380" y="54"/>
                </a:cxn>
                <a:cxn ang="0">
                  <a:pos x="437" y="75"/>
                </a:cxn>
                <a:cxn ang="0">
                  <a:pos x="466" y="94"/>
                </a:cxn>
                <a:cxn ang="0">
                  <a:pos x="489" y="111"/>
                </a:cxn>
                <a:cxn ang="0">
                  <a:pos x="505" y="130"/>
                </a:cxn>
                <a:cxn ang="0">
                  <a:pos x="514" y="150"/>
                </a:cxn>
                <a:cxn ang="0">
                  <a:pos x="518" y="167"/>
                </a:cxn>
                <a:cxn ang="0">
                  <a:pos x="518" y="213"/>
                </a:cxn>
                <a:cxn ang="0">
                  <a:pos x="520" y="255"/>
                </a:cxn>
                <a:cxn ang="0">
                  <a:pos x="522" y="292"/>
                </a:cxn>
                <a:cxn ang="0">
                  <a:pos x="526" y="324"/>
                </a:cxn>
                <a:cxn ang="0">
                  <a:pos x="537" y="389"/>
                </a:cxn>
                <a:cxn ang="0">
                  <a:pos x="553" y="478"/>
                </a:cxn>
                <a:cxn ang="0">
                  <a:pos x="568" y="557"/>
                </a:cxn>
                <a:cxn ang="0">
                  <a:pos x="581" y="628"/>
                </a:cxn>
                <a:cxn ang="0">
                  <a:pos x="593" y="689"/>
                </a:cxn>
                <a:cxn ang="0">
                  <a:pos x="602" y="745"/>
                </a:cxn>
                <a:cxn ang="0">
                  <a:pos x="612" y="791"/>
                </a:cxn>
                <a:cxn ang="0">
                  <a:pos x="618" y="829"/>
                </a:cxn>
                <a:cxn ang="0">
                  <a:pos x="624" y="860"/>
                </a:cxn>
                <a:cxn ang="0">
                  <a:pos x="627" y="881"/>
                </a:cxn>
                <a:cxn ang="0">
                  <a:pos x="627" y="894"/>
                </a:cxn>
                <a:cxn ang="0">
                  <a:pos x="620" y="931"/>
                </a:cxn>
                <a:cxn ang="0">
                  <a:pos x="604" y="971"/>
                </a:cxn>
                <a:cxn ang="0">
                  <a:pos x="587" y="1004"/>
                </a:cxn>
                <a:cxn ang="0">
                  <a:pos x="566" y="1025"/>
                </a:cxn>
                <a:cxn ang="0">
                  <a:pos x="541" y="1038"/>
                </a:cxn>
                <a:cxn ang="0">
                  <a:pos x="512" y="1038"/>
                </a:cxn>
                <a:cxn ang="0">
                  <a:pos x="480" y="1027"/>
                </a:cxn>
                <a:cxn ang="0">
                  <a:pos x="449" y="998"/>
                </a:cxn>
                <a:cxn ang="0">
                  <a:pos x="422" y="954"/>
                </a:cxn>
                <a:cxn ang="0">
                  <a:pos x="399" y="896"/>
                </a:cxn>
                <a:cxn ang="0">
                  <a:pos x="378" y="823"/>
                </a:cxn>
                <a:cxn ang="0">
                  <a:pos x="338" y="727"/>
                </a:cxn>
                <a:cxn ang="0">
                  <a:pos x="301" y="641"/>
                </a:cxn>
                <a:cxn ang="0">
                  <a:pos x="267" y="560"/>
                </a:cxn>
                <a:cxn ang="0">
                  <a:pos x="234" y="487"/>
                </a:cxn>
                <a:cxn ang="0">
                  <a:pos x="203" y="424"/>
                </a:cxn>
                <a:cxn ang="0">
                  <a:pos x="174" y="366"/>
                </a:cxn>
                <a:cxn ang="0">
                  <a:pos x="148" y="317"/>
                </a:cxn>
                <a:cxn ang="0">
                  <a:pos x="124" y="276"/>
                </a:cxn>
                <a:cxn ang="0">
                  <a:pos x="101" y="240"/>
                </a:cxn>
                <a:cxn ang="0">
                  <a:pos x="82" y="213"/>
                </a:cxn>
                <a:cxn ang="0">
                  <a:pos x="61" y="188"/>
                </a:cxn>
                <a:cxn ang="0">
                  <a:pos x="38" y="159"/>
                </a:cxn>
                <a:cxn ang="0">
                  <a:pos x="21" y="136"/>
                </a:cxn>
                <a:cxn ang="0">
                  <a:pos x="9" y="115"/>
                </a:cxn>
                <a:cxn ang="0">
                  <a:pos x="2" y="100"/>
                </a:cxn>
                <a:cxn ang="0">
                  <a:pos x="0" y="88"/>
                </a:cxn>
                <a:cxn ang="0">
                  <a:pos x="4" y="59"/>
                </a:cxn>
                <a:cxn ang="0">
                  <a:pos x="15" y="34"/>
                </a:cxn>
                <a:cxn ang="0">
                  <a:pos x="34" y="17"/>
                </a:cxn>
                <a:cxn ang="0">
                  <a:pos x="59" y="6"/>
                </a:cxn>
                <a:cxn ang="0">
                  <a:pos x="92" y="0"/>
                </a:cxn>
              </a:cxnLst>
              <a:rect l="0" t="0" r="r" b="b"/>
              <a:pathLst>
                <a:path w="629" h="1040">
                  <a:moveTo>
                    <a:pt x="105" y="0"/>
                  </a:moveTo>
                  <a:lnTo>
                    <a:pt x="123" y="0"/>
                  </a:lnTo>
                  <a:lnTo>
                    <a:pt x="140" y="2"/>
                  </a:lnTo>
                  <a:lnTo>
                    <a:pt x="157" y="4"/>
                  </a:lnTo>
                  <a:lnTo>
                    <a:pt x="176" y="6"/>
                  </a:lnTo>
                  <a:lnTo>
                    <a:pt x="195" y="7"/>
                  </a:lnTo>
                  <a:lnTo>
                    <a:pt x="213" y="9"/>
                  </a:lnTo>
                  <a:lnTo>
                    <a:pt x="234" y="13"/>
                  </a:lnTo>
                  <a:lnTo>
                    <a:pt x="253" y="17"/>
                  </a:lnTo>
                  <a:lnTo>
                    <a:pt x="272" y="23"/>
                  </a:lnTo>
                  <a:lnTo>
                    <a:pt x="293" y="27"/>
                  </a:lnTo>
                  <a:lnTo>
                    <a:pt x="315" y="32"/>
                  </a:lnTo>
                  <a:lnTo>
                    <a:pt x="336" y="40"/>
                  </a:lnTo>
                  <a:lnTo>
                    <a:pt x="359" y="46"/>
                  </a:lnTo>
                  <a:lnTo>
                    <a:pt x="380" y="54"/>
                  </a:lnTo>
                  <a:lnTo>
                    <a:pt x="403" y="61"/>
                  </a:lnTo>
                  <a:lnTo>
                    <a:pt x="426" y="69"/>
                  </a:lnTo>
                  <a:lnTo>
                    <a:pt x="437" y="75"/>
                  </a:lnTo>
                  <a:lnTo>
                    <a:pt x="449" y="80"/>
                  </a:lnTo>
                  <a:lnTo>
                    <a:pt x="458" y="86"/>
                  </a:lnTo>
                  <a:lnTo>
                    <a:pt x="466" y="94"/>
                  </a:lnTo>
                  <a:lnTo>
                    <a:pt x="476" y="100"/>
                  </a:lnTo>
                  <a:lnTo>
                    <a:pt x="483" y="105"/>
                  </a:lnTo>
                  <a:lnTo>
                    <a:pt x="489" y="111"/>
                  </a:lnTo>
                  <a:lnTo>
                    <a:pt x="495" y="119"/>
                  </a:lnTo>
                  <a:lnTo>
                    <a:pt x="501" y="125"/>
                  </a:lnTo>
                  <a:lnTo>
                    <a:pt x="505" y="130"/>
                  </a:lnTo>
                  <a:lnTo>
                    <a:pt x="508" y="138"/>
                  </a:lnTo>
                  <a:lnTo>
                    <a:pt x="512" y="144"/>
                  </a:lnTo>
                  <a:lnTo>
                    <a:pt x="514" y="150"/>
                  </a:lnTo>
                  <a:lnTo>
                    <a:pt x="516" y="155"/>
                  </a:lnTo>
                  <a:lnTo>
                    <a:pt x="516" y="161"/>
                  </a:lnTo>
                  <a:lnTo>
                    <a:pt x="518" y="167"/>
                  </a:lnTo>
                  <a:lnTo>
                    <a:pt x="518" y="184"/>
                  </a:lnTo>
                  <a:lnTo>
                    <a:pt x="518" y="199"/>
                  </a:lnTo>
                  <a:lnTo>
                    <a:pt x="518" y="213"/>
                  </a:lnTo>
                  <a:lnTo>
                    <a:pt x="518" y="228"/>
                  </a:lnTo>
                  <a:lnTo>
                    <a:pt x="518" y="242"/>
                  </a:lnTo>
                  <a:lnTo>
                    <a:pt x="520" y="255"/>
                  </a:lnTo>
                  <a:lnTo>
                    <a:pt x="520" y="267"/>
                  </a:lnTo>
                  <a:lnTo>
                    <a:pt x="522" y="280"/>
                  </a:lnTo>
                  <a:lnTo>
                    <a:pt x="522" y="292"/>
                  </a:lnTo>
                  <a:lnTo>
                    <a:pt x="524" y="303"/>
                  </a:lnTo>
                  <a:lnTo>
                    <a:pt x="524" y="313"/>
                  </a:lnTo>
                  <a:lnTo>
                    <a:pt x="526" y="324"/>
                  </a:lnTo>
                  <a:lnTo>
                    <a:pt x="528" y="342"/>
                  </a:lnTo>
                  <a:lnTo>
                    <a:pt x="531" y="359"/>
                  </a:lnTo>
                  <a:lnTo>
                    <a:pt x="537" y="389"/>
                  </a:lnTo>
                  <a:lnTo>
                    <a:pt x="543" y="420"/>
                  </a:lnTo>
                  <a:lnTo>
                    <a:pt x="547" y="449"/>
                  </a:lnTo>
                  <a:lnTo>
                    <a:pt x="553" y="478"/>
                  </a:lnTo>
                  <a:lnTo>
                    <a:pt x="558" y="505"/>
                  </a:lnTo>
                  <a:lnTo>
                    <a:pt x="562" y="532"/>
                  </a:lnTo>
                  <a:lnTo>
                    <a:pt x="568" y="557"/>
                  </a:lnTo>
                  <a:lnTo>
                    <a:pt x="572" y="581"/>
                  </a:lnTo>
                  <a:lnTo>
                    <a:pt x="578" y="604"/>
                  </a:lnTo>
                  <a:lnTo>
                    <a:pt x="581" y="628"/>
                  </a:lnTo>
                  <a:lnTo>
                    <a:pt x="585" y="649"/>
                  </a:lnTo>
                  <a:lnTo>
                    <a:pt x="589" y="670"/>
                  </a:lnTo>
                  <a:lnTo>
                    <a:pt x="593" y="689"/>
                  </a:lnTo>
                  <a:lnTo>
                    <a:pt x="597" y="708"/>
                  </a:lnTo>
                  <a:lnTo>
                    <a:pt x="599" y="727"/>
                  </a:lnTo>
                  <a:lnTo>
                    <a:pt x="602" y="745"/>
                  </a:lnTo>
                  <a:lnTo>
                    <a:pt x="606" y="760"/>
                  </a:lnTo>
                  <a:lnTo>
                    <a:pt x="608" y="775"/>
                  </a:lnTo>
                  <a:lnTo>
                    <a:pt x="612" y="791"/>
                  </a:lnTo>
                  <a:lnTo>
                    <a:pt x="614" y="804"/>
                  </a:lnTo>
                  <a:lnTo>
                    <a:pt x="616" y="818"/>
                  </a:lnTo>
                  <a:lnTo>
                    <a:pt x="618" y="829"/>
                  </a:lnTo>
                  <a:lnTo>
                    <a:pt x="620" y="841"/>
                  </a:lnTo>
                  <a:lnTo>
                    <a:pt x="622" y="850"/>
                  </a:lnTo>
                  <a:lnTo>
                    <a:pt x="624" y="860"/>
                  </a:lnTo>
                  <a:lnTo>
                    <a:pt x="625" y="867"/>
                  </a:lnTo>
                  <a:lnTo>
                    <a:pt x="625" y="875"/>
                  </a:lnTo>
                  <a:lnTo>
                    <a:pt x="627" y="881"/>
                  </a:lnTo>
                  <a:lnTo>
                    <a:pt x="627" y="887"/>
                  </a:lnTo>
                  <a:lnTo>
                    <a:pt x="627" y="891"/>
                  </a:lnTo>
                  <a:lnTo>
                    <a:pt x="627" y="894"/>
                  </a:lnTo>
                  <a:lnTo>
                    <a:pt x="629" y="898"/>
                  </a:lnTo>
                  <a:lnTo>
                    <a:pt x="624" y="914"/>
                  </a:lnTo>
                  <a:lnTo>
                    <a:pt x="620" y="931"/>
                  </a:lnTo>
                  <a:lnTo>
                    <a:pt x="616" y="944"/>
                  </a:lnTo>
                  <a:lnTo>
                    <a:pt x="610" y="960"/>
                  </a:lnTo>
                  <a:lnTo>
                    <a:pt x="604" y="971"/>
                  </a:lnTo>
                  <a:lnTo>
                    <a:pt x="599" y="983"/>
                  </a:lnTo>
                  <a:lnTo>
                    <a:pt x="593" y="994"/>
                  </a:lnTo>
                  <a:lnTo>
                    <a:pt x="587" y="1004"/>
                  </a:lnTo>
                  <a:lnTo>
                    <a:pt x="579" y="1011"/>
                  </a:lnTo>
                  <a:lnTo>
                    <a:pt x="574" y="1019"/>
                  </a:lnTo>
                  <a:lnTo>
                    <a:pt x="566" y="1025"/>
                  </a:lnTo>
                  <a:lnTo>
                    <a:pt x="558" y="1031"/>
                  </a:lnTo>
                  <a:lnTo>
                    <a:pt x="551" y="1034"/>
                  </a:lnTo>
                  <a:lnTo>
                    <a:pt x="541" y="1038"/>
                  </a:lnTo>
                  <a:lnTo>
                    <a:pt x="533" y="1038"/>
                  </a:lnTo>
                  <a:lnTo>
                    <a:pt x="524" y="1040"/>
                  </a:lnTo>
                  <a:lnTo>
                    <a:pt x="512" y="1038"/>
                  </a:lnTo>
                  <a:lnTo>
                    <a:pt x="501" y="1036"/>
                  </a:lnTo>
                  <a:lnTo>
                    <a:pt x="489" y="1033"/>
                  </a:lnTo>
                  <a:lnTo>
                    <a:pt x="480" y="1027"/>
                  </a:lnTo>
                  <a:lnTo>
                    <a:pt x="468" y="1019"/>
                  </a:lnTo>
                  <a:lnTo>
                    <a:pt x="458" y="1010"/>
                  </a:lnTo>
                  <a:lnTo>
                    <a:pt x="449" y="998"/>
                  </a:lnTo>
                  <a:lnTo>
                    <a:pt x="439" y="985"/>
                  </a:lnTo>
                  <a:lnTo>
                    <a:pt x="432" y="971"/>
                  </a:lnTo>
                  <a:lnTo>
                    <a:pt x="422" y="954"/>
                  </a:lnTo>
                  <a:lnTo>
                    <a:pt x="414" y="937"/>
                  </a:lnTo>
                  <a:lnTo>
                    <a:pt x="407" y="917"/>
                  </a:lnTo>
                  <a:lnTo>
                    <a:pt x="399" y="896"/>
                  </a:lnTo>
                  <a:lnTo>
                    <a:pt x="391" y="873"/>
                  </a:lnTo>
                  <a:lnTo>
                    <a:pt x="384" y="848"/>
                  </a:lnTo>
                  <a:lnTo>
                    <a:pt x="378" y="823"/>
                  </a:lnTo>
                  <a:lnTo>
                    <a:pt x="364" y="791"/>
                  </a:lnTo>
                  <a:lnTo>
                    <a:pt x="351" y="758"/>
                  </a:lnTo>
                  <a:lnTo>
                    <a:pt x="338" y="727"/>
                  </a:lnTo>
                  <a:lnTo>
                    <a:pt x="326" y="699"/>
                  </a:lnTo>
                  <a:lnTo>
                    <a:pt x="313" y="668"/>
                  </a:lnTo>
                  <a:lnTo>
                    <a:pt x="301" y="641"/>
                  </a:lnTo>
                  <a:lnTo>
                    <a:pt x="290" y="612"/>
                  </a:lnTo>
                  <a:lnTo>
                    <a:pt x="278" y="585"/>
                  </a:lnTo>
                  <a:lnTo>
                    <a:pt x="267" y="560"/>
                  </a:lnTo>
                  <a:lnTo>
                    <a:pt x="255" y="535"/>
                  </a:lnTo>
                  <a:lnTo>
                    <a:pt x="243" y="512"/>
                  </a:lnTo>
                  <a:lnTo>
                    <a:pt x="234" y="487"/>
                  </a:lnTo>
                  <a:lnTo>
                    <a:pt x="222" y="466"/>
                  </a:lnTo>
                  <a:lnTo>
                    <a:pt x="213" y="445"/>
                  </a:lnTo>
                  <a:lnTo>
                    <a:pt x="203" y="424"/>
                  </a:lnTo>
                  <a:lnTo>
                    <a:pt x="194" y="405"/>
                  </a:lnTo>
                  <a:lnTo>
                    <a:pt x="184" y="386"/>
                  </a:lnTo>
                  <a:lnTo>
                    <a:pt x="174" y="366"/>
                  </a:lnTo>
                  <a:lnTo>
                    <a:pt x="165" y="349"/>
                  </a:lnTo>
                  <a:lnTo>
                    <a:pt x="157" y="334"/>
                  </a:lnTo>
                  <a:lnTo>
                    <a:pt x="148" y="317"/>
                  </a:lnTo>
                  <a:lnTo>
                    <a:pt x="140" y="303"/>
                  </a:lnTo>
                  <a:lnTo>
                    <a:pt x="132" y="288"/>
                  </a:lnTo>
                  <a:lnTo>
                    <a:pt x="124" y="276"/>
                  </a:lnTo>
                  <a:lnTo>
                    <a:pt x="117" y="263"/>
                  </a:lnTo>
                  <a:lnTo>
                    <a:pt x="109" y="251"/>
                  </a:lnTo>
                  <a:lnTo>
                    <a:pt x="101" y="240"/>
                  </a:lnTo>
                  <a:lnTo>
                    <a:pt x="96" y="230"/>
                  </a:lnTo>
                  <a:lnTo>
                    <a:pt x="88" y="221"/>
                  </a:lnTo>
                  <a:lnTo>
                    <a:pt x="82" y="213"/>
                  </a:lnTo>
                  <a:lnTo>
                    <a:pt x="76" y="205"/>
                  </a:lnTo>
                  <a:lnTo>
                    <a:pt x="71" y="199"/>
                  </a:lnTo>
                  <a:lnTo>
                    <a:pt x="61" y="188"/>
                  </a:lnTo>
                  <a:lnTo>
                    <a:pt x="53" y="178"/>
                  </a:lnTo>
                  <a:lnTo>
                    <a:pt x="46" y="169"/>
                  </a:lnTo>
                  <a:lnTo>
                    <a:pt x="38" y="159"/>
                  </a:lnTo>
                  <a:lnTo>
                    <a:pt x="32" y="151"/>
                  </a:lnTo>
                  <a:lnTo>
                    <a:pt x="27" y="144"/>
                  </a:lnTo>
                  <a:lnTo>
                    <a:pt x="21" y="136"/>
                  </a:lnTo>
                  <a:lnTo>
                    <a:pt x="17" y="128"/>
                  </a:lnTo>
                  <a:lnTo>
                    <a:pt x="13" y="123"/>
                  </a:lnTo>
                  <a:lnTo>
                    <a:pt x="9" y="115"/>
                  </a:lnTo>
                  <a:lnTo>
                    <a:pt x="7" y="109"/>
                  </a:lnTo>
                  <a:lnTo>
                    <a:pt x="4" y="105"/>
                  </a:lnTo>
                  <a:lnTo>
                    <a:pt x="2" y="100"/>
                  </a:lnTo>
                  <a:lnTo>
                    <a:pt x="2" y="96"/>
                  </a:lnTo>
                  <a:lnTo>
                    <a:pt x="0" y="90"/>
                  </a:lnTo>
                  <a:lnTo>
                    <a:pt x="0" y="88"/>
                  </a:lnTo>
                  <a:lnTo>
                    <a:pt x="0" y="77"/>
                  </a:lnTo>
                  <a:lnTo>
                    <a:pt x="2" y="67"/>
                  </a:lnTo>
                  <a:lnTo>
                    <a:pt x="4" y="59"/>
                  </a:lnTo>
                  <a:lnTo>
                    <a:pt x="7" y="50"/>
                  </a:lnTo>
                  <a:lnTo>
                    <a:pt x="11" y="42"/>
                  </a:lnTo>
                  <a:lnTo>
                    <a:pt x="15" y="34"/>
                  </a:lnTo>
                  <a:lnTo>
                    <a:pt x="21" y="29"/>
                  </a:lnTo>
                  <a:lnTo>
                    <a:pt x="27" y="23"/>
                  </a:lnTo>
                  <a:lnTo>
                    <a:pt x="34" y="17"/>
                  </a:lnTo>
                  <a:lnTo>
                    <a:pt x="42" y="13"/>
                  </a:lnTo>
                  <a:lnTo>
                    <a:pt x="50" y="9"/>
                  </a:lnTo>
                  <a:lnTo>
                    <a:pt x="59" y="6"/>
                  </a:lnTo>
                  <a:lnTo>
                    <a:pt x="69" y="4"/>
                  </a:lnTo>
                  <a:lnTo>
                    <a:pt x="80" y="2"/>
                  </a:lnTo>
                  <a:lnTo>
                    <a:pt x="92" y="0"/>
                  </a:lnTo>
                  <a:lnTo>
                    <a:pt x="105" y="0"/>
                  </a:lnTo>
                  <a:lnTo>
                    <a:pt x="105" y="0"/>
                  </a:lnTo>
                </a:path>
              </a:pathLst>
            </a:custGeom>
            <a:grpFill/>
            <a:ln w="9525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20" name="Freeform 27"/>
            <p:cNvSpPr>
              <a:spLocks/>
            </p:cNvSpPr>
            <p:nvPr/>
          </p:nvSpPr>
          <p:spPr bwMode="auto">
            <a:xfrm>
              <a:off x="6629400" y="2209800"/>
              <a:ext cx="1962150" cy="736600"/>
            </a:xfrm>
            <a:custGeom>
              <a:avLst/>
              <a:gdLst/>
              <a:ahLst/>
              <a:cxnLst>
                <a:cxn ang="0">
                  <a:pos x="1957" y="9"/>
                </a:cxn>
                <a:cxn ang="0">
                  <a:pos x="2078" y="51"/>
                </a:cxn>
                <a:cxn ang="0">
                  <a:pos x="2229" y="121"/>
                </a:cxn>
                <a:cxn ang="0">
                  <a:pos x="2316" y="172"/>
                </a:cxn>
                <a:cxn ang="0">
                  <a:pos x="2381" y="220"/>
                </a:cxn>
                <a:cxn ang="0">
                  <a:pos x="2429" y="263"/>
                </a:cxn>
                <a:cxn ang="0">
                  <a:pos x="2460" y="301"/>
                </a:cxn>
                <a:cxn ang="0">
                  <a:pos x="2471" y="334"/>
                </a:cxn>
                <a:cxn ang="0">
                  <a:pos x="2465" y="359"/>
                </a:cxn>
                <a:cxn ang="0">
                  <a:pos x="2442" y="382"/>
                </a:cxn>
                <a:cxn ang="0">
                  <a:pos x="2385" y="416"/>
                </a:cxn>
                <a:cxn ang="0">
                  <a:pos x="2258" y="510"/>
                </a:cxn>
                <a:cxn ang="0">
                  <a:pos x="2160" y="610"/>
                </a:cxn>
                <a:cxn ang="0">
                  <a:pos x="2081" y="716"/>
                </a:cxn>
                <a:cxn ang="0">
                  <a:pos x="2022" y="790"/>
                </a:cxn>
                <a:cxn ang="0">
                  <a:pos x="1999" y="821"/>
                </a:cxn>
                <a:cxn ang="0">
                  <a:pos x="1939" y="877"/>
                </a:cxn>
                <a:cxn ang="0">
                  <a:pos x="1851" y="917"/>
                </a:cxn>
                <a:cxn ang="0">
                  <a:pos x="1738" y="927"/>
                </a:cxn>
                <a:cxn ang="0">
                  <a:pos x="1640" y="911"/>
                </a:cxn>
                <a:cxn ang="0">
                  <a:pos x="1592" y="875"/>
                </a:cxn>
                <a:cxn ang="0">
                  <a:pos x="1588" y="829"/>
                </a:cxn>
                <a:cxn ang="0">
                  <a:pos x="1617" y="773"/>
                </a:cxn>
                <a:cxn ang="0">
                  <a:pos x="1648" y="696"/>
                </a:cxn>
                <a:cxn ang="0">
                  <a:pos x="1684" y="593"/>
                </a:cxn>
                <a:cxn ang="0">
                  <a:pos x="1719" y="483"/>
                </a:cxn>
                <a:cxn ang="0">
                  <a:pos x="1738" y="408"/>
                </a:cxn>
                <a:cxn ang="0">
                  <a:pos x="1745" y="362"/>
                </a:cxn>
                <a:cxn ang="0">
                  <a:pos x="1728" y="314"/>
                </a:cxn>
                <a:cxn ang="0">
                  <a:pos x="1657" y="286"/>
                </a:cxn>
                <a:cxn ang="0">
                  <a:pos x="1538" y="278"/>
                </a:cxn>
                <a:cxn ang="0">
                  <a:pos x="1398" y="288"/>
                </a:cxn>
                <a:cxn ang="0">
                  <a:pos x="1212" y="311"/>
                </a:cxn>
                <a:cxn ang="0">
                  <a:pos x="845" y="370"/>
                </a:cxn>
                <a:cxn ang="0">
                  <a:pos x="509" y="451"/>
                </a:cxn>
                <a:cxn ang="0">
                  <a:pos x="369" y="499"/>
                </a:cxn>
                <a:cxn ang="0">
                  <a:pos x="294" y="504"/>
                </a:cxn>
                <a:cxn ang="0">
                  <a:pos x="208" y="489"/>
                </a:cxn>
                <a:cxn ang="0">
                  <a:pos x="129" y="455"/>
                </a:cxn>
                <a:cxn ang="0">
                  <a:pos x="60" y="412"/>
                </a:cxn>
                <a:cxn ang="0">
                  <a:pos x="16" y="378"/>
                </a:cxn>
                <a:cxn ang="0">
                  <a:pos x="0" y="353"/>
                </a:cxn>
                <a:cxn ang="0">
                  <a:pos x="16" y="318"/>
                </a:cxn>
                <a:cxn ang="0">
                  <a:pos x="56" y="299"/>
                </a:cxn>
                <a:cxn ang="0">
                  <a:pos x="183" y="291"/>
                </a:cxn>
                <a:cxn ang="0">
                  <a:pos x="448" y="259"/>
                </a:cxn>
                <a:cxn ang="0">
                  <a:pos x="605" y="230"/>
                </a:cxn>
                <a:cxn ang="0">
                  <a:pos x="788" y="197"/>
                </a:cxn>
                <a:cxn ang="0">
                  <a:pos x="997" y="165"/>
                </a:cxn>
                <a:cxn ang="0">
                  <a:pos x="1229" y="128"/>
                </a:cxn>
                <a:cxn ang="0">
                  <a:pos x="1486" y="88"/>
                </a:cxn>
                <a:cxn ang="0">
                  <a:pos x="1694" y="55"/>
                </a:cxn>
                <a:cxn ang="0">
                  <a:pos x="1830" y="9"/>
                </a:cxn>
                <a:cxn ang="0">
                  <a:pos x="1893" y="0"/>
                </a:cxn>
              </a:cxnLst>
              <a:rect l="0" t="0" r="r" b="b"/>
              <a:pathLst>
                <a:path w="2473" h="927">
                  <a:moveTo>
                    <a:pt x="1893" y="0"/>
                  </a:moveTo>
                  <a:lnTo>
                    <a:pt x="1903" y="0"/>
                  </a:lnTo>
                  <a:lnTo>
                    <a:pt x="1914" y="1"/>
                  </a:lnTo>
                  <a:lnTo>
                    <a:pt x="1926" y="3"/>
                  </a:lnTo>
                  <a:lnTo>
                    <a:pt x="1941" y="5"/>
                  </a:lnTo>
                  <a:lnTo>
                    <a:pt x="1957" y="9"/>
                  </a:lnTo>
                  <a:lnTo>
                    <a:pt x="1974" y="15"/>
                  </a:lnTo>
                  <a:lnTo>
                    <a:pt x="1991" y="21"/>
                  </a:lnTo>
                  <a:lnTo>
                    <a:pt x="2012" y="26"/>
                  </a:lnTo>
                  <a:lnTo>
                    <a:pt x="2031" y="34"/>
                  </a:lnTo>
                  <a:lnTo>
                    <a:pt x="2055" y="42"/>
                  </a:lnTo>
                  <a:lnTo>
                    <a:pt x="2078" y="51"/>
                  </a:lnTo>
                  <a:lnTo>
                    <a:pt x="2103" y="61"/>
                  </a:lnTo>
                  <a:lnTo>
                    <a:pt x="2129" y="73"/>
                  </a:lnTo>
                  <a:lnTo>
                    <a:pt x="2156" y="84"/>
                  </a:lnTo>
                  <a:lnTo>
                    <a:pt x="2185" y="97"/>
                  </a:lnTo>
                  <a:lnTo>
                    <a:pt x="2214" y="111"/>
                  </a:lnTo>
                  <a:lnTo>
                    <a:pt x="2229" y="121"/>
                  </a:lnTo>
                  <a:lnTo>
                    <a:pt x="2245" y="128"/>
                  </a:lnTo>
                  <a:lnTo>
                    <a:pt x="2260" y="138"/>
                  </a:lnTo>
                  <a:lnTo>
                    <a:pt x="2275" y="147"/>
                  </a:lnTo>
                  <a:lnTo>
                    <a:pt x="2289" y="155"/>
                  </a:lnTo>
                  <a:lnTo>
                    <a:pt x="2302" y="165"/>
                  </a:lnTo>
                  <a:lnTo>
                    <a:pt x="2316" y="172"/>
                  </a:lnTo>
                  <a:lnTo>
                    <a:pt x="2327" y="180"/>
                  </a:lnTo>
                  <a:lnTo>
                    <a:pt x="2339" y="190"/>
                  </a:lnTo>
                  <a:lnTo>
                    <a:pt x="2350" y="197"/>
                  </a:lnTo>
                  <a:lnTo>
                    <a:pt x="2362" y="205"/>
                  </a:lnTo>
                  <a:lnTo>
                    <a:pt x="2371" y="213"/>
                  </a:lnTo>
                  <a:lnTo>
                    <a:pt x="2381" y="220"/>
                  </a:lnTo>
                  <a:lnTo>
                    <a:pt x="2390" y="228"/>
                  </a:lnTo>
                  <a:lnTo>
                    <a:pt x="2400" y="234"/>
                  </a:lnTo>
                  <a:lnTo>
                    <a:pt x="2408" y="241"/>
                  </a:lnTo>
                  <a:lnTo>
                    <a:pt x="2415" y="249"/>
                  </a:lnTo>
                  <a:lnTo>
                    <a:pt x="2423" y="255"/>
                  </a:lnTo>
                  <a:lnTo>
                    <a:pt x="2429" y="263"/>
                  </a:lnTo>
                  <a:lnTo>
                    <a:pt x="2437" y="268"/>
                  </a:lnTo>
                  <a:lnTo>
                    <a:pt x="2442" y="276"/>
                  </a:lnTo>
                  <a:lnTo>
                    <a:pt x="2448" y="282"/>
                  </a:lnTo>
                  <a:lnTo>
                    <a:pt x="2452" y="288"/>
                  </a:lnTo>
                  <a:lnTo>
                    <a:pt x="2456" y="295"/>
                  </a:lnTo>
                  <a:lnTo>
                    <a:pt x="2460" y="301"/>
                  </a:lnTo>
                  <a:lnTo>
                    <a:pt x="2463" y="307"/>
                  </a:lnTo>
                  <a:lnTo>
                    <a:pt x="2465" y="312"/>
                  </a:lnTo>
                  <a:lnTo>
                    <a:pt x="2467" y="318"/>
                  </a:lnTo>
                  <a:lnTo>
                    <a:pt x="2469" y="324"/>
                  </a:lnTo>
                  <a:lnTo>
                    <a:pt x="2471" y="328"/>
                  </a:lnTo>
                  <a:lnTo>
                    <a:pt x="2471" y="334"/>
                  </a:lnTo>
                  <a:lnTo>
                    <a:pt x="2473" y="339"/>
                  </a:lnTo>
                  <a:lnTo>
                    <a:pt x="2471" y="343"/>
                  </a:lnTo>
                  <a:lnTo>
                    <a:pt x="2471" y="347"/>
                  </a:lnTo>
                  <a:lnTo>
                    <a:pt x="2469" y="351"/>
                  </a:lnTo>
                  <a:lnTo>
                    <a:pt x="2467" y="355"/>
                  </a:lnTo>
                  <a:lnTo>
                    <a:pt x="2465" y="359"/>
                  </a:lnTo>
                  <a:lnTo>
                    <a:pt x="2463" y="362"/>
                  </a:lnTo>
                  <a:lnTo>
                    <a:pt x="2460" y="366"/>
                  </a:lnTo>
                  <a:lnTo>
                    <a:pt x="2456" y="370"/>
                  </a:lnTo>
                  <a:lnTo>
                    <a:pt x="2452" y="374"/>
                  </a:lnTo>
                  <a:lnTo>
                    <a:pt x="2448" y="378"/>
                  </a:lnTo>
                  <a:lnTo>
                    <a:pt x="2442" y="382"/>
                  </a:lnTo>
                  <a:lnTo>
                    <a:pt x="2437" y="385"/>
                  </a:lnTo>
                  <a:lnTo>
                    <a:pt x="2431" y="391"/>
                  </a:lnTo>
                  <a:lnTo>
                    <a:pt x="2423" y="393"/>
                  </a:lnTo>
                  <a:lnTo>
                    <a:pt x="2417" y="397"/>
                  </a:lnTo>
                  <a:lnTo>
                    <a:pt x="2410" y="401"/>
                  </a:lnTo>
                  <a:lnTo>
                    <a:pt x="2385" y="416"/>
                  </a:lnTo>
                  <a:lnTo>
                    <a:pt x="2362" y="431"/>
                  </a:lnTo>
                  <a:lnTo>
                    <a:pt x="2339" y="447"/>
                  </a:lnTo>
                  <a:lnTo>
                    <a:pt x="2318" y="464"/>
                  </a:lnTo>
                  <a:lnTo>
                    <a:pt x="2296" y="479"/>
                  </a:lnTo>
                  <a:lnTo>
                    <a:pt x="2277" y="495"/>
                  </a:lnTo>
                  <a:lnTo>
                    <a:pt x="2258" y="510"/>
                  </a:lnTo>
                  <a:lnTo>
                    <a:pt x="2241" y="527"/>
                  </a:lnTo>
                  <a:lnTo>
                    <a:pt x="2223" y="543"/>
                  </a:lnTo>
                  <a:lnTo>
                    <a:pt x="2206" y="560"/>
                  </a:lnTo>
                  <a:lnTo>
                    <a:pt x="2191" y="575"/>
                  </a:lnTo>
                  <a:lnTo>
                    <a:pt x="2175" y="593"/>
                  </a:lnTo>
                  <a:lnTo>
                    <a:pt x="2160" y="610"/>
                  </a:lnTo>
                  <a:lnTo>
                    <a:pt x="2147" y="627"/>
                  </a:lnTo>
                  <a:lnTo>
                    <a:pt x="2135" y="643"/>
                  </a:lnTo>
                  <a:lnTo>
                    <a:pt x="2124" y="662"/>
                  </a:lnTo>
                  <a:lnTo>
                    <a:pt x="2108" y="681"/>
                  </a:lnTo>
                  <a:lnTo>
                    <a:pt x="2093" y="698"/>
                  </a:lnTo>
                  <a:lnTo>
                    <a:pt x="2081" y="716"/>
                  </a:lnTo>
                  <a:lnTo>
                    <a:pt x="2068" y="731"/>
                  </a:lnTo>
                  <a:lnTo>
                    <a:pt x="2056" y="744"/>
                  </a:lnTo>
                  <a:lnTo>
                    <a:pt x="2047" y="758"/>
                  </a:lnTo>
                  <a:lnTo>
                    <a:pt x="2037" y="771"/>
                  </a:lnTo>
                  <a:lnTo>
                    <a:pt x="2030" y="781"/>
                  </a:lnTo>
                  <a:lnTo>
                    <a:pt x="2022" y="790"/>
                  </a:lnTo>
                  <a:lnTo>
                    <a:pt x="2016" y="798"/>
                  </a:lnTo>
                  <a:lnTo>
                    <a:pt x="2010" y="806"/>
                  </a:lnTo>
                  <a:lnTo>
                    <a:pt x="2005" y="812"/>
                  </a:lnTo>
                  <a:lnTo>
                    <a:pt x="2003" y="815"/>
                  </a:lnTo>
                  <a:lnTo>
                    <a:pt x="1999" y="819"/>
                  </a:lnTo>
                  <a:lnTo>
                    <a:pt x="1999" y="821"/>
                  </a:lnTo>
                  <a:lnTo>
                    <a:pt x="1997" y="821"/>
                  </a:lnTo>
                  <a:lnTo>
                    <a:pt x="1987" y="835"/>
                  </a:lnTo>
                  <a:lnTo>
                    <a:pt x="1976" y="846"/>
                  </a:lnTo>
                  <a:lnTo>
                    <a:pt x="1964" y="858"/>
                  </a:lnTo>
                  <a:lnTo>
                    <a:pt x="1951" y="867"/>
                  </a:lnTo>
                  <a:lnTo>
                    <a:pt x="1939" y="877"/>
                  </a:lnTo>
                  <a:lnTo>
                    <a:pt x="1926" y="885"/>
                  </a:lnTo>
                  <a:lnTo>
                    <a:pt x="1912" y="892"/>
                  </a:lnTo>
                  <a:lnTo>
                    <a:pt x="1897" y="900"/>
                  </a:lnTo>
                  <a:lnTo>
                    <a:pt x="1882" y="906"/>
                  </a:lnTo>
                  <a:lnTo>
                    <a:pt x="1866" y="911"/>
                  </a:lnTo>
                  <a:lnTo>
                    <a:pt x="1851" y="917"/>
                  </a:lnTo>
                  <a:lnTo>
                    <a:pt x="1834" y="919"/>
                  </a:lnTo>
                  <a:lnTo>
                    <a:pt x="1816" y="923"/>
                  </a:lnTo>
                  <a:lnTo>
                    <a:pt x="1797" y="925"/>
                  </a:lnTo>
                  <a:lnTo>
                    <a:pt x="1780" y="927"/>
                  </a:lnTo>
                  <a:lnTo>
                    <a:pt x="1761" y="927"/>
                  </a:lnTo>
                  <a:lnTo>
                    <a:pt x="1738" y="927"/>
                  </a:lnTo>
                  <a:lnTo>
                    <a:pt x="1719" y="925"/>
                  </a:lnTo>
                  <a:lnTo>
                    <a:pt x="1699" y="925"/>
                  </a:lnTo>
                  <a:lnTo>
                    <a:pt x="1682" y="923"/>
                  </a:lnTo>
                  <a:lnTo>
                    <a:pt x="1667" y="919"/>
                  </a:lnTo>
                  <a:lnTo>
                    <a:pt x="1653" y="915"/>
                  </a:lnTo>
                  <a:lnTo>
                    <a:pt x="1640" y="911"/>
                  </a:lnTo>
                  <a:lnTo>
                    <a:pt x="1628" y="908"/>
                  </a:lnTo>
                  <a:lnTo>
                    <a:pt x="1619" y="902"/>
                  </a:lnTo>
                  <a:lnTo>
                    <a:pt x="1609" y="896"/>
                  </a:lnTo>
                  <a:lnTo>
                    <a:pt x="1601" y="890"/>
                  </a:lnTo>
                  <a:lnTo>
                    <a:pt x="1596" y="883"/>
                  </a:lnTo>
                  <a:lnTo>
                    <a:pt x="1592" y="875"/>
                  </a:lnTo>
                  <a:lnTo>
                    <a:pt x="1588" y="865"/>
                  </a:lnTo>
                  <a:lnTo>
                    <a:pt x="1586" y="858"/>
                  </a:lnTo>
                  <a:lnTo>
                    <a:pt x="1586" y="846"/>
                  </a:lnTo>
                  <a:lnTo>
                    <a:pt x="1586" y="842"/>
                  </a:lnTo>
                  <a:lnTo>
                    <a:pt x="1586" y="837"/>
                  </a:lnTo>
                  <a:lnTo>
                    <a:pt x="1588" y="829"/>
                  </a:lnTo>
                  <a:lnTo>
                    <a:pt x="1592" y="823"/>
                  </a:lnTo>
                  <a:lnTo>
                    <a:pt x="1596" y="815"/>
                  </a:lnTo>
                  <a:lnTo>
                    <a:pt x="1600" y="806"/>
                  </a:lnTo>
                  <a:lnTo>
                    <a:pt x="1605" y="796"/>
                  </a:lnTo>
                  <a:lnTo>
                    <a:pt x="1613" y="785"/>
                  </a:lnTo>
                  <a:lnTo>
                    <a:pt x="1617" y="773"/>
                  </a:lnTo>
                  <a:lnTo>
                    <a:pt x="1623" y="764"/>
                  </a:lnTo>
                  <a:lnTo>
                    <a:pt x="1626" y="750"/>
                  </a:lnTo>
                  <a:lnTo>
                    <a:pt x="1632" y="739"/>
                  </a:lnTo>
                  <a:lnTo>
                    <a:pt x="1636" y="725"/>
                  </a:lnTo>
                  <a:lnTo>
                    <a:pt x="1642" y="712"/>
                  </a:lnTo>
                  <a:lnTo>
                    <a:pt x="1648" y="696"/>
                  </a:lnTo>
                  <a:lnTo>
                    <a:pt x="1653" y="681"/>
                  </a:lnTo>
                  <a:lnTo>
                    <a:pt x="1659" y="666"/>
                  </a:lnTo>
                  <a:lnTo>
                    <a:pt x="1665" y="648"/>
                  </a:lnTo>
                  <a:lnTo>
                    <a:pt x="1673" y="631"/>
                  </a:lnTo>
                  <a:lnTo>
                    <a:pt x="1678" y="612"/>
                  </a:lnTo>
                  <a:lnTo>
                    <a:pt x="1684" y="593"/>
                  </a:lnTo>
                  <a:lnTo>
                    <a:pt x="1692" y="574"/>
                  </a:lnTo>
                  <a:lnTo>
                    <a:pt x="1697" y="552"/>
                  </a:lnTo>
                  <a:lnTo>
                    <a:pt x="1705" y="531"/>
                  </a:lnTo>
                  <a:lnTo>
                    <a:pt x="1709" y="514"/>
                  </a:lnTo>
                  <a:lnTo>
                    <a:pt x="1715" y="499"/>
                  </a:lnTo>
                  <a:lnTo>
                    <a:pt x="1719" y="483"/>
                  </a:lnTo>
                  <a:lnTo>
                    <a:pt x="1722" y="468"/>
                  </a:lnTo>
                  <a:lnTo>
                    <a:pt x="1726" y="455"/>
                  </a:lnTo>
                  <a:lnTo>
                    <a:pt x="1730" y="443"/>
                  </a:lnTo>
                  <a:lnTo>
                    <a:pt x="1732" y="430"/>
                  </a:lnTo>
                  <a:lnTo>
                    <a:pt x="1736" y="418"/>
                  </a:lnTo>
                  <a:lnTo>
                    <a:pt x="1738" y="408"/>
                  </a:lnTo>
                  <a:lnTo>
                    <a:pt x="1740" y="399"/>
                  </a:lnTo>
                  <a:lnTo>
                    <a:pt x="1742" y="391"/>
                  </a:lnTo>
                  <a:lnTo>
                    <a:pt x="1744" y="382"/>
                  </a:lnTo>
                  <a:lnTo>
                    <a:pt x="1744" y="376"/>
                  </a:lnTo>
                  <a:lnTo>
                    <a:pt x="1745" y="368"/>
                  </a:lnTo>
                  <a:lnTo>
                    <a:pt x="1745" y="362"/>
                  </a:lnTo>
                  <a:lnTo>
                    <a:pt x="1745" y="359"/>
                  </a:lnTo>
                  <a:lnTo>
                    <a:pt x="1745" y="349"/>
                  </a:lnTo>
                  <a:lnTo>
                    <a:pt x="1744" y="339"/>
                  </a:lnTo>
                  <a:lnTo>
                    <a:pt x="1740" y="330"/>
                  </a:lnTo>
                  <a:lnTo>
                    <a:pt x="1734" y="322"/>
                  </a:lnTo>
                  <a:lnTo>
                    <a:pt x="1728" y="314"/>
                  </a:lnTo>
                  <a:lnTo>
                    <a:pt x="1719" y="309"/>
                  </a:lnTo>
                  <a:lnTo>
                    <a:pt x="1709" y="303"/>
                  </a:lnTo>
                  <a:lnTo>
                    <a:pt x="1699" y="297"/>
                  </a:lnTo>
                  <a:lnTo>
                    <a:pt x="1686" y="291"/>
                  </a:lnTo>
                  <a:lnTo>
                    <a:pt x="1673" y="288"/>
                  </a:lnTo>
                  <a:lnTo>
                    <a:pt x="1657" y="286"/>
                  </a:lnTo>
                  <a:lnTo>
                    <a:pt x="1640" y="282"/>
                  </a:lnTo>
                  <a:lnTo>
                    <a:pt x="1621" y="280"/>
                  </a:lnTo>
                  <a:lnTo>
                    <a:pt x="1601" y="278"/>
                  </a:lnTo>
                  <a:lnTo>
                    <a:pt x="1580" y="278"/>
                  </a:lnTo>
                  <a:lnTo>
                    <a:pt x="1557" y="278"/>
                  </a:lnTo>
                  <a:lnTo>
                    <a:pt x="1538" y="278"/>
                  </a:lnTo>
                  <a:lnTo>
                    <a:pt x="1519" y="278"/>
                  </a:lnTo>
                  <a:lnTo>
                    <a:pt x="1496" y="280"/>
                  </a:lnTo>
                  <a:lnTo>
                    <a:pt x="1473" y="282"/>
                  </a:lnTo>
                  <a:lnTo>
                    <a:pt x="1450" y="282"/>
                  </a:lnTo>
                  <a:lnTo>
                    <a:pt x="1425" y="286"/>
                  </a:lnTo>
                  <a:lnTo>
                    <a:pt x="1398" y="288"/>
                  </a:lnTo>
                  <a:lnTo>
                    <a:pt x="1369" y="291"/>
                  </a:lnTo>
                  <a:lnTo>
                    <a:pt x="1340" y="293"/>
                  </a:lnTo>
                  <a:lnTo>
                    <a:pt x="1310" y="297"/>
                  </a:lnTo>
                  <a:lnTo>
                    <a:pt x="1279" y="301"/>
                  </a:lnTo>
                  <a:lnTo>
                    <a:pt x="1246" y="307"/>
                  </a:lnTo>
                  <a:lnTo>
                    <a:pt x="1212" y="311"/>
                  </a:lnTo>
                  <a:lnTo>
                    <a:pt x="1177" y="316"/>
                  </a:lnTo>
                  <a:lnTo>
                    <a:pt x="1141" y="322"/>
                  </a:lnTo>
                  <a:lnTo>
                    <a:pt x="1104" y="328"/>
                  </a:lnTo>
                  <a:lnTo>
                    <a:pt x="1018" y="339"/>
                  </a:lnTo>
                  <a:lnTo>
                    <a:pt x="932" y="353"/>
                  </a:lnTo>
                  <a:lnTo>
                    <a:pt x="845" y="370"/>
                  </a:lnTo>
                  <a:lnTo>
                    <a:pt x="761" y="387"/>
                  </a:lnTo>
                  <a:lnTo>
                    <a:pt x="674" y="407"/>
                  </a:lnTo>
                  <a:lnTo>
                    <a:pt x="634" y="416"/>
                  </a:lnTo>
                  <a:lnTo>
                    <a:pt x="592" y="428"/>
                  </a:lnTo>
                  <a:lnTo>
                    <a:pt x="550" y="439"/>
                  </a:lnTo>
                  <a:lnTo>
                    <a:pt x="509" y="451"/>
                  </a:lnTo>
                  <a:lnTo>
                    <a:pt x="467" y="462"/>
                  </a:lnTo>
                  <a:lnTo>
                    <a:pt x="427" y="476"/>
                  </a:lnTo>
                  <a:lnTo>
                    <a:pt x="411" y="483"/>
                  </a:lnTo>
                  <a:lnTo>
                    <a:pt x="396" y="489"/>
                  </a:lnTo>
                  <a:lnTo>
                    <a:pt x="383" y="493"/>
                  </a:lnTo>
                  <a:lnTo>
                    <a:pt x="369" y="499"/>
                  </a:lnTo>
                  <a:lnTo>
                    <a:pt x="356" y="503"/>
                  </a:lnTo>
                  <a:lnTo>
                    <a:pt x="344" y="504"/>
                  </a:lnTo>
                  <a:lnTo>
                    <a:pt x="333" y="506"/>
                  </a:lnTo>
                  <a:lnTo>
                    <a:pt x="323" y="506"/>
                  </a:lnTo>
                  <a:lnTo>
                    <a:pt x="308" y="506"/>
                  </a:lnTo>
                  <a:lnTo>
                    <a:pt x="294" y="504"/>
                  </a:lnTo>
                  <a:lnTo>
                    <a:pt x="279" y="504"/>
                  </a:lnTo>
                  <a:lnTo>
                    <a:pt x="265" y="503"/>
                  </a:lnTo>
                  <a:lnTo>
                    <a:pt x="250" y="499"/>
                  </a:lnTo>
                  <a:lnTo>
                    <a:pt x="237" y="497"/>
                  </a:lnTo>
                  <a:lnTo>
                    <a:pt x="223" y="493"/>
                  </a:lnTo>
                  <a:lnTo>
                    <a:pt x="208" y="489"/>
                  </a:lnTo>
                  <a:lnTo>
                    <a:pt x="194" y="485"/>
                  </a:lnTo>
                  <a:lnTo>
                    <a:pt x="181" y="479"/>
                  </a:lnTo>
                  <a:lnTo>
                    <a:pt x="168" y="474"/>
                  </a:lnTo>
                  <a:lnTo>
                    <a:pt x="154" y="468"/>
                  </a:lnTo>
                  <a:lnTo>
                    <a:pt x="143" y="460"/>
                  </a:lnTo>
                  <a:lnTo>
                    <a:pt x="129" y="455"/>
                  </a:lnTo>
                  <a:lnTo>
                    <a:pt x="118" y="447"/>
                  </a:lnTo>
                  <a:lnTo>
                    <a:pt x="106" y="439"/>
                  </a:lnTo>
                  <a:lnTo>
                    <a:pt x="93" y="431"/>
                  </a:lnTo>
                  <a:lnTo>
                    <a:pt x="81" y="424"/>
                  </a:lnTo>
                  <a:lnTo>
                    <a:pt x="70" y="418"/>
                  </a:lnTo>
                  <a:lnTo>
                    <a:pt x="60" y="412"/>
                  </a:lnTo>
                  <a:lnTo>
                    <a:pt x="50" y="405"/>
                  </a:lnTo>
                  <a:lnTo>
                    <a:pt x="43" y="399"/>
                  </a:lnTo>
                  <a:lnTo>
                    <a:pt x="35" y="393"/>
                  </a:lnTo>
                  <a:lnTo>
                    <a:pt x="27" y="387"/>
                  </a:lnTo>
                  <a:lnTo>
                    <a:pt x="22" y="382"/>
                  </a:lnTo>
                  <a:lnTo>
                    <a:pt x="16" y="378"/>
                  </a:lnTo>
                  <a:lnTo>
                    <a:pt x="12" y="372"/>
                  </a:lnTo>
                  <a:lnTo>
                    <a:pt x="8" y="368"/>
                  </a:lnTo>
                  <a:lnTo>
                    <a:pt x="4" y="364"/>
                  </a:lnTo>
                  <a:lnTo>
                    <a:pt x="2" y="359"/>
                  </a:lnTo>
                  <a:lnTo>
                    <a:pt x="0" y="355"/>
                  </a:lnTo>
                  <a:lnTo>
                    <a:pt x="0" y="353"/>
                  </a:lnTo>
                  <a:lnTo>
                    <a:pt x="0" y="345"/>
                  </a:lnTo>
                  <a:lnTo>
                    <a:pt x="2" y="339"/>
                  </a:lnTo>
                  <a:lnTo>
                    <a:pt x="4" y="334"/>
                  </a:lnTo>
                  <a:lnTo>
                    <a:pt x="8" y="328"/>
                  </a:lnTo>
                  <a:lnTo>
                    <a:pt x="10" y="322"/>
                  </a:lnTo>
                  <a:lnTo>
                    <a:pt x="16" y="318"/>
                  </a:lnTo>
                  <a:lnTo>
                    <a:pt x="20" y="314"/>
                  </a:lnTo>
                  <a:lnTo>
                    <a:pt x="25" y="311"/>
                  </a:lnTo>
                  <a:lnTo>
                    <a:pt x="33" y="307"/>
                  </a:lnTo>
                  <a:lnTo>
                    <a:pt x="41" y="305"/>
                  </a:lnTo>
                  <a:lnTo>
                    <a:pt x="48" y="301"/>
                  </a:lnTo>
                  <a:lnTo>
                    <a:pt x="56" y="299"/>
                  </a:lnTo>
                  <a:lnTo>
                    <a:pt x="66" y="299"/>
                  </a:lnTo>
                  <a:lnTo>
                    <a:pt x="75" y="297"/>
                  </a:lnTo>
                  <a:lnTo>
                    <a:pt x="87" y="297"/>
                  </a:lnTo>
                  <a:lnTo>
                    <a:pt x="98" y="297"/>
                  </a:lnTo>
                  <a:lnTo>
                    <a:pt x="141" y="293"/>
                  </a:lnTo>
                  <a:lnTo>
                    <a:pt x="183" y="291"/>
                  </a:lnTo>
                  <a:lnTo>
                    <a:pt x="227" y="288"/>
                  </a:lnTo>
                  <a:lnTo>
                    <a:pt x="271" y="282"/>
                  </a:lnTo>
                  <a:lnTo>
                    <a:pt x="313" y="278"/>
                  </a:lnTo>
                  <a:lnTo>
                    <a:pt x="359" y="272"/>
                  </a:lnTo>
                  <a:lnTo>
                    <a:pt x="404" y="266"/>
                  </a:lnTo>
                  <a:lnTo>
                    <a:pt x="448" y="259"/>
                  </a:lnTo>
                  <a:lnTo>
                    <a:pt x="473" y="255"/>
                  </a:lnTo>
                  <a:lnTo>
                    <a:pt x="498" y="249"/>
                  </a:lnTo>
                  <a:lnTo>
                    <a:pt x="523" y="245"/>
                  </a:lnTo>
                  <a:lnTo>
                    <a:pt x="550" y="240"/>
                  </a:lnTo>
                  <a:lnTo>
                    <a:pt x="576" y="236"/>
                  </a:lnTo>
                  <a:lnTo>
                    <a:pt x="605" y="230"/>
                  </a:lnTo>
                  <a:lnTo>
                    <a:pt x="634" y="224"/>
                  </a:lnTo>
                  <a:lnTo>
                    <a:pt x="663" y="220"/>
                  </a:lnTo>
                  <a:lnTo>
                    <a:pt x="693" y="215"/>
                  </a:lnTo>
                  <a:lnTo>
                    <a:pt x="724" y="209"/>
                  </a:lnTo>
                  <a:lnTo>
                    <a:pt x="757" y="203"/>
                  </a:lnTo>
                  <a:lnTo>
                    <a:pt x="788" y="197"/>
                  </a:lnTo>
                  <a:lnTo>
                    <a:pt x="820" y="193"/>
                  </a:lnTo>
                  <a:lnTo>
                    <a:pt x="855" y="188"/>
                  </a:lnTo>
                  <a:lnTo>
                    <a:pt x="889" y="182"/>
                  </a:lnTo>
                  <a:lnTo>
                    <a:pt x="924" y="176"/>
                  </a:lnTo>
                  <a:lnTo>
                    <a:pt x="960" y="170"/>
                  </a:lnTo>
                  <a:lnTo>
                    <a:pt x="997" y="165"/>
                  </a:lnTo>
                  <a:lnTo>
                    <a:pt x="1033" y="159"/>
                  </a:lnTo>
                  <a:lnTo>
                    <a:pt x="1072" y="153"/>
                  </a:lnTo>
                  <a:lnTo>
                    <a:pt x="1110" y="145"/>
                  </a:lnTo>
                  <a:lnTo>
                    <a:pt x="1148" y="140"/>
                  </a:lnTo>
                  <a:lnTo>
                    <a:pt x="1189" y="134"/>
                  </a:lnTo>
                  <a:lnTo>
                    <a:pt x="1229" y="128"/>
                  </a:lnTo>
                  <a:lnTo>
                    <a:pt x="1271" y="121"/>
                  </a:lnTo>
                  <a:lnTo>
                    <a:pt x="1312" y="115"/>
                  </a:lnTo>
                  <a:lnTo>
                    <a:pt x="1356" y="107"/>
                  </a:lnTo>
                  <a:lnTo>
                    <a:pt x="1398" y="101"/>
                  </a:lnTo>
                  <a:lnTo>
                    <a:pt x="1442" y="94"/>
                  </a:lnTo>
                  <a:lnTo>
                    <a:pt x="1486" y="88"/>
                  </a:lnTo>
                  <a:lnTo>
                    <a:pt x="1532" y="80"/>
                  </a:lnTo>
                  <a:lnTo>
                    <a:pt x="1578" y="74"/>
                  </a:lnTo>
                  <a:lnTo>
                    <a:pt x="1607" y="71"/>
                  </a:lnTo>
                  <a:lnTo>
                    <a:pt x="1636" y="67"/>
                  </a:lnTo>
                  <a:lnTo>
                    <a:pt x="1665" y="61"/>
                  </a:lnTo>
                  <a:lnTo>
                    <a:pt x="1694" y="55"/>
                  </a:lnTo>
                  <a:lnTo>
                    <a:pt x="1721" y="48"/>
                  </a:lnTo>
                  <a:lnTo>
                    <a:pt x="1747" y="38"/>
                  </a:lnTo>
                  <a:lnTo>
                    <a:pt x="1776" y="28"/>
                  </a:lnTo>
                  <a:lnTo>
                    <a:pt x="1801" y="19"/>
                  </a:lnTo>
                  <a:lnTo>
                    <a:pt x="1816" y="13"/>
                  </a:lnTo>
                  <a:lnTo>
                    <a:pt x="1830" y="9"/>
                  </a:lnTo>
                  <a:lnTo>
                    <a:pt x="1843" y="7"/>
                  </a:lnTo>
                  <a:lnTo>
                    <a:pt x="1855" y="3"/>
                  </a:lnTo>
                  <a:lnTo>
                    <a:pt x="1866" y="1"/>
                  </a:lnTo>
                  <a:lnTo>
                    <a:pt x="1876" y="0"/>
                  </a:lnTo>
                  <a:lnTo>
                    <a:pt x="1884" y="0"/>
                  </a:lnTo>
                  <a:lnTo>
                    <a:pt x="1893" y="0"/>
                  </a:lnTo>
                  <a:lnTo>
                    <a:pt x="1893" y="0"/>
                  </a:lnTo>
                  <a:lnTo>
                    <a:pt x="1893" y="0"/>
                  </a:lnTo>
                </a:path>
              </a:pathLst>
            </a:custGeom>
            <a:grpFill/>
            <a:ln w="9525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21" name="Freeform 28"/>
            <p:cNvSpPr>
              <a:spLocks/>
            </p:cNvSpPr>
            <p:nvPr/>
          </p:nvSpPr>
          <p:spPr bwMode="auto">
            <a:xfrm>
              <a:off x="6781800" y="2743200"/>
              <a:ext cx="1484312" cy="280987"/>
            </a:xfrm>
            <a:custGeom>
              <a:avLst/>
              <a:gdLst/>
              <a:ahLst/>
              <a:cxnLst>
                <a:cxn ang="0">
                  <a:pos x="1515" y="2"/>
                </a:cxn>
                <a:cxn ang="0">
                  <a:pos x="1553" y="8"/>
                </a:cxn>
                <a:cxn ang="0">
                  <a:pos x="1597" y="17"/>
                </a:cxn>
                <a:cxn ang="0">
                  <a:pos x="1645" y="33"/>
                </a:cxn>
                <a:cxn ang="0">
                  <a:pos x="1699" y="52"/>
                </a:cxn>
                <a:cxn ang="0">
                  <a:pos x="1755" y="77"/>
                </a:cxn>
                <a:cxn ang="0">
                  <a:pos x="1797" y="104"/>
                </a:cxn>
                <a:cxn ang="0">
                  <a:pos x="1830" y="131"/>
                </a:cxn>
                <a:cxn ang="0">
                  <a:pos x="1853" y="154"/>
                </a:cxn>
                <a:cxn ang="0">
                  <a:pos x="1866" y="177"/>
                </a:cxn>
                <a:cxn ang="0">
                  <a:pos x="1870" y="198"/>
                </a:cxn>
                <a:cxn ang="0">
                  <a:pos x="1868" y="213"/>
                </a:cxn>
                <a:cxn ang="0">
                  <a:pos x="1858" y="225"/>
                </a:cxn>
                <a:cxn ang="0">
                  <a:pos x="1845" y="234"/>
                </a:cxn>
                <a:cxn ang="0">
                  <a:pos x="1826" y="238"/>
                </a:cxn>
                <a:cxn ang="0">
                  <a:pos x="1803" y="240"/>
                </a:cxn>
                <a:cxn ang="0">
                  <a:pos x="1655" y="242"/>
                </a:cxn>
                <a:cxn ang="0">
                  <a:pos x="1463" y="250"/>
                </a:cxn>
                <a:cxn ang="0">
                  <a:pos x="1284" y="267"/>
                </a:cxn>
                <a:cxn ang="0">
                  <a:pos x="1154" y="278"/>
                </a:cxn>
                <a:cxn ang="0">
                  <a:pos x="1039" y="288"/>
                </a:cxn>
                <a:cxn ang="0">
                  <a:pos x="933" y="298"/>
                </a:cxn>
                <a:cxn ang="0">
                  <a:pos x="843" y="305"/>
                </a:cxn>
                <a:cxn ang="0">
                  <a:pos x="764" y="311"/>
                </a:cxn>
                <a:cxn ang="0">
                  <a:pos x="697" y="317"/>
                </a:cxn>
                <a:cxn ang="0">
                  <a:pos x="643" y="321"/>
                </a:cxn>
                <a:cxn ang="0">
                  <a:pos x="603" y="324"/>
                </a:cxn>
                <a:cxn ang="0">
                  <a:pos x="576" y="326"/>
                </a:cxn>
                <a:cxn ang="0">
                  <a:pos x="561" y="328"/>
                </a:cxn>
                <a:cxn ang="0">
                  <a:pos x="534" y="332"/>
                </a:cxn>
                <a:cxn ang="0">
                  <a:pos x="465" y="340"/>
                </a:cxn>
                <a:cxn ang="0">
                  <a:pos x="403" y="346"/>
                </a:cxn>
                <a:cxn ang="0">
                  <a:pos x="348" y="349"/>
                </a:cxn>
                <a:cxn ang="0">
                  <a:pos x="300" y="351"/>
                </a:cxn>
                <a:cxn ang="0">
                  <a:pos x="257" y="353"/>
                </a:cxn>
                <a:cxn ang="0">
                  <a:pos x="202" y="351"/>
                </a:cxn>
                <a:cxn ang="0">
                  <a:pos x="154" y="346"/>
                </a:cxn>
                <a:cxn ang="0">
                  <a:pos x="113" y="336"/>
                </a:cxn>
                <a:cxn ang="0">
                  <a:pos x="81" y="324"/>
                </a:cxn>
                <a:cxn ang="0">
                  <a:pos x="56" y="309"/>
                </a:cxn>
                <a:cxn ang="0">
                  <a:pos x="25" y="280"/>
                </a:cxn>
                <a:cxn ang="0">
                  <a:pos x="6" y="246"/>
                </a:cxn>
                <a:cxn ang="0">
                  <a:pos x="0" y="211"/>
                </a:cxn>
                <a:cxn ang="0">
                  <a:pos x="2" y="192"/>
                </a:cxn>
                <a:cxn ang="0">
                  <a:pos x="12" y="177"/>
                </a:cxn>
                <a:cxn ang="0">
                  <a:pos x="25" y="165"/>
                </a:cxn>
                <a:cxn ang="0">
                  <a:pos x="46" y="157"/>
                </a:cxn>
                <a:cxn ang="0">
                  <a:pos x="73" y="155"/>
                </a:cxn>
                <a:cxn ang="0">
                  <a:pos x="223" y="146"/>
                </a:cxn>
                <a:cxn ang="0">
                  <a:pos x="428" y="131"/>
                </a:cxn>
                <a:cxn ang="0">
                  <a:pos x="628" y="109"/>
                </a:cxn>
                <a:cxn ang="0">
                  <a:pos x="822" y="86"/>
                </a:cxn>
                <a:cxn ang="0">
                  <a:pos x="1008" y="58"/>
                </a:cxn>
                <a:cxn ang="0">
                  <a:pos x="1163" y="33"/>
                </a:cxn>
                <a:cxn ang="0">
                  <a:pos x="1254" y="21"/>
                </a:cxn>
                <a:cxn ang="0">
                  <a:pos x="1332" y="12"/>
                </a:cxn>
                <a:cxn ang="0">
                  <a:pos x="1398" y="6"/>
                </a:cxn>
                <a:cxn ang="0">
                  <a:pos x="1451" y="2"/>
                </a:cxn>
                <a:cxn ang="0">
                  <a:pos x="1494" y="0"/>
                </a:cxn>
              </a:cxnLst>
              <a:rect l="0" t="0" r="r" b="b"/>
              <a:pathLst>
                <a:path w="1870" h="353">
                  <a:moveTo>
                    <a:pt x="1494" y="0"/>
                  </a:moveTo>
                  <a:lnTo>
                    <a:pt x="1503" y="0"/>
                  </a:lnTo>
                  <a:lnTo>
                    <a:pt x="1515" y="2"/>
                  </a:lnTo>
                  <a:lnTo>
                    <a:pt x="1528" y="2"/>
                  </a:lnTo>
                  <a:lnTo>
                    <a:pt x="1540" y="4"/>
                  </a:lnTo>
                  <a:lnTo>
                    <a:pt x="1553" y="8"/>
                  </a:lnTo>
                  <a:lnTo>
                    <a:pt x="1567" y="10"/>
                  </a:lnTo>
                  <a:lnTo>
                    <a:pt x="1582" y="13"/>
                  </a:lnTo>
                  <a:lnTo>
                    <a:pt x="1597" y="17"/>
                  </a:lnTo>
                  <a:lnTo>
                    <a:pt x="1613" y="21"/>
                  </a:lnTo>
                  <a:lnTo>
                    <a:pt x="1628" y="27"/>
                  </a:lnTo>
                  <a:lnTo>
                    <a:pt x="1645" y="33"/>
                  </a:lnTo>
                  <a:lnTo>
                    <a:pt x="1663" y="38"/>
                  </a:lnTo>
                  <a:lnTo>
                    <a:pt x="1682" y="46"/>
                  </a:lnTo>
                  <a:lnTo>
                    <a:pt x="1699" y="52"/>
                  </a:lnTo>
                  <a:lnTo>
                    <a:pt x="1718" y="59"/>
                  </a:lnTo>
                  <a:lnTo>
                    <a:pt x="1737" y="67"/>
                  </a:lnTo>
                  <a:lnTo>
                    <a:pt x="1755" y="77"/>
                  </a:lnTo>
                  <a:lnTo>
                    <a:pt x="1768" y="86"/>
                  </a:lnTo>
                  <a:lnTo>
                    <a:pt x="1783" y="96"/>
                  </a:lnTo>
                  <a:lnTo>
                    <a:pt x="1797" y="104"/>
                  </a:lnTo>
                  <a:lnTo>
                    <a:pt x="1808" y="113"/>
                  </a:lnTo>
                  <a:lnTo>
                    <a:pt x="1820" y="121"/>
                  </a:lnTo>
                  <a:lnTo>
                    <a:pt x="1830" y="131"/>
                  </a:lnTo>
                  <a:lnTo>
                    <a:pt x="1837" y="138"/>
                  </a:lnTo>
                  <a:lnTo>
                    <a:pt x="1845" y="146"/>
                  </a:lnTo>
                  <a:lnTo>
                    <a:pt x="1853" y="154"/>
                  </a:lnTo>
                  <a:lnTo>
                    <a:pt x="1856" y="161"/>
                  </a:lnTo>
                  <a:lnTo>
                    <a:pt x="1862" y="169"/>
                  </a:lnTo>
                  <a:lnTo>
                    <a:pt x="1866" y="177"/>
                  </a:lnTo>
                  <a:lnTo>
                    <a:pt x="1868" y="184"/>
                  </a:lnTo>
                  <a:lnTo>
                    <a:pt x="1870" y="190"/>
                  </a:lnTo>
                  <a:lnTo>
                    <a:pt x="1870" y="198"/>
                  </a:lnTo>
                  <a:lnTo>
                    <a:pt x="1870" y="203"/>
                  </a:lnTo>
                  <a:lnTo>
                    <a:pt x="1868" y="209"/>
                  </a:lnTo>
                  <a:lnTo>
                    <a:pt x="1868" y="213"/>
                  </a:lnTo>
                  <a:lnTo>
                    <a:pt x="1864" y="217"/>
                  </a:lnTo>
                  <a:lnTo>
                    <a:pt x="1862" y="221"/>
                  </a:lnTo>
                  <a:lnTo>
                    <a:pt x="1858" y="225"/>
                  </a:lnTo>
                  <a:lnTo>
                    <a:pt x="1854" y="228"/>
                  </a:lnTo>
                  <a:lnTo>
                    <a:pt x="1851" y="230"/>
                  </a:lnTo>
                  <a:lnTo>
                    <a:pt x="1845" y="234"/>
                  </a:lnTo>
                  <a:lnTo>
                    <a:pt x="1839" y="236"/>
                  </a:lnTo>
                  <a:lnTo>
                    <a:pt x="1833" y="238"/>
                  </a:lnTo>
                  <a:lnTo>
                    <a:pt x="1826" y="238"/>
                  </a:lnTo>
                  <a:lnTo>
                    <a:pt x="1818" y="240"/>
                  </a:lnTo>
                  <a:lnTo>
                    <a:pt x="1810" y="240"/>
                  </a:lnTo>
                  <a:lnTo>
                    <a:pt x="1803" y="240"/>
                  </a:lnTo>
                  <a:lnTo>
                    <a:pt x="1793" y="242"/>
                  </a:lnTo>
                  <a:lnTo>
                    <a:pt x="1724" y="242"/>
                  </a:lnTo>
                  <a:lnTo>
                    <a:pt x="1655" y="242"/>
                  </a:lnTo>
                  <a:lnTo>
                    <a:pt x="1590" y="244"/>
                  </a:lnTo>
                  <a:lnTo>
                    <a:pt x="1526" y="246"/>
                  </a:lnTo>
                  <a:lnTo>
                    <a:pt x="1463" y="250"/>
                  </a:lnTo>
                  <a:lnTo>
                    <a:pt x="1401" y="253"/>
                  </a:lnTo>
                  <a:lnTo>
                    <a:pt x="1342" y="259"/>
                  </a:lnTo>
                  <a:lnTo>
                    <a:pt x="1284" y="267"/>
                  </a:lnTo>
                  <a:lnTo>
                    <a:pt x="1238" y="271"/>
                  </a:lnTo>
                  <a:lnTo>
                    <a:pt x="1196" y="274"/>
                  </a:lnTo>
                  <a:lnTo>
                    <a:pt x="1154" y="278"/>
                  </a:lnTo>
                  <a:lnTo>
                    <a:pt x="1113" y="282"/>
                  </a:lnTo>
                  <a:lnTo>
                    <a:pt x="1075" y="284"/>
                  </a:lnTo>
                  <a:lnTo>
                    <a:pt x="1039" y="288"/>
                  </a:lnTo>
                  <a:lnTo>
                    <a:pt x="1002" y="292"/>
                  </a:lnTo>
                  <a:lnTo>
                    <a:pt x="968" y="294"/>
                  </a:lnTo>
                  <a:lnTo>
                    <a:pt x="933" y="298"/>
                  </a:lnTo>
                  <a:lnTo>
                    <a:pt x="902" y="299"/>
                  </a:lnTo>
                  <a:lnTo>
                    <a:pt x="872" y="303"/>
                  </a:lnTo>
                  <a:lnTo>
                    <a:pt x="843" y="305"/>
                  </a:lnTo>
                  <a:lnTo>
                    <a:pt x="814" y="307"/>
                  </a:lnTo>
                  <a:lnTo>
                    <a:pt x="789" y="309"/>
                  </a:lnTo>
                  <a:lnTo>
                    <a:pt x="764" y="311"/>
                  </a:lnTo>
                  <a:lnTo>
                    <a:pt x="739" y="313"/>
                  </a:lnTo>
                  <a:lnTo>
                    <a:pt x="718" y="315"/>
                  </a:lnTo>
                  <a:lnTo>
                    <a:pt x="697" y="317"/>
                  </a:lnTo>
                  <a:lnTo>
                    <a:pt x="678" y="319"/>
                  </a:lnTo>
                  <a:lnTo>
                    <a:pt x="660" y="321"/>
                  </a:lnTo>
                  <a:lnTo>
                    <a:pt x="643" y="321"/>
                  </a:lnTo>
                  <a:lnTo>
                    <a:pt x="630" y="322"/>
                  </a:lnTo>
                  <a:lnTo>
                    <a:pt x="616" y="322"/>
                  </a:lnTo>
                  <a:lnTo>
                    <a:pt x="603" y="324"/>
                  </a:lnTo>
                  <a:lnTo>
                    <a:pt x="593" y="324"/>
                  </a:lnTo>
                  <a:lnTo>
                    <a:pt x="584" y="326"/>
                  </a:lnTo>
                  <a:lnTo>
                    <a:pt x="576" y="326"/>
                  </a:lnTo>
                  <a:lnTo>
                    <a:pt x="568" y="326"/>
                  </a:lnTo>
                  <a:lnTo>
                    <a:pt x="564" y="328"/>
                  </a:lnTo>
                  <a:lnTo>
                    <a:pt x="561" y="328"/>
                  </a:lnTo>
                  <a:lnTo>
                    <a:pt x="559" y="328"/>
                  </a:lnTo>
                  <a:lnTo>
                    <a:pt x="559" y="328"/>
                  </a:lnTo>
                  <a:lnTo>
                    <a:pt x="534" y="332"/>
                  </a:lnTo>
                  <a:lnTo>
                    <a:pt x="509" y="334"/>
                  </a:lnTo>
                  <a:lnTo>
                    <a:pt x="486" y="338"/>
                  </a:lnTo>
                  <a:lnTo>
                    <a:pt x="465" y="340"/>
                  </a:lnTo>
                  <a:lnTo>
                    <a:pt x="444" y="342"/>
                  </a:lnTo>
                  <a:lnTo>
                    <a:pt x="422" y="344"/>
                  </a:lnTo>
                  <a:lnTo>
                    <a:pt x="403" y="346"/>
                  </a:lnTo>
                  <a:lnTo>
                    <a:pt x="384" y="347"/>
                  </a:lnTo>
                  <a:lnTo>
                    <a:pt x="365" y="347"/>
                  </a:lnTo>
                  <a:lnTo>
                    <a:pt x="348" y="349"/>
                  </a:lnTo>
                  <a:lnTo>
                    <a:pt x="332" y="351"/>
                  </a:lnTo>
                  <a:lnTo>
                    <a:pt x="315" y="351"/>
                  </a:lnTo>
                  <a:lnTo>
                    <a:pt x="300" y="351"/>
                  </a:lnTo>
                  <a:lnTo>
                    <a:pt x="284" y="351"/>
                  </a:lnTo>
                  <a:lnTo>
                    <a:pt x="271" y="351"/>
                  </a:lnTo>
                  <a:lnTo>
                    <a:pt x="257" y="353"/>
                  </a:lnTo>
                  <a:lnTo>
                    <a:pt x="238" y="351"/>
                  </a:lnTo>
                  <a:lnTo>
                    <a:pt x="219" y="351"/>
                  </a:lnTo>
                  <a:lnTo>
                    <a:pt x="202" y="351"/>
                  </a:lnTo>
                  <a:lnTo>
                    <a:pt x="186" y="349"/>
                  </a:lnTo>
                  <a:lnTo>
                    <a:pt x="169" y="347"/>
                  </a:lnTo>
                  <a:lnTo>
                    <a:pt x="154" y="346"/>
                  </a:lnTo>
                  <a:lnTo>
                    <a:pt x="140" y="342"/>
                  </a:lnTo>
                  <a:lnTo>
                    <a:pt x="127" y="340"/>
                  </a:lnTo>
                  <a:lnTo>
                    <a:pt x="113" y="336"/>
                  </a:lnTo>
                  <a:lnTo>
                    <a:pt x="102" y="332"/>
                  </a:lnTo>
                  <a:lnTo>
                    <a:pt x="90" y="328"/>
                  </a:lnTo>
                  <a:lnTo>
                    <a:pt x="81" y="324"/>
                  </a:lnTo>
                  <a:lnTo>
                    <a:pt x="71" y="319"/>
                  </a:lnTo>
                  <a:lnTo>
                    <a:pt x="63" y="315"/>
                  </a:lnTo>
                  <a:lnTo>
                    <a:pt x="56" y="309"/>
                  </a:lnTo>
                  <a:lnTo>
                    <a:pt x="48" y="303"/>
                  </a:lnTo>
                  <a:lnTo>
                    <a:pt x="37" y="292"/>
                  </a:lnTo>
                  <a:lnTo>
                    <a:pt x="25" y="280"/>
                  </a:lnTo>
                  <a:lnTo>
                    <a:pt x="17" y="269"/>
                  </a:lnTo>
                  <a:lnTo>
                    <a:pt x="12" y="257"/>
                  </a:lnTo>
                  <a:lnTo>
                    <a:pt x="6" y="246"/>
                  </a:lnTo>
                  <a:lnTo>
                    <a:pt x="2" y="234"/>
                  </a:lnTo>
                  <a:lnTo>
                    <a:pt x="0" y="223"/>
                  </a:lnTo>
                  <a:lnTo>
                    <a:pt x="0" y="211"/>
                  </a:lnTo>
                  <a:lnTo>
                    <a:pt x="0" y="203"/>
                  </a:lnTo>
                  <a:lnTo>
                    <a:pt x="0" y="198"/>
                  </a:lnTo>
                  <a:lnTo>
                    <a:pt x="2" y="192"/>
                  </a:lnTo>
                  <a:lnTo>
                    <a:pt x="4" y="186"/>
                  </a:lnTo>
                  <a:lnTo>
                    <a:pt x="8" y="180"/>
                  </a:lnTo>
                  <a:lnTo>
                    <a:pt x="12" y="177"/>
                  </a:lnTo>
                  <a:lnTo>
                    <a:pt x="15" y="173"/>
                  </a:lnTo>
                  <a:lnTo>
                    <a:pt x="19" y="169"/>
                  </a:lnTo>
                  <a:lnTo>
                    <a:pt x="25" y="165"/>
                  </a:lnTo>
                  <a:lnTo>
                    <a:pt x="33" y="163"/>
                  </a:lnTo>
                  <a:lnTo>
                    <a:pt x="38" y="159"/>
                  </a:lnTo>
                  <a:lnTo>
                    <a:pt x="46" y="157"/>
                  </a:lnTo>
                  <a:lnTo>
                    <a:pt x="54" y="157"/>
                  </a:lnTo>
                  <a:lnTo>
                    <a:pt x="63" y="155"/>
                  </a:lnTo>
                  <a:lnTo>
                    <a:pt x="73" y="155"/>
                  </a:lnTo>
                  <a:lnTo>
                    <a:pt x="83" y="155"/>
                  </a:lnTo>
                  <a:lnTo>
                    <a:pt x="154" y="152"/>
                  </a:lnTo>
                  <a:lnTo>
                    <a:pt x="223" y="146"/>
                  </a:lnTo>
                  <a:lnTo>
                    <a:pt x="292" y="142"/>
                  </a:lnTo>
                  <a:lnTo>
                    <a:pt x="361" y="136"/>
                  </a:lnTo>
                  <a:lnTo>
                    <a:pt x="428" y="131"/>
                  </a:lnTo>
                  <a:lnTo>
                    <a:pt x="495" y="125"/>
                  </a:lnTo>
                  <a:lnTo>
                    <a:pt x="563" y="117"/>
                  </a:lnTo>
                  <a:lnTo>
                    <a:pt x="628" y="109"/>
                  </a:lnTo>
                  <a:lnTo>
                    <a:pt x="693" y="102"/>
                  </a:lnTo>
                  <a:lnTo>
                    <a:pt x="756" y="94"/>
                  </a:lnTo>
                  <a:lnTo>
                    <a:pt x="822" y="86"/>
                  </a:lnTo>
                  <a:lnTo>
                    <a:pt x="883" y="77"/>
                  </a:lnTo>
                  <a:lnTo>
                    <a:pt x="946" y="67"/>
                  </a:lnTo>
                  <a:lnTo>
                    <a:pt x="1008" y="58"/>
                  </a:lnTo>
                  <a:lnTo>
                    <a:pt x="1069" y="48"/>
                  </a:lnTo>
                  <a:lnTo>
                    <a:pt x="1131" y="36"/>
                  </a:lnTo>
                  <a:lnTo>
                    <a:pt x="1163" y="33"/>
                  </a:lnTo>
                  <a:lnTo>
                    <a:pt x="1194" y="29"/>
                  </a:lnTo>
                  <a:lnTo>
                    <a:pt x="1225" y="25"/>
                  </a:lnTo>
                  <a:lnTo>
                    <a:pt x="1254" y="21"/>
                  </a:lnTo>
                  <a:lnTo>
                    <a:pt x="1282" y="17"/>
                  </a:lnTo>
                  <a:lnTo>
                    <a:pt x="1307" y="13"/>
                  </a:lnTo>
                  <a:lnTo>
                    <a:pt x="1332" y="12"/>
                  </a:lnTo>
                  <a:lnTo>
                    <a:pt x="1355" y="10"/>
                  </a:lnTo>
                  <a:lnTo>
                    <a:pt x="1378" y="8"/>
                  </a:lnTo>
                  <a:lnTo>
                    <a:pt x="1398" y="6"/>
                  </a:lnTo>
                  <a:lnTo>
                    <a:pt x="1417" y="4"/>
                  </a:lnTo>
                  <a:lnTo>
                    <a:pt x="1436" y="2"/>
                  </a:lnTo>
                  <a:lnTo>
                    <a:pt x="1451" y="2"/>
                  </a:lnTo>
                  <a:lnTo>
                    <a:pt x="1467" y="0"/>
                  </a:lnTo>
                  <a:lnTo>
                    <a:pt x="1480" y="0"/>
                  </a:lnTo>
                  <a:lnTo>
                    <a:pt x="1494" y="0"/>
                  </a:lnTo>
                  <a:lnTo>
                    <a:pt x="1494" y="0"/>
                  </a:lnTo>
                </a:path>
              </a:pathLst>
            </a:custGeom>
            <a:grpFill/>
            <a:ln w="9525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86200" y="3124200"/>
            <a:ext cx="1789113" cy="609600"/>
            <a:chOff x="685800" y="2514600"/>
            <a:chExt cx="4151313" cy="1173163"/>
          </a:xfrm>
        </p:grpSpPr>
        <p:sp>
          <p:nvSpPr>
            <p:cNvPr id="23" name="Freeform 29"/>
            <p:cNvSpPr>
              <a:spLocks/>
            </p:cNvSpPr>
            <p:nvPr/>
          </p:nvSpPr>
          <p:spPr bwMode="auto">
            <a:xfrm>
              <a:off x="685800" y="2667000"/>
              <a:ext cx="552450" cy="1020763"/>
            </a:xfrm>
            <a:custGeom>
              <a:avLst/>
              <a:gdLst/>
              <a:ahLst/>
              <a:cxnLst>
                <a:cxn ang="0">
                  <a:pos x="524" y="2"/>
                </a:cxn>
                <a:cxn ang="0">
                  <a:pos x="549" y="16"/>
                </a:cxn>
                <a:cxn ang="0">
                  <a:pos x="576" y="41"/>
                </a:cxn>
                <a:cxn ang="0">
                  <a:pos x="602" y="75"/>
                </a:cxn>
                <a:cxn ang="0">
                  <a:pos x="629" y="123"/>
                </a:cxn>
                <a:cxn ang="0">
                  <a:pos x="660" y="194"/>
                </a:cxn>
                <a:cxn ang="0">
                  <a:pos x="685" y="290"/>
                </a:cxn>
                <a:cxn ang="0">
                  <a:pos x="697" y="380"/>
                </a:cxn>
                <a:cxn ang="0">
                  <a:pos x="695" y="449"/>
                </a:cxn>
                <a:cxn ang="0">
                  <a:pos x="685" y="517"/>
                </a:cxn>
                <a:cxn ang="0">
                  <a:pos x="666" y="593"/>
                </a:cxn>
                <a:cxn ang="0">
                  <a:pos x="639" y="676"/>
                </a:cxn>
                <a:cxn ang="0">
                  <a:pos x="604" y="768"/>
                </a:cxn>
                <a:cxn ang="0">
                  <a:pos x="562" y="868"/>
                </a:cxn>
                <a:cxn ang="0">
                  <a:pos x="518" y="964"/>
                </a:cxn>
                <a:cxn ang="0">
                  <a:pos x="472" y="1046"/>
                </a:cxn>
                <a:cxn ang="0">
                  <a:pos x="430" y="1117"/>
                </a:cxn>
                <a:cxn ang="0">
                  <a:pos x="387" y="1177"/>
                </a:cxn>
                <a:cxn ang="0">
                  <a:pos x="349" y="1225"/>
                </a:cxn>
                <a:cxn ang="0">
                  <a:pos x="318" y="1246"/>
                </a:cxn>
                <a:cxn ang="0">
                  <a:pos x="288" y="1263"/>
                </a:cxn>
                <a:cxn ang="0">
                  <a:pos x="261" y="1275"/>
                </a:cxn>
                <a:cxn ang="0">
                  <a:pos x="234" y="1283"/>
                </a:cxn>
                <a:cxn ang="0">
                  <a:pos x="192" y="1286"/>
                </a:cxn>
                <a:cxn ang="0">
                  <a:pos x="159" y="1281"/>
                </a:cxn>
                <a:cxn ang="0">
                  <a:pos x="128" y="1271"/>
                </a:cxn>
                <a:cxn ang="0">
                  <a:pos x="98" y="1258"/>
                </a:cxn>
                <a:cxn ang="0">
                  <a:pos x="69" y="1236"/>
                </a:cxn>
                <a:cxn ang="0">
                  <a:pos x="42" y="1211"/>
                </a:cxn>
                <a:cxn ang="0">
                  <a:pos x="15" y="1158"/>
                </a:cxn>
                <a:cxn ang="0">
                  <a:pos x="2" y="1098"/>
                </a:cxn>
                <a:cxn ang="0">
                  <a:pos x="0" y="1044"/>
                </a:cxn>
                <a:cxn ang="0">
                  <a:pos x="4" y="1008"/>
                </a:cxn>
                <a:cxn ang="0">
                  <a:pos x="23" y="939"/>
                </a:cxn>
                <a:cxn ang="0">
                  <a:pos x="55" y="883"/>
                </a:cxn>
                <a:cxn ang="0">
                  <a:pos x="82" y="843"/>
                </a:cxn>
                <a:cxn ang="0">
                  <a:pos x="113" y="797"/>
                </a:cxn>
                <a:cxn ang="0">
                  <a:pos x="144" y="741"/>
                </a:cxn>
                <a:cxn ang="0">
                  <a:pos x="176" y="680"/>
                </a:cxn>
                <a:cxn ang="0">
                  <a:pos x="211" y="613"/>
                </a:cxn>
                <a:cxn ang="0">
                  <a:pos x="247" y="536"/>
                </a:cxn>
                <a:cxn ang="0">
                  <a:pos x="284" y="453"/>
                </a:cxn>
                <a:cxn ang="0">
                  <a:pos x="322" y="365"/>
                </a:cxn>
                <a:cxn ang="0">
                  <a:pos x="362" y="269"/>
                </a:cxn>
                <a:cxn ang="0">
                  <a:pos x="403" y="165"/>
                </a:cxn>
                <a:cxn ang="0">
                  <a:pos x="434" y="81"/>
                </a:cxn>
                <a:cxn ang="0">
                  <a:pos x="445" y="52"/>
                </a:cxn>
                <a:cxn ang="0">
                  <a:pos x="457" y="29"/>
                </a:cxn>
                <a:cxn ang="0">
                  <a:pos x="472" y="12"/>
                </a:cxn>
                <a:cxn ang="0">
                  <a:pos x="489" y="2"/>
                </a:cxn>
                <a:cxn ang="0">
                  <a:pos x="508" y="0"/>
                </a:cxn>
              </a:cxnLst>
              <a:rect l="0" t="0" r="r" b="b"/>
              <a:pathLst>
                <a:path w="697" h="1286">
                  <a:moveTo>
                    <a:pt x="508" y="0"/>
                  </a:moveTo>
                  <a:lnTo>
                    <a:pt x="516" y="0"/>
                  </a:lnTo>
                  <a:lnTo>
                    <a:pt x="524" y="2"/>
                  </a:lnTo>
                  <a:lnTo>
                    <a:pt x="533" y="6"/>
                  </a:lnTo>
                  <a:lnTo>
                    <a:pt x="541" y="10"/>
                  </a:lnTo>
                  <a:lnTo>
                    <a:pt x="549" y="16"/>
                  </a:lnTo>
                  <a:lnTo>
                    <a:pt x="558" y="23"/>
                  </a:lnTo>
                  <a:lnTo>
                    <a:pt x="568" y="31"/>
                  </a:lnTo>
                  <a:lnTo>
                    <a:pt x="576" y="41"/>
                  </a:lnTo>
                  <a:lnTo>
                    <a:pt x="585" y="50"/>
                  </a:lnTo>
                  <a:lnTo>
                    <a:pt x="595" y="64"/>
                  </a:lnTo>
                  <a:lnTo>
                    <a:pt x="602" y="75"/>
                  </a:lnTo>
                  <a:lnTo>
                    <a:pt x="612" y="90"/>
                  </a:lnTo>
                  <a:lnTo>
                    <a:pt x="622" y="106"/>
                  </a:lnTo>
                  <a:lnTo>
                    <a:pt x="629" y="123"/>
                  </a:lnTo>
                  <a:lnTo>
                    <a:pt x="639" y="140"/>
                  </a:lnTo>
                  <a:lnTo>
                    <a:pt x="649" y="160"/>
                  </a:lnTo>
                  <a:lnTo>
                    <a:pt x="660" y="194"/>
                  </a:lnTo>
                  <a:lnTo>
                    <a:pt x="670" y="227"/>
                  </a:lnTo>
                  <a:lnTo>
                    <a:pt x="679" y="259"/>
                  </a:lnTo>
                  <a:lnTo>
                    <a:pt x="685" y="290"/>
                  </a:lnTo>
                  <a:lnTo>
                    <a:pt x="691" y="321"/>
                  </a:lnTo>
                  <a:lnTo>
                    <a:pt x="695" y="351"/>
                  </a:lnTo>
                  <a:lnTo>
                    <a:pt x="697" y="380"/>
                  </a:lnTo>
                  <a:lnTo>
                    <a:pt x="697" y="407"/>
                  </a:lnTo>
                  <a:lnTo>
                    <a:pt x="697" y="428"/>
                  </a:lnTo>
                  <a:lnTo>
                    <a:pt x="695" y="449"/>
                  </a:lnTo>
                  <a:lnTo>
                    <a:pt x="693" y="471"/>
                  </a:lnTo>
                  <a:lnTo>
                    <a:pt x="689" y="494"/>
                  </a:lnTo>
                  <a:lnTo>
                    <a:pt x="685" y="517"/>
                  </a:lnTo>
                  <a:lnTo>
                    <a:pt x="679" y="542"/>
                  </a:lnTo>
                  <a:lnTo>
                    <a:pt x="673" y="566"/>
                  </a:lnTo>
                  <a:lnTo>
                    <a:pt x="666" y="593"/>
                  </a:lnTo>
                  <a:lnTo>
                    <a:pt x="658" y="620"/>
                  </a:lnTo>
                  <a:lnTo>
                    <a:pt x="649" y="647"/>
                  </a:lnTo>
                  <a:lnTo>
                    <a:pt x="639" y="676"/>
                  </a:lnTo>
                  <a:lnTo>
                    <a:pt x="629" y="707"/>
                  </a:lnTo>
                  <a:lnTo>
                    <a:pt x="618" y="737"/>
                  </a:lnTo>
                  <a:lnTo>
                    <a:pt x="604" y="768"/>
                  </a:lnTo>
                  <a:lnTo>
                    <a:pt x="593" y="801"/>
                  </a:lnTo>
                  <a:lnTo>
                    <a:pt x="579" y="835"/>
                  </a:lnTo>
                  <a:lnTo>
                    <a:pt x="562" y="868"/>
                  </a:lnTo>
                  <a:lnTo>
                    <a:pt x="547" y="901"/>
                  </a:lnTo>
                  <a:lnTo>
                    <a:pt x="533" y="933"/>
                  </a:lnTo>
                  <a:lnTo>
                    <a:pt x="518" y="964"/>
                  </a:lnTo>
                  <a:lnTo>
                    <a:pt x="503" y="993"/>
                  </a:lnTo>
                  <a:lnTo>
                    <a:pt x="487" y="1020"/>
                  </a:lnTo>
                  <a:lnTo>
                    <a:pt x="472" y="1046"/>
                  </a:lnTo>
                  <a:lnTo>
                    <a:pt x="458" y="1071"/>
                  </a:lnTo>
                  <a:lnTo>
                    <a:pt x="443" y="1094"/>
                  </a:lnTo>
                  <a:lnTo>
                    <a:pt x="430" y="1117"/>
                  </a:lnTo>
                  <a:lnTo>
                    <a:pt x="416" y="1139"/>
                  </a:lnTo>
                  <a:lnTo>
                    <a:pt x="401" y="1158"/>
                  </a:lnTo>
                  <a:lnTo>
                    <a:pt x="387" y="1177"/>
                  </a:lnTo>
                  <a:lnTo>
                    <a:pt x="374" y="1194"/>
                  </a:lnTo>
                  <a:lnTo>
                    <a:pt x="361" y="1210"/>
                  </a:lnTo>
                  <a:lnTo>
                    <a:pt x="349" y="1225"/>
                  </a:lnTo>
                  <a:lnTo>
                    <a:pt x="338" y="1233"/>
                  </a:lnTo>
                  <a:lnTo>
                    <a:pt x="328" y="1238"/>
                  </a:lnTo>
                  <a:lnTo>
                    <a:pt x="318" y="1246"/>
                  </a:lnTo>
                  <a:lnTo>
                    <a:pt x="307" y="1252"/>
                  </a:lnTo>
                  <a:lnTo>
                    <a:pt x="297" y="1258"/>
                  </a:lnTo>
                  <a:lnTo>
                    <a:pt x="288" y="1263"/>
                  </a:lnTo>
                  <a:lnTo>
                    <a:pt x="278" y="1267"/>
                  </a:lnTo>
                  <a:lnTo>
                    <a:pt x="270" y="1271"/>
                  </a:lnTo>
                  <a:lnTo>
                    <a:pt x="261" y="1275"/>
                  </a:lnTo>
                  <a:lnTo>
                    <a:pt x="251" y="1279"/>
                  </a:lnTo>
                  <a:lnTo>
                    <a:pt x="243" y="1281"/>
                  </a:lnTo>
                  <a:lnTo>
                    <a:pt x="234" y="1283"/>
                  </a:lnTo>
                  <a:lnTo>
                    <a:pt x="217" y="1284"/>
                  </a:lnTo>
                  <a:lnTo>
                    <a:pt x="201" y="1286"/>
                  </a:lnTo>
                  <a:lnTo>
                    <a:pt x="192" y="1286"/>
                  </a:lnTo>
                  <a:lnTo>
                    <a:pt x="180" y="1284"/>
                  </a:lnTo>
                  <a:lnTo>
                    <a:pt x="171" y="1283"/>
                  </a:lnTo>
                  <a:lnTo>
                    <a:pt x="159" y="1281"/>
                  </a:lnTo>
                  <a:lnTo>
                    <a:pt x="149" y="1279"/>
                  </a:lnTo>
                  <a:lnTo>
                    <a:pt x="138" y="1275"/>
                  </a:lnTo>
                  <a:lnTo>
                    <a:pt x="128" y="1271"/>
                  </a:lnTo>
                  <a:lnTo>
                    <a:pt x="119" y="1267"/>
                  </a:lnTo>
                  <a:lnTo>
                    <a:pt x="107" y="1263"/>
                  </a:lnTo>
                  <a:lnTo>
                    <a:pt x="98" y="1258"/>
                  </a:lnTo>
                  <a:lnTo>
                    <a:pt x="88" y="1252"/>
                  </a:lnTo>
                  <a:lnTo>
                    <a:pt x="78" y="1244"/>
                  </a:lnTo>
                  <a:lnTo>
                    <a:pt x="69" y="1236"/>
                  </a:lnTo>
                  <a:lnTo>
                    <a:pt x="59" y="1229"/>
                  </a:lnTo>
                  <a:lnTo>
                    <a:pt x="50" y="1221"/>
                  </a:lnTo>
                  <a:lnTo>
                    <a:pt x="42" y="1211"/>
                  </a:lnTo>
                  <a:lnTo>
                    <a:pt x="30" y="1194"/>
                  </a:lnTo>
                  <a:lnTo>
                    <a:pt x="23" y="1177"/>
                  </a:lnTo>
                  <a:lnTo>
                    <a:pt x="15" y="1158"/>
                  </a:lnTo>
                  <a:lnTo>
                    <a:pt x="9" y="1139"/>
                  </a:lnTo>
                  <a:lnTo>
                    <a:pt x="5" y="1119"/>
                  </a:lnTo>
                  <a:lnTo>
                    <a:pt x="2" y="1098"/>
                  </a:lnTo>
                  <a:lnTo>
                    <a:pt x="0" y="1077"/>
                  </a:lnTo>
                  <a:lnTo>
                    <a:pt x="0" y="1058"/>
                  </a:lnTo>
                  <a:lnTo>
                    <a:pt x="0" y="1044"/>
                  </a:lnTo>
                  <a:lnTo>
                    <a:pt x="0" y="1031"/>
                  </a:lnTo>
                  <a:lnTo>
                    <a:pt x="2" y="1020"/>
                  </a:lnTo>
                  <a:lnTo>
                    <a:pt x="4" y="1008"/>
                  </a:lnTo>
                  <a:lnTo>
                    <a:pt x="7" y="983"/>
                  </a:lnTo>
                  <a:lnTo>
                    <a:pt x="13" y="962"/>
                  </a:lnTo>
                  <a:lnTo>
                    <a:pt x="23" y="939"/>
                  </a:lnTo>
                  <a:lnTo>
                    <a:pt x="32" y="920"/>
                  </a:lnTo>
                  <a:lnTo>
                    <a:pt x="42" y="901"/>
                  </a:lnTo>
                  <a:lnTo>
                    <a:pt x="55" y="883"/>
                  </a:lnTo>
                  <a:lnTo>
                    <a:pt x="65" y="872"/>
                  </a:lnTo>
                  <a:lnTo>
                    <a:pt x="73" y="858"/>
                  </a:lnTo>
                  <a:lnTo>
                    <a:pt x="82" y="843"/>
                  </a:lnTo>
                  <a:lnTo>
                    <a:pt x="92" y="829"/>
                  </a:lnTo>
                  <a:lnTo>
                    <a:pt x="103" y="812"/>
                  </a:lnTo>
                  <a:lnTo>
                    <a:pt x="113" y="797"/>
                  </a:lnTo>
                  <a:lnTo>
                    <a:pt x="123" y="780"/>
                  </a:lnTo>
                  <a:lnTo>
                    <a:pt x="134" y="760"/>
                  </a:lnTo>
                  <a:lnTo>
                    <a:pt x="144" y="741"/>
                  </a:lnTo>
                  <a:lnTo>
                    <a:pt x="155" y="722"/>
                  </a:lnTo>
                  <a:lnTo>
                    <a:pt x="165" y="701"/>
                  </a:lnTo>
                  <a:lnTo>
                    <a:pt x="176" y="680"/>
                  </a:lnTo>
                  <a:lnTo>
                    <a:pt x="188" y="659"/>
                  </a:lnTo>
                  <a:lnTo>
                    <a:pt x="199" y="636"/>
                  </a:lnTo>
                  <a:lnTo>
                    <a:pt x="211" y="613"/>
                  </a:lnTo>
                  <a:lnTo>
                    <a:pt x="222" y="588"/>
                  </a:lnTo>
                  <a:lnTo>
                    <a:pt x="236" y="563"/>
                  </a:lnTo>
                  <a:lnTo>
                    <a:pt x="247" y="536"/>
                  </a:lnTo>
                  <a:lnTo>
                    <a:pt x="259" y="511"/>
                  </a:lnTo>
                  <a:lnTo>
                    <a:pt x="272" y="482"/>
                  </a:lnTo>
                  <a:lnTo>
                    <a:pt x="284" y="453"/>
                  </a:lnTo>
                  <a:lnTo>
                    <a:pt x="297" y="424"/>
                  </a:lnTo>
                  <a:lnTo>
                    <a:pt x="311" y="396"/>
                  </a:lnTo>
                  <a:lnTo>
                    <a:pt x="322" y="365"/>
                  </a:lnTo>
                  <a:lnTo>
                    <a:pt x="336" y="334"/>
                  </a:lnTo>
                  <a:lnTo>
                    <a:pt x="349" y="302"/>
                  </a:lnTo>
                  <a:lnTo>
                    <a:pt x="362" y="269"/>
                  </a:lnTo>
                  <a:lnTo>
                    <a:pt x="376" y="234"/>
                  </a:lnTo>
                  <a:lnTo>
                    <a:pt x="389" y="200"/>
                  </a:lnTo>
                  <a:lnTo>
                    <a:pt x="403" y="165"/>
                  </a:lnTo>
                  <a:lnTo>
                    <a:pt x="418" y="129"/>
                  </a:lnTo>
                  <a:lnTo>
                    <a:pt x="432" y="92"/>
                  </a:lnTo>
                  <a:lnTo>
                    <a:pt x="434" y="81"/>
                  </a:lnTo>
                  <a:lnTo>
                    <a:pt x="437" y="69"/>
                  </a:lnTo>
                  <a:lnTo>
                    <a:pt x="441" y="60"/>
                  </a:lnTo>
                  <a:lnTo>
                    <a:pt x="445" y="52"/>
                  </a:lnTo>
                  <a:lnTo>
                    <a:pt x="449" y="42"/>
                  </a:lnTo>
                  <a:lnTo>
                    <a:pt x="453" y="35"/>
                  </a:lnTo>
                  <a:lnTo>
                    <a:pt x="457" y="29"/>
                  </a:lnTo>
                  <a:lnTo>
                    <a:pt x="462" y="23"/>
                  </a:lnTo>
                  <a:lnTo>
                    <a:pt x="468" y="17"/>
                  </a:lnTo>
                  <a:lnTo>
                    <a:pt x="472" y="12"/>
                  </a:lnTo>
                  <a:lnTo>
                    <a:pt x="478" y="8"/>
                  </a:lnTo>
                  <a:lnTo>
                    <a:pt x="483" y="6"/>
                  </a:lnTo>
                  <a:lnTo>
                    <a:pt x="489" y="2"/>
                  </a:lnTo>
                  <a:lnTo>
                    <a:pt x="495" y="0"/>
                  </a:lnTo>
                  <a:lnTo>
                    <a:pt x="503" y="0"/>
                  </a:lnTo>
                  <a:lnTo>
                    <a:pt x="508" y="0"/>
                  </a:lnTo>
                  <a:lnTo>
                    <a:pt x="50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990600" y="2514600"/>
              <a:ext cx="3846513" cy="760412"/>
            </a:xfrm>
            <a:custGeom>
              <a:avLst/>
              <a:gdLst/>
              <a:ahLst/>
              <a:cxnLst>
                <a:cxn ang="0">
                  <a:pos x="4175" y="14"/>
                </a:cxn>
                <a:cxn ang="0">
                  <a:pos x="4290" y="69"/>
                </a:cxn>
                <a:cxn ang="0">
                  <a:pos x="4440" y="167"/>
                </a:cxn>
                <a:cxn ang="0">
                  <a:pos x="4569" y="263"/>
                </a:cxn>
                <a:cxn ang="0">
                  <a:pos x="4655" y="334"/>
                </a:cxn>
                <a:cxn ang="0">
                  <a:pos x="4726" y="398"/>
                </a:cxn>
                <a:cxn ang="0">
                  <a:pos x="4780" y="455"/>
                </a:cxn>
                <a:cxn ang="0">
                  <a:pos x="4818" y="505"/>
                </a:cxn>
                <a:cxn ang="0">
                  <a:pos x="4839" y="549"/>
                </a:cxn>
                <a:cxn ang="0">
                  <a:pos x="4843" y="591"/>
                </a:cxn>
                <a:cxn ang="0">
                  <a:pos x="4835" y="630"/>
                </a:cxn>
                <a:cxn ang="0">
                  <a:pos x="4812" y="662"/>
                </a:cxn>
                <a:cxn ang="0">
                  <a:pos x="4776" y="689"/>
                </a:cxn>
                <a:cxn ang="0">
                  <a:pos x="4724" y="710"/>
                </a:cxn>
                <a:cxn ang="0">
                  <a:pos x="4661" y="726"/>
                </a:cxn>
                <a:cxn ang="0">
                  <a:pos x="4582" y="735"/>
                </a:cxn>
                <a:cxn ang="0">
                  <a:pos x="4350" y="772"/>
                </a:cxn>
                <a:cxn ang="0">
                  <a:pos x="4048" y="833"/>
                </a:cxn>
                <a:cxn ang="0">
                  <a:pos x="3716" y="920"/>
                </a:cxn>
                <a:cxn ang="0">
                  <a:pos x="3551" y="958"/>
                </a:cxn>
                <a:cxn ang="0">
                  <a:pos x="3526" y="931"/>
                </a:cxn>
                <a:cxn ang="0">
                  <a:pos x="3620" y="810"/>
                </a:cxn>
                <a:cxn ang="0">
                  <a:pos x="3722" y="689"/>
                </a:cxn>
                <a:cxn ang="0">
                  <a:pos x="3804" y="588"/>
                </a:cxn>
                <a:cxn ang="0">
                  <a:pos x="3868" y="503"/>
                </a:cxn>
                <a:cxn ang="0">
                  <a:pos x="3910" y="438"/>
                </a:cxn>
                <a:cxn ang="0">
                  <a:pos x="3933" y="390"/>
                </a:cxn>
                <a:cxn ang="0">
                  <a:pos x="3935" y="361"/>
                </a:cxn>
                <a:cxn ang="0">
                  <a:pos x="3910" y="338"/>
                </a:cxn>
                <a:cxn ang="0">
                  <a:pos x="3858" y="326"/>
                </a:cxn>
                <a:cxn ang="0">
                  <a:pos x="3726" y="325"/>
                </a:cxn>
                <a:cxn ang="0">
                  <a:pos x="3346" y="338"/>
                </a:cxn>
                <a:cxn ang="0">
                  <a:pos x="2920" y="365"/>
                </a:cxn>
                <a:cxn ang="0">
                  <a:pos x="2451" y="405"/>
                </a:cxn>
                <a:cxn ang="0">
                  <a:pos x="1939" y="457"/>
                </a:cxn>
                <a:cxn ang="0">
                  <a:pos x="1382" y="522"/>
                </a:cxn>
                <a:cxn ang="0">
                  <a:pos x="781" y="601"/>
                </a:cxn>
                <a:cxn ang="0">
                  <a:pos x="581" y="628"/>
                </a:cxn>
                <a:cxn ang="0">
                  <a:pos x="512" y="634"/>
                </a:cxn>
                <a:cxn ang="0">
                  <a:pos x="470" y="637"/>
                </a:cxn>
                <a:cxn ang="0">
                  <a:pos x="382" y="634"/>
                </a:cxn>
                <a:cxn ang="0">
                  <a:pos x="267" y="614"/>
                </a:cxn>
                <a:cxn ang="0">
                  <a:pos x="176" y="580"/>
                </a:cxn>
                <a:cxn ang="0">
                  <a:pos x="101" y="528"/>
                </a:cxn>
                <a:cxn ang="0">
                  <a:pos x="40" y="476"/>
                </a:cxn>
                <a:cxn ang="0">
                  <a:pos x="7" y="436"/>
                </a:cxn>
                <a:cxn ang="0">
                  <a:pos x="0" y="403"/>
                </a:cxn>
                <a:cxn ang="0">
                  <a:pos x="11" y="376"/>
                </a:cxn>
                <a:cxn ang="0">
                  <a:pos x="40" y="357"/>
                </a:cxn>
                <a:cxn ang="0">
                  <a:pos x="84" y="348"/>
                </a:cxn>
                <a:cxn ang="0">
                  <a:pos x="105" y="348"/>
                </a:cxn>
                <a:cxn ang="0">
                  <a:pos x="172" y="348"/>
                </a:cxn>
                <a:cxn ang="0">
                  <a:pos x="280" y="348"/>
                </a:cxn>
                <a:cxn ang="0">
                  <a:pos x="1082" y="317"/>
                </a:cxn>
                <a:cxn ang="0">
                  <a:pos x="2144" y="236"/>
                </a:cxn>
                <a:cxn ang="0">
                  <a:pos x="3305" y="108"/>
                </a:cxn>
                <a:cxn ang="0">
                  <a:pos x="3881" y="29"/>
                </a:cxn>
                <a:cxn ang="0">
                  <a:pos x="3996" y="10"/>
                </a:cxn>
                <a:cxn ang="0">
                  <a:pos x="4077" y="2"/>
                </a:cxn>
                <a:cxn ang="0">
                  <a:pos x="4112" y="0"/>
                </a:cxn>
              </a:cxnLst>
              <a:rect l="0" t="0" r="r" b="b"/>
              <a:pathLst>
                <a:path w="4845" h="960">
                  <a:moveTo>
                    <a:pt x="4112" y="0"/>
                  </a:moveTo>
                  <a:lnTo>
                    <a:pt x="4125" y="2"/>
                  </a:lnTo>
                  <a:lnTo>
                    <a:pt x="4140" y="4"/>
                  </a:lnTo>
                  <a:lnTo>
                    <a:pt x="4158" y="8"/>
                  </a:lnTo>
                  <a:lnTo>
                    <a:pt x="4175" y="14"/>
                  </a:lnTo>
                  <a:lnTo>
                    <a:pt x="4196" y="21"/>
                  </a:lnTo>
                  <a:lnTo>
                    <a:pt x="4217" y="31"/>
                  </a:lnTo>
                  <a:lnTo>
                    <a:pt x="4240" y="42"/>
                  </a:lnTo>
                  <a:lnTo>
                    <a:pt x="4263" y="56"/>
                  </a:lnTo>
                  <a:lnTo>
                    <a:pt x="4290" y="69"/>
                  </a:lnTo>
                  <a:lnTo>
                    <a:pt x="4317" y="85"/>
                  </a:lnTo>
                  <a:lnTo>
                    <a:pt x="4346" y="104"/>
                  </a:lnTo>
                  <a:lnTo>
                    <a:pt x="4375" y="123"/>
                  </a:lnTo>
                  <a:lnTo>
                    <a:pt x="4407" y="144"/>
                  </a:lnTo>
                  <a:lnTo>
                    <a:pt x="4440" y="167"/>
                  </a:lnTo>
                  <a:lnTo>
                    <a:pt x="4473" y="190"/>
                  </a:lnTo>
                  <a:lnTo>
                    <a:pt x="4509" y="217"/>
                  </a:lnTo>
                  <a:lnTo>
                    <a:pt x="4530" y="232"/>
                  </a:lnTo>
                  <a:lnTo>
                    <a:pt x="4549" y="248"/>
                  </a:lnTo>
                  <a:lnTo>
                    <a:pt x="4569" y="263"/>
                  </a:lnTo>
                  <a:lnTo>
                    <a:pt x="4588" y="278"/>
                  </a:lnTo>
                  <a:lnTo>
                    <a:pt x="4605" y="292"/>
                  </a:lnTo>
                  <a:lnTo>
                    <a:pt x="4622" y="307"/>
                  </a:lnTo>
                  <a:lnTo>
                    <a:pt x="4640" y="321"/>
                  </a:lnTo>
                  <a:lnTo>
                    <a:pt x="4655" y="334"/>
                  </a:lnTo>
                  <a:lnTo>
                    <a:pt x="4670" y="348"/>
                  </a:lnTo>
                  <a:lnTo>
                    <a:pt x="4686" y="361"/>
                  </a:lnTo>
                  <a:lnTo>
                    <a:pt x="4699" y="373"/>
                  </a:lnTo>
                  <a:lnTo>
                    <a:pt x="4712" y="386"/>
                  </a:lnTo>
                  <a:lnTo>
                    <a:pt x="4726" y="398"/>
                  </a:lnTo>
                  <a:lnTo>
                    <a:pt x="4737" y="409"/>
                  </a:lnTo>
                  <a:lnTo>
                    <a:pt x="4749" y="421"/>
                  </a:lnTo>
                  <a:lnTo>
                    <a:pt x="4760" y="432"/>
                  </a:lnTo>
                  <a:lnTo>
                    <a:pt x="4770" y="444"/>
                  </a:lnTo>
                  <a:lnTo>
                    <a:pt x="4780" y="455"/>
                  </a:lnTo>
                  <a:lnTo>
                    <a:pt x="4787" y="465"/>
                  </a:lnTo>
                  <a:lnTo>
                    <a:pt x="4797" y="476"/>
                  </a:lnTo>
                  <a:lnTo>
                    <a:pt x="4805" y="486"/>
                  </a:lnTo>
                  <a:lnTo>
                    <a:pt x="4810" y="495"/>
                  </a:lnTo>
                  <a:lnTo>
                    <a:pt x="4818" y="505"/>
                  </a:lnTo>
                  <a:lnTo>
                    <a:pt x="4822" y="515"/>
                  </a:lnTo>
                  <a:lnTo>
                    <a:pt x="4828" y="524"/>
                  </a:lnTo>
                  <a:lnTo>
                    <a:pt x="4831" y="534"/>
                  </a:lnTo>
                  <a:lnTo>
                    <a:pt x="4835" y="541"/>
                  </a:lnTo>
                  <a:lnTo>
                    <a:pt x="4839" y="549"/>
                  </a:lnTo>
                  <a:lnTo>
                    <a:pt x="4841" y="559"/>
                  </a:lnTo>
                  <a:lnTo>
                    <a:pt x="4843" y="566"/>
                  </a:lnTo>
                  <a:lnTo>
                    <a:pt x="4843" y="574"/>
                  </a:lnTo>
                  <a:lnTo>
                    <a:pt x="4845" y="582"/>
                  </a:lnTo>
                  <a:lnTo>
                    <a:pt x="4843" y="591"/>
                  </a:lnTo>
                  <a:lnTo>
                    <a:pt x="4843" y="599"/>
                  </a:lnTo>
                  <a:lnTo>
                    <a:pt x="4841" y="607"/>
                  </a:lnTo>
                  <a:lnTo>
                    <a:pt x="4839" y="614"/>
                  </a:lnTo>
                  <a:lnTo>
                    <a:pt x="4837" y="622"/>
                  </a:lnTo>
                  <a:lnTo>
                    <a:pt x="4835" y="630"/>
                  </a:lnTo>
                  <a:lnTo>
                    <a:pt x="4831" y="637"/>
                  </a:lnTo>
                  <a:lnTo>
                    <a:pt x="4828" y="643"/>
                  </a:lnTo>
                  <a:lnTo>
                    <a:pt x="4822" y="651"/>
                  </a:lnTo>
                  <a:lnTo>
                    <a:pt x="4818" y="657"/>
                  </a:lnTo>
                  <a:lnTo>
                    <a:pt x="4812" y="662"/>
                  </a:lnTo>
                  <a:lnTo>
                    <a:pt x="4805" y="668"/>
                  </a:lnTo>
                  <a:lnTo>
                    <a:pt x="4799" y="674"/>
                  </a:lnTo>
                  <a:lnTo>
                    <a:pt x="4791" y="680"/>
                  </a:lnTo>
                  <a:lnTo>
                    <a:pt x="4784" y="685"/>
                  </a:lnTo>
                  <a:lnTo>
                    <a:pt x="4776" y="689"/>
                  </a:lnTo>
                  <a:lnTo>
                    <a:pt x="4766" y="693"/>
                  </a:lnTo>
                  <a:lnTo>
                    <a:pt x="4757" y="699"/>
                  </a:lnTo>
                  <a:lnTo>
                    <a:pt x="4747" y="703"/>
                  </a:lnTo>
                  <a:lnTo>
                    <a:pt x="4736" y="707"/>
                  </a:lnTo>
                  <a:lnTo>
                    <a:pt x="4724" y="710"/>
                  </a:lnTo>
                  <a:lnTo>
                    <a:pt x="4712" y="714"/>
                  </a:lnTo>
                  <a:lnTo>
                    <a:pt x="4701" y="718"/>
                  </a:lnTo>
                  <a:lnTo>
                    <a:pt x="4688" y="720"/>
                  </a:lnTo>
                  <a:lnTo>
                    <a:pt x="4674" y="724"/>
                  </a:lnTo>
                  <a:lnTo>
                    <a:pt x="4661" y="726"/>
                  </a:lnTo>
                  <a:lnTo>
                    <a:pt x="4647" y="728"/>
                  </a:lnTo>
                  <a:lnTo>
                    <a:pt x="4632" y="730"/>
                  </a:lnTo>
                  <a:lnTo>
                    <a:pt x="4615" y="732"/>
                  </a:lnTo>
                  <a:lnTo>
                    <a:pt x="4599" y="733"/>
                  </a:lnTo>
                  <a:lnTo>
                    <a:pt x="4582" y="735"/>
                  </a:lnTo>
                  <a:lnTo>
                    <a:pt x="4565" y="737"/>
                  </a:lnTo>
                  <a:lnTo>
                    <a:pt x="4513" y="745"/>
                  </a:lnTo>
                  <a:lnTo>
                    <a:pt x="4461" y="753"/>
                  </a:lnTo>
                  <a:lnTo>
                    <a:pt x="4405" y="762"/>
                  </a:lnTo>
                  <a:lnTo>
                    <a:pt x="4350" y="772"/>
                  </a:lnTo>
                  <a:lnTo>
                    <a:pt x="4292" y="781"/>
                  </a:lnTo>
                  <a:lnTo>
                    <a:pt x="4233" y="793"/>
                  </a:lnTo>
                  <a:lnTo>
                    <a:pt x="4173" y="806"/>
                  </a:lnTo>
                  <a:lnTo>
                    <a:pt x="4112" y="820"/>
                  </a:lnTo>
                  <a:lnTo>
                    <a:pt x="4048" y="833"/>
                  </a:lnTo>
                  <a:lnTo>
                    <a:pt x="3985" y="849"/>
                  </a:lnTo>
                  <a:lnTo>
                    <a:pt x="3920" y="866"/>
                  </a:lnTo>
                  <a:lnTo>
                    <a:pt x="3852" y="881"/>
                  </a:lnTo>
                  <a:lnTo>
                    <a:pt x="3783" y="900"/>
                  </a:lnTo>
                  <a:lnTo>
                    <a:pt x="3716" y="920"/>
                  </a:lnTo>
                  <a:lnTo>
                    <a:pt x="3645" y="939"/>
                  </a:lnTo>
                  <a:lnTo>
                    <a:pt x="3574" y="960"/>
                  </a:lnTo>
                  <a:lnTo>
                    <a:pt x="3566" y="960"/>
                  </a:lnTo>
                  <a:lnTo>
                    <a:pt x="3561" y="958"/>
                  </a:lnTo>
                  <a:lnTo>
                    <a:pt x="3551" y="958"/>
                  </a:lnTo>
                  <a:lnTo>
                    <a:pt x="3543" y="954"/>
                  </a:lnTo>
                  <a:lnTo>
                    <a:pt x="3536" y="950"/>
                  </a:lnTo>
                  <a:lnTo>
                    <a:pt x="3532" y="945"/>
                  </a:lnTo>
                  <a:lnTo>
                    <a:pt x="3528" y="939"/>
                  </a:lnTo>
                  <a:lnTo>
                    <a:pt x="3526" y="931"/>
                  </a:lnTo>
                  <a:lnTo>
                    <a:pt x="3524" y="922"/>
                  </a:lnTo>
                  <a:lnTo>
                    <a:pt x="3549" y="893"/>
                  </a:lnTo>
                  <a:lnTo>
                    <a:pt x="3574" y="866"/>
                  </a:lnTo>
                  <a:lnTo>
                    <a:pt x="3597" y="837"/>
                  </a:lnTo>
                  <a:lnTo>
                    <a:pt x="3620" y="810"/>
                  </a:lnTo>
                  <a:lnTo>
                    <a:pt x="3641" y="785"/>
                  </a:lnTo>
                  <a:lnTo>
                    <a:pt x="3662" y="760"/>
                  </a:lnTo>
                  <a:lnTo>
                    <a:pt x="3684" y="735"/>
                  </a:lnTo>
                  <a:lnTo>
                    <a:pt x="3703" y="712"/>
                  </a:lnTo>
                  <a:lnTo>
                    <a:pt x="3722" y="689"/>
                  </a:lnTo>
                  <a:lnTo>
                    <a:pt x="3739" y="668"/>
                  </a:lnTo>
                  <a:lnTo>
                    <a:pt x="3756" y="645"/>
                  </a:lnTo>
                  <a:lnTo>
                    <a:pt x="3774" y="626"/>
                  </a:lnTo>
                  <a:lnTo>
                    <a:pt x="3789" y="605"/>
                  </a:lnTo>
                  <a:lnTo>
                    <a:pt x="3804" y="588"/>
                  </a:lnTo>
                  <a:lnTo>
                    <a:pt x="3818" y="568"/>
                  </a:lnTo>
                  <a:lnTo>
                    <a:pt x="3831" y="551"/>
                  </a:lnTo>
                  <a:lnTo>
                    <a:pt x="3845" y="534"/>
                  </a:lnTo>
                  <a:lnTo>
                    <a:pt x="3856" y="518"/>
                  </a:lnTo>
                  <a:lnTo>
                    <a:pt x="3868" y="503"/>
                  </a:lnTo>
                  <a:lnTo>
                    <a:pt x="3877" y="488"/>
                  </a:lnTo>
                  <a:lnTo>
                    <a:pt x="3887" y="474"/>
                  </a:lnTo>
                  <a:lnTo>
                    <a:pt x="3895" y="461"/>
                  </a:lnTo>
                  <a:lnTo>
                    <a:pt x="3904" y="449"/>
                  </a:lnTo>
                  <a:lnTo>
                    <a:pt x="3910" y="438"/>
                  </a:lnTo>
                  <a:lnTo>
                    <a:pt x="3916" y="426"/>
                  </a:lnTo>
                  <a:lnTo>
                    <a:pt x="3922" y="417"/>
                  </a:lnTo>
                  <a:lnTo>
                    <a:pt x="3927" y="407"/>
                  </a:lnTo>
                  <a:lnTo>
                    <a:pt x="3931" y="399"/>
                  </a:lnTo>
                  <a:lnTo>
                    <a:pt x="3933" y="390"/>
                  </a:lnTo>
                  <a:lnTo>
                    <a:pt x="3935" y="384"/>
                  </a:lnTo>
                  <a:lnTo>
                    <a:pt x="3937" y="376"/>
                  </a:lnTo>
                  <a:lnTo>
                    <a:pt x="3937" y="373"/>
                  </a:lnTo>
                  <a:lnTo>
                    <a:pt x="3937" y="367"/>
                  </a:lnTo>
                  <a:lnTo>
                    <a:pt x="3935" y="361"/>
                  </a:lnTo>
                  <a:lnTo>
                    <a:pt x="3931" y="355"/>
                  </a:lnTo>
                  <a:lnTo>
                    <a:pt x="3927" y="351"/>
                  </a:lnTo>
                  <a:lnTo>
                    <a:pt x="3924" y="346"/>
                  </a:lnTo>
                  <a:lnTo>
                    <a:pt x="3916" y="342"/>
                  </a:lnTo>
                  <a:lnTo>
                    <a:pt x="3910" y="338"/>
                  </a:lnTo>
                  <a:lnTo>
                    <a:pt x="3900" y="336"/>
                  </a:lnTo>
                  <a:lnTo>
                    <a:pt x="3891" y="332"/>
                  </a:lnTo>
                  <a:lnTo>
                    <a:pt x="3881" y="330"/>
                  </a:lnTo>
                  <a:lnTo>
                    <a:pt x="3870" y="328"/>
                  </a:lnTo>
                  <a:lnTo>
                    <a:pt x="3858" y="326"/>
                  </a:lnTo>
                  <a:lnTo>
                    <a:pt x="3845" y="325"/>
                  </a:lnTo>
                  <a:lnTo>
                    <a:pt x="3829" y="323"/>
                  </a:lnTo>
                  <a:lnTo>
                    <a:pt x="3814" y="323"/>
                  </a:lnTo>
                  <a:lnTo>
                    <a:pt x="3797" y="323"/>
                  </a:lnTo>
                  <a:lnTo>
                    <a:pt x="3726" y="325"/>
                  </a:lnTo>
                  <a:lnTo>
                    <a:pt x="3653" y="325"/>
                  </a:lnTo>
                  <a:lnTo>
                    <a:pt x="3580" y="328"/>
                  </a:lnTo>
                  <a:lnTo>
                    <a:pt x="3503" y="330"/>
                  </a:lnTo>
                  <a:lnTo>
                    <a:pt x="3424" y="334"/>
                  </a:lnTo>
                  <a:lnTo>
                    <a:pt x="3346" y="338"/>
                  </a:lnTo>
                  <a:lnTo>
                    <a:pt x="3263" y="342"/>
                  </a:lnTo>
                  <a:lnTo>
                    <a:pt x="3181" y="348"/>
                  </a:lnTo>
                  <a:lnTo>
                    <a:pt x="3096" y="353"/>
                  </a:lnTo>
                  <a:lnTo>
                    <a:pt x="3010" y="359"/>
                  </a:lnTo>
                  <a:lnTo>
                    <a:pt x="2920" y="365"/>
                  </a:lnTo>
                  <a:lnTo>
                    <a:pt x="2829" y="373"/>
                  </a:lnTo>
                  <a:lnTo>
                    <a:pt x="2737" y="378"/>
                  </a:lnTo>
                  <a:lnTo>
                    <a:pt x="2645" y="388"/>
                  </a:lnTo>
                  <a:lnTo>
                    <a:pt x="2549" y="396"/>
                  </a:lnTo>
                  <a:lnTo>
                    <a:pt x="2451" y="405"/>
                  </a:lnTo>
                  <a:lnTo>
                    <a:pt x="2353" y="413"/>
                  </a:lnTo>
                  <a:lnTo>
                    <a:pt x="2251" y="424"/>
                  </a:lnTo>
                  <a:lnTo>
                    <a:pt x="2150" y="434"/>
                  </a:lnTo>
                  <a:lnTo>
                    <a:pt x="2044" y="445"/>
                  </a:lnTo>
                  <a:lnTo>
                    <a:pt x="1939" y="457"/>
                  </a:lnTo>
                  <a:lnTo>
                    <a:pt x="1831" y="469"/>
                  </a:lnTo>
                  <a:lnTo>
                    <a:pt x="1722" y="482"/>
                  </a:lnTo>
                  <a:lnTo>
                    <a:pt x="1610" y="495"/>
                  </a:lnTo>
                  <a:lnTo>
                    <a:pt x="1497" y="509"/>
                  </a:lnTo>
                  <a:lnTo>
                    <a:pt x="1382" y="522"/>
                  </a:lnTo>
                  <a:lnTo>
                    <a:pt x="1265" y="538"/>
                  </a:lnTo>
                  <a:lnTo>
                    <a:pt x="1148" y="553"/>
                  </a:lnTo>
                  <a:lnTo>
                    <a:pt x="1027" y="568"/>
                  </a:lnTo>
                  <a:lnTo>
                    <a:pt x="904" y="586"/>
                  </a:lnTo>
                  <a:lnTo>
                    <a:pt x="781" y="601"/>
                  </a:lnTo>
                  <a:lnTo>
                    <a:pt x="656" y="620"/>
                  </a:lnTo>
                  <a:lnTo>
                    <a:pt x="635" y="622"/>
                  </a:lnTo>
                  <a:lnTo>
                    <a:pt x="616" y="624"/>
                  </a:lnTo>
                  <a:lnTo>
                    <a:pt x="599" y="626"/>
                  </a:lnTo>
                  <a:lnTo>
                    <a:pt x="581" y="628"/>
                  </a:lnTo>
                  <a:lnTo>
                    <a:pt x="566" y="630"/>
                  </a:lnTo>
                  <a:lnTo>
                    <a:pt x="551" y="630"/>
                  </a:lnTo>
                  <a:lnTo>
                    <a:pt x="537" y="632"/>
                  </a:lnTo>
                  <a:lnTo>
                    <a:pt x="524" y="634"/>
                  </a:lnTo>
                  <a:lnTo>
                    <a:pt x="512" y="634"/>
                  </a:lnTo>
                  <a:lnTo>
                    <a:pt x="503" y="636"/>
                  </a:lnTo>
                  <a:lnTo>
                    <a:pt x="493" y="636"/>
                  </a:lnTo>
                  <a:lnTo>
                    <a:pt x="483" y="636"/>
                  </a:lnTo>
                  <a:lnTo>
                    <a:pt x="476" y="637"/>
                  </a:lnTo>
                  <a:lnTo>
                    <a:pt x="470" y="637"/>
                  </a:lnTo>
                  <a:lnTo>
                    <a:pt x="464" y="637"/>
                  </a:lnTo>
                  <a:lnTo>
                    <a:pt x="460" y="637"/>
                  </a:lnTo>
                  <a:lnTo>
                    <a:pt x="434" y="637"/>
                  </a:lnTo>
                  <a:lnTo>
                    <a:pt x="407" y="636"/>
                  </a:lnTo>
                  <a:lnTo>
                    <a:pt x="382" y="634"/>
                  </a:lnTo>
                  <a:lnTo>
                    <a:pt x="357" y="632"/>
                  </a:lnTo>
                  <a:lnTo>
                    <a:pt x="334" y="628"/>
                  </a:lnTo>
                  <a:lnTo>
                    <a:pt x="311" y="624"/>
                  </a:lnTo>
                  <a:lnTo>
                    <a:pt x="288" y="620"/>
                  </a:lnTo>
                  <a:lnTo>
                    <a:pt x="267" y="614"/>
                  </a:lnTo>
                  <a:lnTo>
                    <a:pt x="247" y="609"/>
                  </a:lnTo>
                  <a:lnTo>
                    <a:pt x="228" y="603"/>
                  </a:lnTo>
                  <a:lnTo>
                    <a:pt x="209" y="595"/>
                  </a:lnTo>
                  <a:lnTo>
                    <a:pt x="192" y="588"/>
                  </a:lnTo>
                  <a:lnTo>
                    <a:pt x="176" y="580"/>
                  </a:lnTo>
                  <a:lnTo>
                    <a:pt x="161" y="570"/>
                  </a:lnTo>
                  <a:lnTo>
                    <a:pt x="146" y="561"/>
                  </a:lnTo>
                  <a:lnTo>
                    <a:pt x="132" y="551"/>
                  </a:lnTo>
                  <a:lnTo>
                    <a:pt x="117" y="540"/>
                  </a:lnTo>
                  <a:lnTo>
                    <a:pt x="101" y="528"/>
                  </a:lnTo>
                  <a:lnTo>
                    <a:pt x="86" y="517"/>
                  </a:lnTo>
                  <a:lnTo>
                    <a:pt x="73" y="507"/>
                  </a:lnTo>
                  <a:lnTo>
                    <a:pt x="61" y="497"/>
                  </a:lnTo>
                  <a:lnTo>
                    <a:pt x="52" y="486"/>
                  </a:lnTo>
                  <a:lnTo>
                    <a:pt x="40" y="476"/>
                  </a:lnTo>
                  <a:lnTo>
                    <a:pt x="32" y="469"/>
                  </a:lnTo>
                  <a:lnTo>
                    <a:pt x="25" y="459"/>
                  </a:lnTo>
                  <a:lnTo>
                    <a:pt x="17" y="451"/>
                  </a:lnTo>
                  <a:lnTo>
                    <a:pt x="13" y="444"/>
                  </a:lnTo>
                  <a:lnTo>
                    <a:pt x="7" y="436"/>
                  </a:lnTo>
                  <a:lnTo>
                    <a:pt x="4" y="428"/>
                  </a:lnTo>
                  <a:lnTo>
                    <a:pt x="2" y="421"/>
                  </a:lnTo>
                  <a:lnTo>
                    <a:pt x="0" y="415"/>
                  </a:lnTo>
                  <a:lnTo>
                    <a:pt x="0" y="409"/>
                  </a:lnTo>
                  <a:lnTo>
                    <a:pt x="0" y="403"/>
                  </a:lnTo>
                  <a:lnTo>
                    <a:pt x="2" y="398"/>
                  </a:lnTo>
                  <a:lnTo>
                    <a:pt x="4" y="392"/>
                  </a:lnTo>
                  <a:lnTo>
                    <a:pt x="5" y="386"/>
                  </a:lnTo>
                  <a:lnTo>
                    <a:pt x="7" y="382"/>
                  </a:lnTo>
                  <a:lnTo>
                    <a:pt x="11" y="376"/>
                  </a:lnTo>
                  <a:lnTo>
                    <a:pt x="15" y="373"/>
                  </a:lnTo>
                  <a:lnTo>
                    <a:pt x="21" y="369"/>
                  </a:lnTo>
                  <a:lnTo>
                    <a:pt x="27" y="365"/>
                  </a:lnTo>
                  <a:lnTo>
                    <a:pt x="32" y="361"/>
                  </a:lnTo>
                  <a:lnTo>
                    <a:pt x="40" y="357"/>
                  </a:lnTo>
                  <a:lnTo>
                    <a:pt x="46" y="355"/>
                  </a:lnTo>
                  <a:lnTo>
                    <a:pt x="55" y="353"/>
                  </a:lnTo>
                  <a:lnTo>
                    <a:pt x="63" y="350"/>
                  </a:lnTo>
                  <a:lnTo>
                    <a:pt x="73" y="348"/>
                  </a:lnTo>
                  <a:lnTo>
                    <a:pt x="84" y="348"/>
                  </a:lnTo>
                  <a:lnTo>
                    <a:pt x="84" y="348"/>
                  </a:lnTo>
                  <a:lnTo>
                    <a:pt x="86" y="348"/>
                  </a:lnTo>
                  <a:lnTo>
                    <a:pt x="92" y="348"/>
                  </a:lnTo>
                  <a:lnTo>
                    <a:pt x="98" y="348"/>
                  </a:lnTo>
                  <a:lnTo>
                    <a:pt x="105" y="348"/>
                  </a:lnTo>
                  <a:lnTo>
                    <a:pt x="115" y="348"/>
                  </a:lnTo>
                  <a:lnTo>
                    <a:pt x="126" y="348"/>
                  </a:lnTo>
                  <a:lnTo>
                    <a:pt x="140" y="348"/>
                  </a:lnTo>
                  <a:lnTo>
                    <a:pt x="155" y="348"/>
                  </a:lnTo>
                  <a:lnTo>
                    <a:pt x="172" y="348"/>
                  </a:lnTo>
                  <a:lnTo>
                    <a:pt x="190" y="348"/>
                  </a:lnTo>
                  <a:lnTo>
                    <a:pt x="211" y="348"/>
                  </a:lnTo>
                  <a:lnTo>
                    <a:pt x="232" y="348"/>
                  </a:lnTo>
                  <a:lnTo>
                    <a:pt x="255" y="348"/>
                  </a:lnTo>
                  <a:lnTo>
                    <a:pt x="280" y="348"/>
                  </a:lnTo>
                  <a:lnTo>
                    <a:pt x="307" y="348"/>
                  </a:lnTo>
                  <a:lnTo>
                    <a:pt x="495" y="342"/>
                  </a:lnTo>
                  <a:lnTo>
                    <a:pt x="687" y="336"/>
                  </a:lnTo>
                  <a:lnTo>
                    <a:pt x="883" y="328"/>
                  </a:lnTo>
                  <a:lnTo>
                    <a:pt x="1082" y="317"/>
                  </a:lnTo>
                  <a:lnTo>
                    <a:pt x="1288" y="305"/>
                  </a:lnTo>
                  <a:lnTo>
                    <a:pt x="1495" y="290"/>
                  </a:lnTo>
                  <a:lnTo>
                    <a:pt x="1708" y="275"/>
                  </a:lnTo>
                  <a:lnTo>
                    <a:pt x="1923" y="257"/>
                  </a:lnTo>
                  <a:lnTo>
                    <a:pt x="2144" y="236"/>
                  </a:lnTo>
                  <a:lnTo>
                    <a:pt x="2369" y="215"/>
                  </a:lnTo>
                  <a:lnTo>
                    <a:pt x="2597" y="192"/>
                  </a:lnTo>
                  <a:lnTo>
                    <a:pt x="2829" y="165"/>
                  </a:lnTo>
                  <a:lnTo>
                    <a:pt x="3065" y="138"/>
                  </a:lnTo>
                  <a:lnTo>
                    <a:pt x="3305" y="108"/>
                  </a:lnTo>
                  <a:lnTo>
                    <a:pt x="3549" y="77"/>
                  </a:lnTo>
                  <a:lnTo>
                    <a:pt x="3797" y="44"/>
                  </a:lnTo>
                  <a:lnTo>
                    <a:pt x="3828" y="39"/>
                  </a:lnTo>
                  <a:lnTo>
                    <a:pt x="3854" y="33"/>
                  </a:lnTo>
                  <a:lnTo>
                    <a:pt x="3881" y="29"/>
                  </a:lnTo>
                  <a:lnTo>
                    <a:pt x="3906" y="23"/>
                  </a:lnTo>
                  <a:lnTo>
                    <a:pt x="3931" y="19"/>
                  </a:lnTo>
                  <a:lnTo>
                    <a:pt x="3954" y="16"/>
                  </a:lnTo>
                  <a:lnTo>
                    <a:pt x="3975" y="14"/>
                  </a:lnTo>
                  <a:lnTo>
                    <a:pt x="3996" y="10"/>
                  </a:lnTo>
                  <a:lnTo>
                    <a:pt x="4016" y="8"/>
                  </a:lnTo>
                  <a:lnTo>
                    <a:pt x="4033" y="6"/>
                  </a:lnTo>
                  <a:lnTo>
                    <a:pt x="4048" y="4"/>
                  </a:lnTo>
                  <a:lnTo>
                    <a:pt x="4064" y="2"/>
                  </a:lnTo>
                  <a:lnTo>
                    <a:pt x="4077" y="2"/>
                  </a:lnTo>
                  <a:lnTo>
                    <a:pt x="4091" y="2"/>
                  </a:lnTo>
                  <a:lnTo>
                    <a:pt x="4102" y="0"/>
                  </a:lnTo>
                  <a:lnTo>
                    <a:pt x="4112" y="0"/>
                  </a:lnTo>
                  <a:lnTo>
                    <a:pt x="4112" y="0"/>
                  </a:lnTo>
                  <a:lnTo>
                    <a:pt x="411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38600" y="3429000"/>
            <a:ext cx="1752600" cy="990600"/>
            <a:chOff x="3011488" y="4281487"/>
            <a:chExt cx="3786187" cy="1766888"/>
          </a:xfrm>
        </p:grpSpPr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3011488" y="4359275"/>
              <a:ext cx="1314450" cy="1689100"/>
            </a:xfrm>
            <a:custGeom>
              <a:avLst/>
              <a:gdLst/>
              <a:ahLst/>
              <a:cxnLst>
                <a:cxn ang="0">
                  <a:pos x="1151" y="4"/>
                </a:cxn>
                <a:cxn ang="0">
                  <a:pos x="1228" y="17"/>
                </a:cxn>
                <a:cxn ang="0">
                  <a:pos x="1318" y="42"/>
                </a:cxn>
                <a:cxn ang="0">
                  <a:pos x="1424" y="77"/>
                </a:cxn>
                <a:cxn ang="0">
                  <a:pos x="1520" y="111"/>
                </a:cxn>
                <a:cxn ang="0">
                  <a:pos x="1589" y="148"/>
                </a:cxn>
                <a:cxn ang="0">
                  <a:pos x="1635" y="186"/>
                </a:cxn>
                <a:cxn ang="0">
                  <a:pos x="1654" y="230"/>
                </a:cxn>
                <a:cxn ang="0">
                  <a:pos x="1649" y="255"/>
                </a:cxn>
                <a:cxn ang="0">
                  <a:pos x="1627" y="278"/>
                </a:cxn>
                <a:cxn ang="0">
                  <a:pos x="1603" y="305"/>
                </a:cxn>
                <a:cxn ang="0">
                  <a:pos x="1585" y="340"/>
                </a:cxn>
                <a:cxn ang="0">
                  <a:pos x="1576" y="384"/>
                </a:cxn>
                <a:cxn ang="0">
                  <a:pos x="1572" y="438"/>
                </a:cxn>
                <a:cxn ang="0">
                  <a:pos x="1566" y="591"/>
                </a:cxn>
                <a:cxn ang="0">
                  <a:pos x="1541" y="768"/>
                </a:cxn>
                <a:cxn ang="0">
                  <a:pos x="1499" y="935"/>
                </a:cxn>
                <a:cxn ang="0">
                  <a:pos x="1436" y="1092"/>
                </a:cxn>
                <a:cxn ang="0">
                  <a:pos x="1363" y="1238"/>
                </a:cxn>
                <a:cxn ang="0">
                  <a:pos x="1278" y="1376"/>
                </a:cxn>
                <a:cxn ang="0">
                  <a:pos x="1176" y="1507"/>
                </a:cxn>
                <a:cxn ang="0">
                  <a:pos x="1059" y="1634"/>
                </a:cxn>
                <a:cxn ang="0">
                  <a:pos x="933" y="1743"/>
                </a:cxn>
                <a:cxn ang="0">
                  <a:pos x="796" y="1839"/>
                </a:cxn>
                <a:cxn ang="0">
                  <a:pos x="647" y="1927"/>
                </a:cxn>
                <a:cxn ang="0">
                  <a:pos x="483" y="2004"/>
                </a:cxn>
                <a:cxn ang="0">
                  <a:pos x="334" y="2058"/>
                </a:cxn>
                <a:cxn ang="0">
                  <a:pos x="215" y="2094"/>
                </a:cxn>
                <a:cxn ang="0">
                  <a:pos x="124" y="2117"/>
                </a:cxn>
                <a:cxn ang="0">
                  <a:pos x="61" y="2127"/>
                </a:cxn>
                <a:cxn ang="0">
                  <a:pos x="26" y="2125"/>
                </a:cxn>
                <a:cxn ang="0">
                  <a:pos x="3" y="2110"/>
                </a:cxn>
                <a:cxn ang="0">
                  <a:pos x="2" y="2094"/>
                </a:cxn>
                <a:cxn ang="0">
                  <a:pos x="9" y="2087"/>
                </a:cxn>
                <a:cxn ang="0">
                  <a:pos x="25" y="2077"/>
                </a:cxn>
                <a:cxn ang="0">
                  <a:pos x="48" y="2062"/>
                </a:cxn>
                <a:cxn ang="0">
                  <a:pos x="159" y="1997"/>
                </a:cxn>
                <a:cxn ang="0">
                  <a:pos x="337" y="1883"/>
                </a:cxn>
                <a:cxn ang="0">
                  <a:pos x="497" y="1770"/>
                </a:cxn>
                <a:cxn ang="0">
                  <a:pos x="637" y="1655"/>
                </a:cxn>
                <a:cxn ang="0">
                  <a:pos x="762" y="1532"/>
                </a:cxn>
                <a:cxn ang="0">
                  <a:pos x="873" y="1398"/>
                </a:cxn>
                <a:cxn ang="0">
                  <a:pos x="965" y="1256"/>
                </a:cxn>
                <a:cxn ang="0">
                  <a:pos x="1034" y="1104"/>
                </a:cxn>
                <a:cxn ang="0">
                  <a:pos x="1082" y="954"/>
                </a:cxn>
                <a:cxn ang="0">
                  <a:pos x="1119" y="810"/>
                </a:cxn>
                <a:cxn ang="0">
                  <a:pos x="1144" y="668"/>
                </a:cxn>
                <a:cxn ang="0">
                  <a:pos x="1157" y="524"/>
                </a:cxn>
                <a:cxn ang="0">
                  <a:pos x="1157" y="409"/>
                </a:cxn>
                <a:cxn ang="0">
                  <a:pos x="1148" y="332"/>
                </a:cxn>
                <a:cxn ang="0">
                  <a:pos x="1128" y="269"/>
                </a:cxn>
                <a:cxn ang="0">
                  <a:pos x="1100" y="219"/>
                </a:cxn>
                <a:cxn ang="0">
                  <a:pos x="1065" y="184"/>
                </a:cxn>
                <a:cxn ang="0">
                  <a:pos x="1038" y="156"/>
                </a:cxn>
                <a:cxn ang="0">
                  <a:pos x="1021" y="131"/>
                </a:cxn>
                <a:cxn ang="0">
                  <a:pos x="1013" y="104"/>
                </a:cxn>
                <a:cxn ang="0">
                  <a:pos x="1013" y="71"/>
                </a:cxn>
                <a:cxn ang="0">
                  <a:pos x="1025" y="37"/>
                </a:cxn>
                <a:cxn ang="0">
                  <a:pos x="1048" y="14"/>
                </a:cxn>
                <a:cxn ang="0">
                  <a:pos x="1082" y="2"/>
                </a:cxn>
                <a:cxn ang="0">
                  <a:pos x="1103" y="0"/>
                </a:cxn>
              </a:cxnLst>
              <a:rect l="0" t="0" r="r" b="b"/>
              <a:pathLst>
                <a:path w="1654" h="2127">
                  <a:moveTo>
                    <a:pt x="1103" y="0"/>
                  </a:moveTo>
                  <a:lnTo>
                    <a:pt x="1119" y="0"/>
                  </a:lnTo>
                  <a:lnTo>
                    <a:pt x="1134" y="2"/>
                  </a:lnTo>
                  <a:lnTo>
                    <a:pt x="1151" y="4"/>
                  </a:lnTo>
                  <a:lnTo>
                    <a:pt x="1169" y="6"/>
                  </a:lnTo>
                  <a:lnTo>
                    <a:pt x="1188" y="10"/>
                  </a:lnTo>
                  <a:lnTo>
                    <a:pt x="1207" y="12"/>
                  </a:lnTo>
                  <a:lnTo>
                    <a:pt x="1228" y="17"/>
                  </a:lnTo>
                  <a:lnTo>
                    <a:pt x="1249" y="21"/>
                  </a:lnTo>
                  <a:lnTo>
                    <a:pt x="1270" y="27"/>
                  </a:lnTo>
                  <a:lnTo>
                    <a:pt x="1295" y="35"/>
                  </a:lnTo>
                  <a:lnTo>
                    <a:pt x="1318" y="42"/>
                  </a:lnTo>
                  <a:lnTo>
                    <a:pt x="1343" y="50"/>
                  </a:lnTo>
                  <a:lnTo>
                    <a:pt x="1370" y="58"/>
                  </a:lnTo>
                  <a:lnTo>
                    <a:pt x="1397" y="67"/>
                  </a:lnTo>
                  <a:lnTo>
                    <a:pt x="1424" y="77"/>
                  </a:lnTo>
                  <a:lnTo>
                    <a:pt x="1453" y="86"/>
                  </a:lnTo>
                  <a:lnTo>
                    <a:pt x="1476" y="94"/>
                  </a:lnTo>
                  <a:lnTo>
                    <a:pt x="1499" y="104"/>
                  </a:lnTo>
                  <a:lnTo>
                    <a:pt x="1520" y="111"/>
                  </a:lnTo>
                  <a:lnTo>
                    <a:pt x="1539" y="121"/>
                  </a:lnTo>
                  <a:lnTo>
                    <a:pt x="1558" y="129"/>
                  </a:lnTo>
                  <a:lnTo>
                    <a:pt x="1574" y="138"/>
                  </a:lnTo>
                  <a:lnTo>
                    <a:pt x="1589" y="148"/>
                  </a:lnTo>
                  <a:lnTo>
                    <a:pt x="1603" y="158"/>
                  </a:lnTo>
                  <a:lnTo>
                    <a:pt x="1616" y="167"/>
                  </a:lnTo>
                  <a:lnTo>
                    <a:pt x="1626" y="177"/>
                  </a:lnTo>
                  <a:lnTo>
                    <a:pt x="1635" y="186"/>
                  </a:lnTo>
                  <a:lnTo>
                    <a:pt x="1641" y="198"/>
                  </a:lnTo>
                  <a:lnTo>
                    <a:pt x="1647" y="207"/>
                  </a:lnTo>
                  <a:lnTo>
                    <a:pt x="1652" y="219"/>
                  </a:lnTo>
                  <a:lnTo>
                    <a:pt x="1654" y="230"/>
                  </a:lnTo>
                  <a:lnTo>
                    <a:pt x="1654" y="242"/>
                  </a:lnTo>
                  <a:lnTo>
                    <a:pt x="1654" y="246"/>
                  </a:lnTo>
                  <a:lnTo>
                    <a:pt x="1652" y="250"/>
                  </a:lnTo>
                  <a:lnTo>
                    <a:pt x="1649" y="255"/>
                  </a:lnTo>
                  <a:lnTo>
                    <a:pt x="1645" y="261"/>
                  </a:lnTo>
                  <a:lnTo>
                    <a:pt x="1641" y="267"/>
                  </a:lnTo>
                  <a:lnTo>
                    <a:pt x="1633" y="273"/>
                  </a:lnTo>
                  <a:lnTo>
                    <a:pt x="1627" y="278"/>
                  </a:lnTo>
                  <a:lnTo>
                    <a:pt x="1620" y="284"/>
                  </a:lnTo>
                  <a:lnTo>
                    <a:pt x="1614" y="290"/>
                  </a:lnTo>
                  <a:lnTo>
                    <a:pt x="1608" y="298"/>
                  </a:lnTo>
                  <a:lnTo>
                    <a:pt x="1603" y="305"/>
                  </a:lnTo>
                  <a:lnTo>
                    <a:pt x="1597" y="313"/>
                  </a:lnTo>
                  <a:lnTo>
                    <a:pt x="1593" y="321"/>
                  </a:lnTo>
                  <a:lnTo>
                    <a:pt x="1589" y="330"/>
                  </a:lnTo>
                  <a:lnTo>
                    <a:pt x="1585" y="340"/>
                  </a:lnTo>
                  <a:lnTo>
                    <a:pt x="1583" y="349"/>
                  </a:lnTo>
                  <a:lnTo>
                    <a:pt x="1579" y="361"/>
                  </a:lnTo>
                  <a:lnTo>
                    <a:pt x="1578" y="373"/>
                  </a:lnTo>
                  <a:lnTo>
                    <a:pt x="1576" y="384"/>
                  </a:lnTo>
                  <a:lnTo>
                    <a:pt x="1574" y="396"/>
                  </a:lnTo>
                  <a:lnTo>
                    <a:pt x="1572" y="409"/>
                  </a:lnTo>
                  <a:lnTo>
                    <a:pt x="1572" y="422"/>
                  </a:lnTo>
                  <a:lnTo>
                    <a:pt x="1572" y="438"/>
                  </a:lnTo>
                  <a:lnTo>
                    <a:pt x="1572" y="451"/>
                  </a:lnTo>
                  <a:lnTo>
                    <a:pt x="1570" y="499"/>
                  </a:lnTo>
                  <a:lnTo>
                    <a:pt x="1568" y="545"/>
                  </a:lnTo>
                  <a:lnTo>
                    <a:pt x="1566" y="591"/>
                  </a:lnTo>
                  <a:lnTo>
                    <a:pt x="1562" y="635"/>
                  </a:lnTo>
                  <a:lnTo>
                    <a:pt x="1556" y="680"/>
                  </a:lnTo>
                  <a:lnTo>
                    <a:pt x="1549" y="724"/>
                  </a:lnTo>
                  <a:lnTo>
                    <a:pt x="1541" y="768"/>
                  </a:lnTo>
                  <a:lnTo>
                    <a:pt x="1533" y="810"/>
                  </a:lnTo>
                  <a:lnTo>
                    <a:pt x="1522" y="852"/>
                  </a:lnTo>
                  <a:lnTo>
                    <a:pt x="1510" y="893"/>
                  </a:lnTo>
                  <a:lnTo>
                    <a:pt x="1499" y="935"/>
                  </a:lnTo>
                  <a:lnTo>
                    <a:pt x="1485" y="975"/>
                  </a:lnTo>
                  <a:lnTo>
                    <a:pt x="1470" y="1014"/>
                  </a:lnTo>
                  <a:lnTo>
                    <a:pt x="1453" y="1054"/>
                  </a:lnTo>
                  <a:lnTo>
                    <a:pt x="1436" y="1092"/>
                  </a:lnTo>
                  <a:lnTo>
                    <a:pt x="1418" y="1133"/>
                  </a:lnTo>
                  <a:lnTo>
                    <a:pt x="1401" y="1167"/>
                  </a:lnTo>
                  <a:lnTo>
                    <a:pt x="1382" y="1204"/>
                  </a:lnTo>
                  <a:lnTo>
                    <a:pt x="1363" y="1238"/>
                  </a:lnTo>
                  <a:lnTo>
                    <a:pt x="1343" y="1273"/>
                  </a:lnTo>
                  <a:lnTo>
                    <a:pt x="1322" y="1307"/>
                  </a:lnTo>
                  <a:lnTo>
                    <a:pt x="1299" y="1342"/>
                  </a:lnTo>
                  <a:lnTo>
                    <a:pt x="1278" y="1376"/>
                  </a:lnTo>
                  <a:lnTo>
                    <a:pt x="1253" y="1409"/>
                  </a:lnTo>
                  <a:lnTo>
                    <a:pt x="1228" y="1442"/>
                  </a:lnTo>
                  <a:lnTo>
                    <a:pt x="1203" y="1474"/>
                  </a:lnTo>
                  <a:lnTo>
                    <a:pt x="1176" y="1507"/>
                  </a:lnTo>
                  <a:lnTo>
                    <a:pt x="1148" y="1540"/>
                  </a:lnTo>
                  <a:lnTo>
                    <a:pt x="1119" y="1570"/>
                  </a:lnTo>
                  <a:lnTo>
                    <a:pt x="1090" y="1603"/>
                  </a:lnTo>
                  <a:lnTo>
                    <a:pt x="1059" y="1634"/>
                  </a:lnTo>
                  <a:lnTo>
                    <a:pt x="1027" y="1664"/>
                  </a:lnTo>
                  <a:lnTo>
                    <a:pt x="996" y="1691"/>
                  </a:lnTo>
                  <a:lnTo>
                    <a:pt x="965" y="1716"/>
                  </a:lnTo>
                  <a:lnTo>
                    <a:pt x="933" y="1743"/>
                  </a:lnTo>
                  <a:lnTo>
                    <a:pt x="900" y="1768"/>
                  </a:lnTo>
                  <a:lnTo>
                    <a:pt x="865" y="1791"/>
                  </a:lnTo>
                  <a:lnTo>
                    <a:pt x="831" y="1816"/>
                  </a:lnTo>
                  <a:lnTo>
                    <a:pt x="796" y="1839"/>
                  </a:lnTo>
                  <a:lnTo>
                    <a:pt x="760" y="1862"/>
                  </a:lnTo>
                  <a:lnTo>
                    <a:pt x="723" y="1883"/>
                  </a:lnTo>
                  <a:lnTo>
                    <a:pt x="685" y="1906"/>
                  </a:lnTo>
                  <a:lnTo>
                    <a:pt x="647" y="1927"/>
                  </a:lnTo>
                  <a:lnTo>
                    <a:pt x="606" y="1947"/>
                  </a:lnTo>
                  <a:lnTo>
                    <a:pt x="566" y="1968"/>
                  </a:lnTo>
                  <a:lnTo>
                    <a:pt x="526" y="1987"/>
                  </a:lnTo>
                  <a:lnTo>
                    <a:pt x="483" y="2004"/>
                  </a:lnTo>
                  <a:lnTo>
                    <a:pt x="441" y="2023"/>
                  </a:lnTo>
                  <a:lnTo>
                    <a:pt x="403" y="2035"/>
                  </a:lnTo>
                  <a:lnTo>
                    <a:pt x="368" y="2046"/>
                  </a:lnTo>
                  <a:lnTo>
                    <a:pt x="334" y="2058"/>
                  </a:lnTo>
                  <a:lnTo>
                    <a:pt x="301" y="2068"/>
                  </a:lnTo>
                  <a:lnTo>
                    <a:pt x="272" y="2077"/>
                  </a:lnTo>
                  <a:lnTo>
                    <a:pt x="243" y="2087"/>
                  </a:lnTo>
                  <a:lnTo>
                    <a:pt x="215" y="2094"/>
                  </a:lnTo>
                  <a:lnTo>
                    <a:pt x="190" y="2100"/>
                  </a:lnTo>
                  <a:lnTo>
                    <a:pt x="167" y="2108"/>
                  </a:lnTo>
                  <a:lnTo>
                    <a:pt x="144" y="2114"/>
                  </a:lnTo>
                  <a:lnTo>
                    <a:pt x="124" y="2117"/>
                  </a:lnTo>
                  <a:lnTo>
                    <a:pt x="105" y="2121"/>
                  </a:lnTo>
                  <a:lnTo>
                    <a:pt x="88" y="2123"/>
                  </a:lnTo>
                  <a:lnTo>
                    <a:pt x="74" y="2125"/>
                  </a:lnTo>
                  <a:lnTo>
                    <a:pt x="61" y="2127"/>
                  </a:lnTo>
                  <a:lnTo>
                    <a:pt x="50" y="2127"/>
                  </a:lnTo>
                  <a:lnTo>
                    <a:pt x="42" y="2127"/>
                  </a:lnTo>
                  <a:lnTo>
                    <a:pt x="36" y="2127"/>
                  </a:lnTo>
                  <a:lnTo>
                    <a:pt x="26" y="2125"/>
                  </a:lnTo>
                  <a:lnTo>
                    <a:pt x="19" y="2123"/>
                  </a:lnTo>
                  <a:lnTo>
                    <a:pt x="11" y="2119"/>
                  </a:lnTo>
                  <a:lnTo>
                    <a:pt x="7" y="2116"/>
                  </a:lnTo>
                  <a:lnTo>
                    <a:pt x="3" y="2110"/>
                  </a:lnTo>
                  <a:lnTo>
                    <a:pt x="2" y="2104"/>
                  </a:lnTo>
                  <a:lnTo>
                    <a:pt x="0" y="2096"/>
                  </a:lnTo>
                  <a:lnTo>
                    <a:pt x="0" y="2096"/>
                  </a:lnTo>
                  <a:lnTo>
                    <a:pt x="2" y="2094"/>
                  </a:lnTo>
                  <a:lnTo>
                    <a:pt x="2" y="2092"/>
                  </a:lnTo>
                  <a:lnTo>
                    <a:pt x="3" y="2091"/>
                  </a:lnTo>
                  <a:lnTo>
                    <a:pt x="5" y="2089"/>
                  </a:lnTo>
                  <a:lnTo>
                    <a:pt x="9" y="2087"/>
                  </a:lnTo>
                  <a:lnTo>
                    <a:pt x="13" y="2085"/>
                  </a:lnTo>
                  <a:lnTo>
                    <a:pt x="15" y="2083"/>
                  </a:lnTo>
                  <a:lnTo>
                    <a:pt x="21" y="2079"/>
                  </a:lnTo>
                  <a:lnTo>
                    <a:pt x="25" y="2077"/>
                  </a:lnTo>
                  <a:lnTo>
                    <a:pt x="30" y="2073"/>
                  </a:lnTo>
                  <a:lnTo>
                    <a:pt x="36" y="2069"/>
                  </a:lnTo>
                  <a:lnTo>
                    <a:pt x="42" y="2066"/>
                  </a:lnTo>
                  <a:lnTo>
                    <a:pt x="48" y="2062"/>
                  </a:lnTo>
                  <a:lnTo>
                    <a:pt x="55" y="2058"/>
                  </a:lnTo>
                  <a:lnTo>
                    <a:pt x="63" y="2054"/>
                  </a:lnTo>
                  <a:lnTo>
                    <a:pt x="111" y="2025"/>
                  </a:lnTo>
                  <a:lnTo>
                    <a:pt x="159" y="1997"/>
                  </a:lnTo>
                  <a:lnTo>
                    <a:pt x="207" y="1970"/>
                  </a:lnTo>
                  <a:lnTo>
                    <a:pt x="251" y="1941"/>
                  </a:lnTo>
                  <a:lnTo>
                    <a:pt x="295" y="1912"/>
                  </a:lnTo>
                  <a:lnTo>
                    <a:pt x="337" y="1883"/>
                  </a:lnTo>
                  <a:lnTo>
                    <a:pt x="380" y="1854"/>
                  </a:lnTo>
                  <a:lnTo>
                    <a:pt x="420" y="1828"/>
                  </a:lnTo>
                  <a:lnTo>
                    <a:pt x="458" y="1799"/>
                  </a:lnTo>
                  <a:lnTo>
                    <a:pt x="497" y="1770"/>
                  </a:lnTo>
                  <a:lnTo>
                    <a:pt x="533" y="1741"/>
                  </a:lnTo>
                  <a:lnTo>
                    <a:pt x="570" y="1712"/>
                  </a:lnTo>
                  <a:lnTo>
                    <a:pt x="604" y="1684"/>
                  </a:lnTo>
                  <a:lnTo>
                    <a:pt x="637" y="1655"/>
                  </a:lnTo>
                  <a:lnTo>
                    <a:pt x="668" y="1626"/>
                  </a:lnTo>
                  <a:lnTo>
                    <a:pt x="698" y="1595"/>
                  </a:lnTo>
                  <a:lnTo>
                    <a:pt x="731" y="1565"/>
                  </a:lnTo>
                  <a:lnTo>
                    <a:pt x="762" y="1532"/>
                  </a:lnTo>
                  <a:lnTo>
                    <a:pt x="791" y="1499"/>
                  </a:lnTo>
                  <a:lnTo>
                    <a:pt x="819" y="1465"/>
                  </a:lnTo>
                  <a:lnTo>
                    <a:pt x="846" y="1432"/>
                  </a:lnTo>
                  <a:lnTo>
                    <a:pt x="873" y="1398"/>
                  </a:lnTo>
                  <a:lnTo>
                    <a:pt x="898" y="1363"/>
                  </a:lnTo>
                  <a:lnTo>
                    <a:pt x="921" y="1327"/>
                  </a:lnTo>
                  <a:lnTo>
                    <a:pt x="944" y="1292"/>
                  </a:lnTo>
                  <a:lnTo>
                    <a:pt x="965" y="1256"/>
                  </a:lnTo>
                  <a:lnTo>
                    <a:pt x="984" y="1217"/>
                  </a:lnTo>
                  <a:lnTo>
                    <a:pt x="1004" y="1181"/>
                  </a:lnTo>
                  <a:lnTo>
                    <a:pt x="1019" y="1142"/>
                  </a:lnTo>
                  <a:lnTo>
                    <a:pt x="1034" y="1104"/>
                  </a:lnTo>
                  <a:lnTo>
                    <a:pt x="1050" y="1065"/>
                  </a:lnTo>
                  <a:lnTo>
                    <a:pt x="1061" y="1027"/>
                  </a:lnTo>
                  <a:lnTo>
                    <a:pt x="1073" y="991"/>
                  </a:lnTo>
                  <a:lnTo>
                    <a:pt x="1082" y="954"/>
                  </a:lnTo>
                  <a:lnTo>
                    <a:pt x="1094" y="920"/>
                  </a:lnTo>
                  <a:lnTo>
                    <a:pt x="1103" y="883"/>
                  </a:lnTo>
                  <a:lnTo>
                    <a:pt x="1111" y="847"/>
                  </a:lnTo>
                  <a:lnTo>
                    <a:pt x="1119" y="810"/>
                  </a:lnTo>
                  <a:lnTo>
                    <a:pt x="1126" y="776"/>
                  </a:lnTo>
                  <a:lnTo>
                    <a:pt x="1134" y="739"/>
                  </a:lnTo>
                  <a:lnTo>
                    <a:pt x="1140" y="703"/>
                  </a:lnTo>
                  <a:lnTo>
                    <a:pt x="1144" y="668"/>
                  </a:lnTo>
                  <a:lnTo>
                    <a:pt x="1149" y="632"/>
                  </a:lnTo>
                  <a:lnTo>
                    <a:pt x="1153" y="595"/>
                  </a:lnTo>
                  <a:lnTo>
                    <a:pt x="1155" y="559"/>
                  </a:lnTo>
                  <a:lnTo>
                    <a:pt x="1157" y="524"/>
                  </a:lnTo>
                  <a:lnTo>
                    <a:pt x="1159" y="488"/>
                  </a:lnTo>
                  <a:lnTo>
                    <a:pt x="1159" y="451"/>
                  </a:lnTo>
                  <a:lnTo>
                    <a:pt x="1159" y="430"/>
                  </a:lnTo>
                  <a:lnTo>
                    <a:pt x="1157" y="409"/>
                  </a:lnTo>
                  <a:lnTo>
                    <a:pt x="1155" y="390"/>
                  </a:lnTo>
                  <a:lnTo>
                    <a:pt x="1153" y="369"/>
                  </a:lnTo>
                  <a:lnTo>
                    <a:pt x="1151" y="351"/>
                  </a:lnTo>
                  <a:lnTo>
                    <a:pt x="1148" y="332"/>
                  </a:lnTo>
                  <a:lnTo>
                    <a:pt x="1144" y="315"/>
                  </a:lnTo>
                  <a:lnTo>
                    <a:pt x="1138" y="300"/>
                  </a:lnTo>
                  <a:lnTo>
                    <a:pt x="1134" y="284"/>
                  </a:lnTo>
                  <a:lnTo>
                    <a:pt x="1128" y="269"/>
                  </a:lnTo>
                  <a:lnTo>
                    <a:pt x="1121" y="255"/>
                  </a:lnTo>
                  <a:lnTo>
                    <a:pt x="1115" y="242"/>
                  </a:lnTo>
                  <a:lnTo>
                    <a:pt x="1107" y="230"/>
                  </a:lnTo>
                  <a:lnTo>
                    <a:pt x="1100" y="219"/>
                  </a:lnTo>
                  <a:lnTo>
                    <a:pt x="1092" y="207"/>
                  </a:lnTo>
                  <a:lnTo>
                    <a:pt x="1082" y="198"/>
                  </a:lnTo>
                  <a:lnTo>
                    <a:pt x="1073" y="190"/>
                  </a:lnTo>
                  <a:lnTo>
                    <a:pt x="1065" y="184"/>
                  </a:lnTo>
                  <a:lnTo>
                    <a:pt x="1057" y="177"/>
                  </a:lnTo>
                  <a:lnTo>
                    <a:pt x="1052" y="171"/>
                  </a:lnTo>
                  <a:lnTo>
                    <a:pt x="1044" y="163"/>
                  </a:lnTo>
                  <a:lnTo>
                    <a:pt x="1038" y="156"/>
                  </a:lnTo>
                  <a:lnTo>
                    <a:pt x="1034" y="150"/>
                  </a:lnTo>
                  <a:lnTo>
                    <a:pt x="1029" y="142"/>
                  </a:lnTo>
                  <a:lnTo>
                    <a:pt x="1025" y="136"/>
                  </a:lnTo>
                  <a:lnTo>
                    <a:pt x="1021" y="131"/>
                  </a:lnTo>
                  <a:lnTo>
                    <a:pt x="1019" y="123"/>
                  </a:lnTo>
                  <a:lnTo>
                    <a:pt x="1017" y="117"/>
                  </a:lnTo>
                  <a:lnTo>
                    <a:pt x="1015" y="111"/>
                  </a:lnTo>
                  <a:lnTo>
                    <a:pt x="1013" y="104"/>
                  </a:lnTo>
                  <a:lnTo>
                    <a:pt x="1013" y="98"/>
                  </a:lnTo>
                  <a:lnTo>
                    <a:pt x="1013" y="92"/>
                  </a:lnTo>
                  <a:lnTo>
                    <a:pt x="1013" y="81"/>
                  </a:lnTo>
                  <a:lnTo>
                    <a:pt x="1013" y="71"/>
                  </a:lnTo>
                  <a:lnTo>
                    <a:pt x="1015" y="62"/>
                  </a:lnTo>
                  <a:lnTo>
                    <a:pt x="1017" y="52"/>
                  </a:lnTo>
                  <a:lnTo>
                    <a:pt x="1021" y="44"/>
                  </a:lnTo>
                  <a:lnTo>
                    <a:pt x="1025" y="37"/>
                  </a:lnTo>
                  <a:lnTo>
                    <a:pt x="1029" y="29"/>
                  </a:lnTo>
                  <a:lnTo>
                    <a:pt x="1034" y="23"/>
                  </a:lnTo>
                  <a:lnTo>
                    <a:pt x="1040" y="17"/>
                  </a:lnTo>
                  <a:lnTo>
                    <a:pt x="1048" y="14"/>
                  </a:lnTo>
                  <a:lnTo>
                    <a:pt x="1054" y="10"/>
                  </a:lnTo>
                  <a:lnTo>
                    <a:pt x="1063" y="6"/>
                  </a:lnTo>
                  <a:lnTo>
                    <a:pt x="1071" y="4"/>
                  </a:lnTo>
                  <a:lnTo>
                    <a:pt x="1082" y="2"/>
                  </a:lnTo>
                  <a:lnTo>
                    <a:pt x="1092" y="0"/>
                  </a:lnTo>
                  <a:lnTo>
                    <a:pt x="1103" y="0"/>
                  </a:lnTo>
                  <a:lnTo>
                    <a:pt x="1103" y="0"/>
                  </a:lnTo>
                  <a:lnTo>
                    <a:pt x="1103" y="0"/>
                  </a:lnTo>
                </a:path>
              </a:pathLst>
            </a:custGeom>
            <a:solidFill>
              <a:srgbClr val="0070C0"/>
            </a:solidFill>
            <a:ln w="9525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2"/>
            <p:cNvSpPr>
              <a:spLocks/>
            </p:cNvSpPr>
            <p:nvPr/>
          </p:nvSpPr>
          <p:spPr bwMode="auto">
            <a:xfrm>
              <a:off x="4768850" y="4281487"/>
              <a:ext cx="2028825" cy="1747838"/>
            </a:xfrm>
            <a:custGeom>
              <a:avLst/>
              <a:gdLst/>
              <a:ahLst/>
              <a:cxnLst>
                <a:cxn ang="0">
                  <a:pos x="207" y="12"/>
                </a:cxn>
                <a:cxn ang="0">
                  <a:pos x="319" y="60"/>
                </a:cxn>
                <a:cxn ang="0">
                  <a:pos x="478" y="152"/>
                </a:cxn>
                <a:cxn ang="0">
                  <a:pos x="585" y="254"/>
                </a:cxn>
                <a:cxn ang="0">
                  <a:pos x="607" y="328"/>
                </a:cxn>
                <a:cxn ang="0">
                  <a:pos x="589" y="375"/>
                </a:cxn>
                <a:cxn ang="0">
                  <a:pos x="536" y="494"/>
                </a:cxn>
                <a:cxn ang="0">
                  <a:pos x="451" y="870"/>
                </a:cxn>
                <a:cxn ang="0">
                  <a:pos x="420" y="1315"/>
                </a:cxn>
                <a:cxn ang="0">
                  <a:pos x="428" y="1480"/>
                </a:cxn>
                <a:cxn ang="0">
                  <a:pos x="465" y="1570"/>
                </a:cxn>
                <a:cxn ang="0">
                  <a:pos x="549" y="1643"/>
                </a:cxn>
                <a:cxn ang="0">
                  <a:pos x="676" y="1695"/>
                </a:cxn>
                <a:cxn ang="0">
                  <a:pos x="841" y="1732"/>
                </a:cxn>
                <a:cxn ang="0">
                  <a:pos x="1031" y="1751"/>
                </a:cxn>
                <a:cxn ang="0">
                  <a:pos x="1282" y="1755"/>
                </a:cxn>
                <a:cxn ang="0">
                  <a:pos x="1490" y="1745"/>
                </a:cxn>
                <a:cxn ang="0">
                  <a:pos x="1660" y="1718"/>
                </a:cxn>
                <a:cxn ang="0">
                  <a:pos x="1877" y="1593"/>
                </a:cxn>
                <a:cxn ang="0">
                  <a:pos x="1998" y="1446"/>
                </a:cxn>
                <a:cxn ang="0">
                  <a:pos x="2044" y="1332"/>
                </a:cxn>
                <a:cxn ang="0">
                  <a:pos x="2077" y="1181"/>
                </a:cxn>
                <a:cxn ang="0">
                  <a:pos x="2104" y="1048"/>
                </a:cxn>
                <a:cxn ang="0">
                  <a:pos x="2121" y="958"/>
                </a:cxn>
                <a:cxn ang="0">
                  <a:pos x="2133" y="904"/>
                </a:cxn>
                <a:cxn ang="0">
                  <a:pos x="2138" y="877"/>
                </a:cxn>
                <a:cxn ang="0">
                  <a:pos x="2162" y="814"/>
                </a:cxn>
                <a:cxn ang="0">
                  <a:pos x="2188" y="791"/>
                </a:cxn>
                <a:cxn ang="0">
                  <a:pos x="2208" y="803"/>
                </a:cxn>
                <a:cxn ang="0">
                  <a:pos x="2231" y="849"/>
                </a:cxn>
                <a:cxn ang="0">
                  <a:pos x="2242" y="885"/>
                </a:cxn>
                <a:cxn ang="0">
                  <a:pos x="2256" y="929"/>
                </a:cxn>
                <a:cxn ang="0">
                  <a:pos x="2281" y="1018"/>
                </a:cxn>
                <a:cxn ang="0">
                  <a:pos x="2315" y="1146"/>
                </a:cxn>
                <a:cxn ang="0">
                  <a:pos x="2359" y="1317"/>
                </a:cxn>
                <a:cxn ang="0">
                  <a:pos x="2405" y="1440"/>
                </a:cxn>
                <a:cxn ang="0">
                  <a:pos x="2451" y="1519"/>
                </a:cxn>
                <a:cxn ang="0">
                  <a:pos x="2513" y="1593"/>
                </a:cxn>
                <a:cxn ang="0">
                  <a:pos x="2549" y="1665"/>
                </a:cxn>
                <a:cxn ang="0">
                  <a:pos x="2551" y="1730"/>
                </a:cxn>
                <a:cxn ang="0">
                  <a:pos x="2520" y="1807"/>
                </a:cxn>
                <a:cxn ang="0">
                  <a:pos x="2451" y="1895"/>
                </a:cxn>
                <a:cxn ang="0">
                  <a:pos x="2317" y="1999"/>
                </a:cxn>
                <a:cxn ang="0">
                  <a:pos x="2115" y="2095"/>
                </a:cxn>
                <a:cxn ang="0">
                  <a:pos x="1833" y="2166"/>
                </a:cxn>
                <a:cxn ang="0">
                  <a:pos x="1532" y="2198"/>
                </a:cxn>
                <a:cxn ang="0">
                  <a:pos x="1150" y="2192"/>
                </a:cxn>
                <a:cxn ang="0">
                  <a:pos x="862" y="2162"/>
                </a:cxn>
                <a:cxn ang="0">
                  <a:pos x="578" y="2100"/>
                </a:cxn>
                <a:cxn ang="0">
                  <a:pos x="342" y="2000"/>
                </a:cxn>
                <a:cxn ang="0">
                  <a:pos x="173" y="1860"/>
                </a:cxn>
                <a:cxn ang="0">
                  <a:pos x="84" y="1663"/>
                </a:cxn>
                <a:cxn ang="0">
                  <a:pos x="56" y="1384"/>
                </a:cxn>
                <a:cxn ang="0">
                  <a:pos x="63" y="1221"/>
                </a:cxn>
                <a:cxn ang="0">
                  <a:pos x="83" y="1021"/>
                </a:cxn>
                <a:cxn ang="0">
                  <a:pos x="90" y="770"/>
                </a:cxn>
                <a:cxn ang="0">
                  <a:pos x="90" y="555"/>
                </a:cxn>
                <a:cxn ang="0">
                  <a:pos x="84" y="344"/>
                </a:cxn>
                <a:cxn ang="0">
                  <a:pos x="36" y="160"/>
                </a:cxn>
                <a:cxn ang="0">
                  <a:pos x="10" y="108"/>
                </a:cxn>
                <a:cxn ang="0">
                  <a:pos x="0" y="87"/>
                </a:cxn>
                <a:cxn ang="0">
                  <a:pos x="27" y="27"/>
                </a:cxn>
                <a:cxn ang="0">
                  <a:pos x="107" y="0"/>
                </a:cxn>
              </a:cxnLst>
              <a:rect l="0" t="0" r="r" b="b"/>
              <a:pathLst>
                <a:path w="2555" h="2202">
                  <a:moveTo>
                    <a:pt x="140" y="0"/>
                  </a:moveTo>
                  <a:lnTo>
                    <a:pt x="150" y="0"/>
                  </a:lnTo>
                  <a:lnTo>
                    <a:pt x="159" y="0"/>
                  </a:lnTo>
                  <a:lnTo>
                    <a:pt x="171" y="2"/>
                  </a:lnTo>
                  <a:lnTo>
                    <a:pt x="182" y="4"/>
                  </a:lnTo>
                  <a:lnTo>
                    <a:pt x="194" y="8"/>
                  </a:lnTo>
                  <a:lnTo>
                    <a:pt x="207" y="12"/>
                  </a:lnTo>
                  <a:lnTo>
                    <a:pt x="221" y="17"/>
                  </a:lnTo>
                  <a:lnTo>
                    <a:pt x="234" y="21"/>
                  </a:lnTo>
                  <a:lnTo>
                    <a:pt x="250" y="29"/>
                  </a:lnTo>
                  <a:lnTo>
                    <a:pt x="267" y="35"/>
                  </a:lnTo>
                  <a:lnTo>
                    <a:pt x="282" y="42"/>
                  </a:lnTo>
                  <a:lnTo>
                    <a:pt x="299" y="50"/>
                  </a:lnTo>
                  <a:lnTo>
                    <a:pt x="319" y="60"/>
                  </a:lnTo>
                  <a:lnTo>
                    <a:pt x="338" y="69"/>
                  </a:lnTo>
                  <a:lnTo>
                    <a:pt x="357" y="81"/>
                  </a:lnTo>
                  <a:lnTo>
                    <a:pt x="378" y="92"/>
                  </a:lnTo>
                  <a:lnTo>
                    <a:pt x="405" y="108"/>
                  </a:lnTo>
                  <a:lnTo>
                    <a:pt x="432" y="123"/>
                  </a:lnTo>
                  <a:lnTo>
                    <a:pt x="455" y="138"/>
                  </a:lnTo>
                  <a:lnTo>
                    <a:pt x="478" y="152"/>
                  </a:lnTo>
                  <a:lnTo>
                    <a:pt x="499" y="167"/>
                  </a:lnTo>
                  <a:lnTo>
                    <a:pt x="516" y="183"/>
                  </a:lnTo>
                  <a:lnTo>
                    <a:pt x="534" y="196"/>
                  </a:lnTo>
                  <a:lnTo>
                    <a:pt x="549" y="211"/>
                  </a:lnTo>
                  <a:lnTo>
                    <a:pt x="562" y="227"/>
                  </a:lnTo>
                  <a:lnTo>
                    <a:pt x="576" y="240"/>
                  </a:lnTo>
                  <a:lnTo>
                    <a:pt x="585" y="254"/>
                  </a:lnTo>
                  <a:lnTo>
                    <a:pt x="593" y="267"/>
                  </a:lnTo>
                  <a:lnTo>
                    <a:pt x="599" y="280"/>
                  </a:lnTo>
                  <a:lnTo>
                    <a:pt x="605" y="294"/>
                  </a:lnTo>
                  <a:lnTo>
                    <a:pt x="607" y="307"/>
                  </a:lnTo>
                  <a:lnTo>
                    <a:pt x="609" y="321"/>
                  </a:lnTo>
                  <a:lnTo>
                    <a:pt x="607" y="325"/>
                  </a:lnTo>
                  <a:lnTo>
                    <a:pt x="607" y="328"/>
                  </a:lnTo>
                  <a:lnTo>
                    <a:pt x="605" y="334"/>
                  </a:lnTo>
                  <a:lnTo>
                    <a:pt x="603" y="340"/>
                  </a:lnTo>
                  <a:lnTo>
                    <a:pt x="601" y="346"/>
                  </a:lnTo>
                  <a:lnTo>
                    <a:pt x="599" y="351"/>
                  </a:lnTo>
                  <a:lnTo>
                    <a:pt x="595" y="359"/>
                  </a:lnTo>
                  <a:lnTo>
                    <a:pt x="593" y="367"/>
                  </a:lnTo>
                  <a:lnTo>
                    <a:pt x="589" y="375"/>
                  </a:lnTo>
                  <a:lnTo>
                    <a:pt x="584" y="382"/>
                  </a:lnTo>
                  <a:lnTo>
                    <a:pt x="580" y="392"/>
                  </a:lnTo>
                  <a:lnTo>
                    <a:pt x="574" y="401"/>
                  </a:lnTo>
                  <a:lnTo>
                    <a:pt x="570" y="411"/>
                  </a:lnTo>
                  <a:lnTo>
                    <a:pt x="564" y="423"/>
                  </a:lnTo>
                  <a:lnTo>
                    <a:pt x="551" y="446"/>
                  </a:lnTo>
                  <a:lnTo>
                    <a:pt x="536" y="494"/>
                  </a:lnTo>
                  <a:lnTo>
                    <a:pt x="520" y="543"/>
                  </a:lnTo>
                  <a:lnTo>
                    <a:pt x="507" y="593"/>
                  </a:lnTo>
                  <a:lnTo>
                    <a:pt x="493" y="647"/>
                  </a:lnTo>
                  <a:lnTo>
                    <a:pt x="482" y="701"/>
                  </a:lnTo>
                  <a:lnTo>
                    <a:pt x="470" y="757"/>
                  </a:lnTo>
                  <a:lnTo>
                    <a:pt x="461" y="812"/>
                  </a:lnTo>
                  <a:lnTo>
                    <a:pt x="451" y="870"/>
                  </a:lnTo>
                  <a:lnTo>
                    <a:pt x="443" y="929"/>
                  </a:lnTo>
                  <a:lnTo>
                    <a:pt x="438" y="991"/>
                  </a:lnTo>
                  <a:lnTo>
                    <a:pt x="432" y="1054"/>
                  </a:lnTo>
                  <a:lnTo>
                    <a:pt x="428" y="1117"/>
                  </a:lnTo>
                  <a:lnTo>
                    <a:pt x="424" y="1183"/>
                  </a:lnTo>
                  <a:lnTo>
                    <a:pt x="420" y="1248"/>
                  </a:lnTo>
                  <a:lnTo>
                    <a:pt x="420" y="1315"/>
                  </a:lnTo>
                  <a:lnTo>
                    <a:pt x="418" y="1384"/>
                  </a:lnTo>
                  <a:lnTo>
                    <a:pt x="418" y="1402"/>
                  </a:lnTo>
                  <a:lnTo>
                    <a:pt x="420" y="1419"/>
                  </a:lnTo>
                  <a:lnTo>
                    <a:pt x="420" y="1434"/>
                  </a:lnTo>
                  <a:lnTo>
                    <a:pt x="422" y="1451"/>
                  </a:lnTo>
                  <a:lnTo>
                    <a:pt x="426" y="1467"/>
                  </a:lnTo>
                  <a:lnTo>
                    <a:pt x="428" y="1480"/>
                  </a:lnTo>
                  <a:lnTo>
                    <a:pt x="432" y="1496"/>
                  </a:lnTo>
                  <a:lnTo>
                    <a:pt x="436" y="1509"/>
                  </a:lnTo>
                  <a:lnTo>
                    <a:pt x="440" y="1522"/>
                  </a:lnTo>
                  <a:lnTo>
                    <a:pt x="445" y="1536"/>
                  </a:lnTo>
                  <a:lnTo>
                    <a:pt x="451" y="1547"/>
                  </a:lnTo>
                  <a:lnTo>
                    <a:pt x="457" y="1559"/>
                  </a:lnTo>
                  <a:lnTo>
                    <a:pt x="465" y="1570"/>
                  </a:lnTo>
                  <a:lnTo>
                    <a:pt x="472" y="1582"/>
                  </a:lnTo>
                  <a:lnTo>
                    <a:pt x="480" y="1592"/>
                  </a:lnTo>
                  <a:lnTo>
                    <a:pt x="489" y="1601"/>
                  </a:lnTo>
                  <a:lnTo>
                    <a:pt x="503" y="1613"/>
                  </a:lnTo>
                  <a:lnTo>
                    <a:pt x="518" y="1624"/>
                  </a:lnTo>
                  <a:lnTo>
                    <a:pt x="534" y="1634"/>
                  </a:lnTo>
                  <a:lnTo>
                    <a:pt x="549" y="1643"/>
                  </a:lnTo>
                  <a:lnTo>
                    <a:pt x="566" y="1653"/>
                  </a:lnTo>
                  <a:lnTo>
                    <a:pt x="584" y="1661"/>
                  </a:lnTo>
                  <a:lnTo>
                    <a:pt x="601" y="1668"/>
                  </a:lnTo>
                  <a:lnTo>
                    <a:pt x="620" y="1676"/>
                  </a:lnTo>
                  <a:lnTo>
                    <a:pt x="637" y="1684"/>
                  </a:lnTo>
                  <a:lnTo>
                    <a:pt x="657" y="1689"/>
                  </a:lnTo>
                  <a:lnTo>
                    <a:pt x="676" y="1695"/>
                  </a:lnTo>
                  <a:lnTo>
                    <a:pt x="697" y="1701"/>
                  </a:lnTo>
                  <a:lnTo>
                    <a:pt x="718" y="1707"/>
                  </a:lnTo>
                  <a:lnTo>
                    <a:pt x="739" y="1711"/>
                  </a:lnTo>
                  <a:lnTo>
                    <a:pt x="781" y="1718"/>
                  </a:lnTo>
                  <a:lnTo>
                    <a:pt x="800" y="1724"/>
                  </a:lnTo>
                  <a:lnTo>
                    <a:pt x="820" y="1728"/>
                  </a:lnTo>
                  <a:lnTo>
                    <a:pt x="841" y="1732"/>
                  </a:lnTo>
                  <a:lnTo>
                    <a:pt x="862" y="1736"/>
                  </a:lnTo>
                  <a:lnTo>
                    <a:pt x="887" y="1737"/>
                  </a:lnTo>
                  <a:lnTo>
                    <a:pt x="912" y="1741"/>
                  </a:lnTo>
                  <a:lnTo>
                    <a:pt x="941" y="1743"/>
                  </a:lnTo>
                  <a:lnTo>
                    <a:pt x="969" y="1747"/>
                  </a:lnTo>
                  <a:lnTo>
                    <a:pt x="998" y="1749"/>
                  </a:lnTo>
                  <a:lnTo>
                    <a:pt x="1031" y="1751"/>
                  </a:lnTo>
                  <a:lnTo>
                    <a:pt x="1063" y="1753"/>
                  </a:lnTo>
                  <a:lnTo>
                    <a:pt x="1098" y="1753"/>
                  </a:lnTo>
                  <a:lnTo>
                    <a:pt x="1134" y="1755"/>
                  </a:lnTo>
                  <a:lnTo>
                    <a:pt x="1171" y="1755"/>
                  </a:lnTo>
                  <a:lnTo>
                    <a:pt x="1209" y="1755"/>
                  </a:lnTo>
                  <a:lnTo>
                    <a:pt x="1250" y="1757"/>
                  </a:lnTo>
                  <a:lnTo>
                    <a:pt x="1282" y="1755"/>
                  </a:lnTo>
                  <a:lnTo>
                    <a:pt x="1313" y="1755"/>
                  </a:lnTo>
                  <a:lnTo>
                    <a:pt x="1346" y="1755"/>
                  </a:lnTo>
                  <a:lnTo>
                    <a:pt x="1374" y="1753"/>
                  </a:lnTo>
                  <a:lnTo>
                    <a:pt x="1405" y="1753"/>
                  </a:lnTo>
                  <a:lnTo>
                    <a:pt x="1434" y="1751"/>
                  </a:lnTo>
                  <a:lnTo>
                    <a:pt x="1463" y="1749"/>
                  </a:lnTo>
                  <a:lnTo>
                    <a:pt x="1490" y="1745"/>
                  </a:lnTo>
                  <a:lnTo>
                    <a:pt x="1517" y="1743"/>
                  </a:lnTo>
                  <a:lnTo>
                    <a:pt x="1543" y="1739"/>
                  </a:lnTo>
                  <a:lnTo>
                    <a:pt x="1568" y="1736"/>
                  </a:lnTo>
                  <a:lnTo>
                    <a:pt x="1591" y="1732"/>
                  </a:lnTo>
                  <a:lnTo>
                    <a:pt x="1616" y="1728"/>
                  </a:lnTo>
                  <a:lnTo>
                    <a:pt x="1639" y="1724"/>
                  </a:lnTo>
                  <a:lnTo>
                    <a:pt x="1660" y="1718"/>
                  </a:lnTo>
                  <a:lnTo>
                    <a:pt x="1684" y="1713"/>
                  </a:lnTo>
                  <a:lnTo>
                    <a:pt x="1720" y="1695"/>
                  </a:lnTo>
                  <a:lnTo>
                    <a:pt x="1755" y="1678"/>
                  </a:lnTo>
                  <a:lnTo>
                    <a:pt x="1787" y="1659"/>
                  </a:lnTo>
                  <a:lnTo>
                    <a:pt x="1820" y="1638"/>
                  </a:lnTo>
                  <a:lnTo>
                    <a:pt x="1849" y="1617"/>
                  </a:lnTo>
                  <a:lnTo>
                    <a:pt x="1877" y="1593"/>
                  </a:lnTo>
                  <a:lnTo>
                    <a:pt x="1904" y="1569"/>
                  </a:lnTo>
                  <a:lnTo>
                    <a:pt x="1927" y="1544"/>
                  </a:lnTo>
                  <a:lnTo>
                    <a:pt x="1950" y="1519"/>
                  </a:lnTo>
                  <a:lnTo>
                    <a:pt x="1971" y="1490"/>
                  </a:lnTo>
                  <a:lnTo>
                    <a:pt x="1979" y="1476"/>
                  </a:lnTo>
                  <a:lnTo>
                    <a:pt x="1989" y="1461"/>
                  </a:lnTo>
                  <a:lnTo>
                    <a:pt x="1998" y="1446"/>
                  </a:lnTo>
                  <a:lnTo>
                    <a:pt x="2006" y="1430"/>
                  </a:lnTo>
                  <a:lnTo>
                    <a:pt x="2014" y="1415"/>
                  </a:lnTo>
                  <a:lnTo>
                    <a:pt x="2019" y="1400"/>
                  </a:lnTo>
                  <a:lnTo>
                    <a:pt x="2027" y="1384"/>
                  </a:lnTo>
                  <a:lnTo>
                    <a:pt x="2033" y="1367"/>
                  </a:lnTo>
                  <a:lnTo>
                    <a:pt x="2039" y="1350"/>
                  </a:lnTo>
                  <a:lnTo>
                    <a:pt x="2044" y="1332"/>
                  </a:lnTo>
                  <a:lnTo>
                    <a:pt x="2048" y="1315"/>
                  </a:lnTo>
                  <a:lnTo>
                    <a:pt x="2052" y="1298"/>
                  </a:lnTo>
                  <a:lnTo>
                    <a:pt x="2058" y="1273"/>
                  </a:lnTo>
                  <a:lnTo>
                    <a:pt x="2062" y="1248"/>
                  </a:lnTo>
                  <a:lnTo>
                    <a:pt x="2067" y="1225"/>
                  </a:lnTo>
                  <a:lnTo>
                    <a:pt x="2071" y="1202"/>
                  </a:lnTo>
                  <a:lnTo>
                    <a:pt x="2077" y="1181"/>
                  </a:lnTo>
                  <a:lnTo>
                    <a:pt x="2081" y="1160"/>
                  </a:lnTo>
                  <a:lnTo>
                    <a:pt x="2085" y="1139"/>
                  </a:lnTo>
                  <a:lnTo>
                    <a:pt x="2089" y="1119"/>
                  </a:lnTo>
                  <a:lnTo>
                    <a:pt x="2092" y="1100"/>
                  </a:lnTo>
                  <a:lnTo>
                    <a:pt x="2096" y="1083"/>
                  </a:lnTo>
                  <a:lnTo>
                    <a:pt x="2100" y="1066"/>
                  </a:lnTo>
                  <a:lnTo>
                    <a:pt x="2104" y="1048"/>
                  </a:lnTo>
                  <a:lnTo>
                    <a:pt x="2106" y="1033"/>
                  </a:lnTo>
                  <a:lnTo>
                    <a:pt x="2110" y="1020"/>
                  </a:lnTo>
                  <a:lnTo>
                    <a:pt x="2112" y="1004"/>
                  </a:lnTo>
                  <a:lnTo>
                    <a:pt x="2115" y="993"/>
                  </a:lnTo>
                  <a:lnTo>
                    <a:pt x="2117" y="979"/>
                  </a:lnTo>
                  <a:lnTo>
                    <a:pt x="2119" y="968"/>
                  </a:lnTo>
                  <a:lnTo>
                    <a:pt x="2121" y="958"/>
                  </a:lnTo>
                  <a:lnTo>
                    <a:pt x="2125" y="947"/>
                  </a:lnTo>
                  <a:lnTo>
                    <a:pt x="2127" y="939"/>
                  </a:lnTo>
                  <a:lnTo>
                    <a:pt x="2127" y="929"/>
                  </a:lnTo>
                  <a:lnTo>
                    <a:pt x="2129" y="922"/>
                  </a:lnTo>
                  <a:lnTo>
                    <a:pt x="2131" y="916"/>
                  </a:lnTo>
                  <a:lnTo>
                    <a:pt x="2133" y="910"/>
                  </a:lnTo>
                  <a:lnTo>
                    <a:pt x="2133" y="904"/>
                  </a:lnTo>
                  <a:lnTo>
                    <a:pt x="2135" y="901"/>
                  </a:lnTo>
                  <a:lnTo>
                    <a:pt x="2135" y="897"/>
                  </a:lnTo>
                  <a:lnTo>
                    <a:pt x="2135" y="893"/>
                  </a:lnTo>
                  <a:lnTo>
                    <a:pt x="2137" y="891"/>
                  </a:lnTo>
                  <a:lnTo>
                    <a:pt x="2137" y="891"/>
                  </a:lnTo>
                  <a:lnTo>
                    <a:pt x="2137" y="891"/>
                  </a:lnTo>
                  <a:lnTo>
                    <a:pt x="2138" y="877"/>
                  </a:lnTo>
                  <a:lnTo>
                    <a:pt x="2142" y="866"/>
                  </a:lnTo>
                  <a:lnTo>
                    <a:pt x="2144" y="856"/>
                  </a:lnTo>
                  <a:lnTo>
                    <a:pt x="2148" y="845"/>
                  </a:lnTo>
                  <a:lnTo>
                    <a:pt x="2152" y="837"/>
                  </a:lnTo>
                  <a:lnTo>
                    <a:pt x="2154" y="829"/>
                  </a:lnTo>
                  <a:lnTo>
                    <a:pt x="2158" y="822"/>
                  </a:lnTo>
                  <a:lnTo>
                    <a:pt x="2162" y="814"/>
                  </a:lnTo>
                  <a:lnTo>
                    <a:pt x="2165" y="808"/>
                  </a:lnTo>
                  <a:lnTo>
                    <a:pt x="2169" y="805"/>
                  </a:lnTo>
                  <a:lnTo>
                    <a:pt x="2173" y="801"/>
                  </a:lnTo>
                  <a:lnTo>
                    <a:pt x="2177" y="797"/>
                  </a:lnTo>
                  <a:lnTo>
                    <a:pt x="2181" y="795"/>
                  </a:lnTo>
                  <a:lnTo>
                    <a:pt x="2185" y="793"/>
                  </a:lnTo>
                  <a:lnTo>
                    <a:pt x="2188" y="791"/>
                  </a:lnTo>
                  <a:lnTo>
                    <a:pt x="2192" y="791"/>
                  </a:lnTo>
                  <a:lnTo>
                    <a:pt x="2194" y="791"/>
                  </a:lnTo>
                  <a:lnTo>
                    <a:pt x="2198" y="793"/>
                  </a:lnTo>
                  <a:lnTo>
                    <a:pt x="2200" y="793"/>
                  </a:lnTo>
                  <a:lnTo>
                    <a:pt x="2204" y="797"/>
                  </a:lnTo>
                  <a:lnTo>
                    <a:pt x="2206" y="799"/>
                  </a:lnTo>
                  <a:lnTo>
                    <a:pt x="2208" y="803"/>
                  </a:lnTo>
                  <a:lnTo>
                    <a:pt x="2211" y="808"/>
                  </a:lnTo>
                  <a:lnTo>
                    <a:pt x="2213" y="814"/>
                  </a:lnTo>
                  <a:lnTo>
                    <a:pt x="2217" y="820"/>
                  </a:lnTo>
                  <a:lnTo>
                    <a:pt x="2221" y="826"/>
                  </a:lnTo>
                  <a:lnTo>
                    <a:pt x="2223" y="833"/>
                  </a:lnTo>
                  <a:lnTo>
                    <a:pt x="2227" y="841"/>
                  </a:lnTo>
                  <a:lnTo>
                    <a:pt x="2231" y="849"/>
                  </a:lnTo>
                  <a:lnTo>
                    <a:pt x="2233" y="858"/>
                  </a:lnTo>
                  <a:lnTo>
                    <a:pt x="2236" y="868"/>
                  </a:lnTo>
                  <a:lnTo>
                    <a:pt x="2240" y="877"/>
                  </a:lnTo>
                  <a:lnTo>
                    <a:pt x="2240" y="877"/>
                  </a:lnTo>
                  <a:lnTo>
                    <a:pt x="2242" y="879"/>
                  </a:lnTo>
                  <a:lnTo>
                    <a:pt x="2242" y="881"/>
                  </a:lnTo>
                  <a:lnTo>
                    <a:pt x="2242" y="885"/>
                  </a:lnTo>
                  <a:lnTo>
                    <a:pt x="2244" y="889"/>
                  </a:lnTo>
                  <a:lnTo>
                    <a:pt x="2246" y="893"/>
                  </a:lnTo>
                  <a:lnTo>
                    <a:pt x="2246" y="899"/>
                  </a:lnTo>
                  <a:lnTo>
                    <a:pt x="2248" y="904"/>
                  </a:lnTo>
                  <a:lnTo>
                    <a:pt x="2252" y="912"/>
                  </a:lnTo>
                  <a:lnTo>
                    <a:pt x="2254" y="922"/>
                  </a:lnTo>
                  <a:lnTo>
                    <a:pt x="2256" y="929"/>
                  </a:lnTo>
                  <a:lnTo>
                    <a:pt x="2259" y="939"/>
                  </a:lnTo>
                  <a:lnTo>
                    <a:pt x="2261" y="950"/>
                  </a:lnTo>
                  <a:lnTo>
                    <a:pt x="2265" y="962"/>
                  </a:lnTo>
                  <a:lnTo>
                    <a:pt x="2269" y="975"/>
                  </a:lnTo>
                  <a:lnTo>
                    <a:pt x="2273" y="987"/>
                  </a:lnTo>
                  <a:lnTo>
                    <a:pt x="2277" y="1002"/>
                  </a:lnTo>
                  <a:lnTo>
                    <a:pt x="2281" y="1018"/>
                  </a:lnTo>
                  <a:lnTo>
                    <a:pt x="2284" y="1033"/>
                  </a:lnTo>
                  <a:lnTo>
                    <a:pt x="2288" y="1050"/>
                  </a:lnTo>
                  <a:lnTo>
                    <a:pt x="2294" y="1068"/>
                  </a:lnTo>
                  <a:lnTo>
                    <a:pt x="2298" y="1085"/>
                  </a:lnTo>
                  <a:lnTo>
                    <a:pt x="2304" y="1106"/>
                  </a:lnTo>
                  <a:lnTo>
                    <a:pt x="2309" y="1125"/>
                  </a:lnTo>
                  <a:lnTo>
                    <a:pt x="2315" y="1146"/>
                  </a:lnTo>
                  <a:lnTo>
                    <a:pt x="2321" y="1167"/>
                  </a:lnTo>
                  <a:lnTo>
                    <a:pt x="2327" y="1190"/>
                  </a:lnTo>
                  <a:lnTo>
                    <a:pt x="2332" y="1213"/>
                  </a:lnTo>
                  <a:lnTo>
                    <a:pt x="2340" y="1238"/>
                  </a:lnTo>
                  <a:lnTo>
                    <a:pt x="2346" y="1263"/>
                  </a:lnTo>
                  <a:lnTo>
                    <a:pt x="2353" y="1290"/>
                  </a:lnTo>
                  <a:lnTo>
                    <a:pt x="2359" y="1317"/>
                  </a:lnTo>
                  <a:lnTo>
                    <a:pt x="2367" y="1336"/>
                  </a:lnTo>
                  <a:lnTo>
                    <a:pt x="2373" y="1357"/>
                  </a:lnTo>
                  <a:lnTo>
                    <a:pt x="2378" y="1375"/>
                  </a:lnTo>
                  <a:lnTo>
                    <a:pt x="2386" y="1394"/>
                  </a:lnTo>
                  <a:lnTo>
                    <a:pt x="2392" y="1409"/>
                  </a:lnTo>
                  <a:lnTo>
                    <a:pt x="2400" y="1426"/>
                  </a:lnTo>
                  <a:lnTo>
                    <a:pt x="2405" y="1440"/>
                  </a:lnTo>
                  <a:lnTo>
                    <a:pt x="2411" y="1455"/>
                  </a:lnTo>
                  <a:lnTo>
                    <a:pt x="2419" y="1469"/>
                  </a:lnTo>
                  <a:lnTo>
                    <a:pt x="2425" y="1480"/>
                  </a:lnTo>
                  <a:lnTo>
                    <a:pt x="2432" y="1492"/>
                  </a:lnTo>
                  <a:lnTo>
                    <a:pt x="2438" y="1501"/>
                  </a:lnTo>
                  <a:lnTo>
                    <a:pt x="2446" y="1511"/>
                  </a:lnTo>
                  <a:lnTo>
                    <a:pt x="2451" y="1519"/>
                  </a:lnTo>
                  <a:lnTo>
                    <a:pt x="2457" y="1526"/>
                  </a:lnTo>
                  <a:lnTo>
                    <a:pt x="2465" y="1534"/>
                  </a:lnTo>
                  <a:lnTo>
                    <a:pt x="2476" y="1545"/>
                  </a:lnTo>
                  <a:lnTo>
                    <a:pt x="2486" y="1559"/>
                  </a:lnTo>
                  <a:lnTo>
                    <a:pt x="2496" y="1570"/>
                  </a:lnTo>
                  <a:lnTo>
                    <a:pt x="2505" y="1582"/>
                  </a:lnTo>
                  <a:lnTo>
                    <a:pt x="2513" y="1593"/>
                  </a:lnTo>
                  <a:lnTo>
                    <a:pt x="2520" y="1605"/>
                  </a:lnTo>
                  <a:lnTo>
                    <a:pt x="2526" y="1615"/>
                  </a:lnTo>
                  <a:lnTo>
                    <a:pt x="2532" y="1626"/>
                  </a:lnTo>
                  <a:lnTo>
                    <a:pt x="2538" y="1636"/>
                  </a:lnTo>
                  <a:lnTo>
                    <a:pt x="2544" y="1647"/>
                  </a:lnTo>
                  <a:lnTo>
                    <a:pt x="2547" y="1657"/>
                  </a:lnTo>
                  <a:lnTo>
                    <a:pt x="2549" y="1665"/>
                  </a:lnTo>
                  <a:lnTo>
                    <a:pt x="2551" y="1674"/>
                  </a:lnTo>
                  <a:lnTo>
                    <a:pt x="2553" y="1684"/>
                  </a:lnTo>
                  <a:lnTo>
                    <a:pt x="2555" y="1691"/>
                  </a:lnTo>
                  <a:lnTo>
                    <a:pt x="2555" y="1701"/>
                  </a:lnTo>
                  <a:lnTo>
                    <a:pt x="2555" y="1709"/>
                  </a:lnTo>
                  <a:lnTo>
                    <a:pt x="2553" y="1718"/>
                  </a:lnTo>
                  <a:lnTo>
                    <a:pt x="2551" y="1730"/>
                  </a:lnTo>
                  <a:lnTo>
                    <a:pt x="2549" y="1739"/>
                  </a:lnTo>
                  <a:lnTo>
                    <a:pt x="2547" y="1749"/>
                  </a:lnTo>
                  <a:lnTo>
                    <a:pt x="2544" y="1760"/>
                  </a:lnTo>
                  <a:lnTo>
                    <a:pt x="2538" y="1772"/>
                  </a:lnTo>
                  <a:lnTo>
                    <a:pt x="2532" y="1784"/>
                  </a:lnTo>
                  <a:lnTo>
                    <a:pt x="2526" y="1793"/>
                  </a:lnTo>
                  <a:lnTo>
                    <a:pt x="2520" y="1807"/>
                  </a:lnTo>
                  <a:lnTo>
                    <a:pt x="2513" y="1818"/>
                  </a:lnTo>
                  <a:lnTo>
                    <a:pt x="2505" y="1830"/>
                  </a:lnTo>
                  <a:lnTo>
                    <a:pt x="2496" y="1841"/>
                  </a:lnTo>
                  <a:lnTo>
                    <a:pt x="2486" y="1855"/>
                  </a:lnTo>
                  <a:lnTo>
                    <a:pt x="2476" y="1866"/>
                  </a:lnTo>
                  <a:lnTo>
                    <a:pt x="2465" y="1880"/>
                  </a:lnTo>
                  <a:lnTo>
                    <a:pt x="2451" y="1895"/>
                  </a:lnTo>
                  <a:lnTo>
                    <a:pt x="2436" y="1910"/>
                  </a:lnTo>
                  <a:lnTo>
                    <a:pt x="2419" y="1926"/>
                  </a:lnTo>
                  <a:lnTo>
                    <a:pt x="2401" y="1939"/>
                  </a:lnTo>
                  <a:lnTo>
                    <a:pt x="2382" y="1954"/>
                  </a:lnTo>
                  <a:lnTo>
                    <a:pt x="2361" y="1970"/>
                  </a:lnTo>
                  <a:lnTo>
                    <a:pt x="2340" y="1983"/>
                  </a:lnTo>
                  <a:lnTo>
                    <a:pt x="2317" y="1999"/>
                  </a:lnTo>
                  <a:lnTo>
                    <a:pt x="2292" y="2012"/>
                  </a:lnTo>
                  <a:lnTo>
                    <a:pt x="2267" y="2027"/>
                  </a:lnTo>
                  <a:lnTo>
                    <a:pt x="2238" y="2041"/>
                  </a:lnTo>
                  <a:lnTo>
                    <a:pt x="2210" y="2054"/>
                  </a:lnTo>
                  <a:lnTo>
                    <a:pt x="2179" y="2068"/>
                  </a:lnTo>
                  <a:lnTo>
                    <a:pt x="2148" y="2081"/>
                  </a:lnTo>
                  <a:lnTo>
                    <a:pt x="2115" y="2095"/>
                  </a:lnTo>
                  <a:lnTo>
                    <a:pt x="2081" y="2108"/>
                  </a:lnTo>
                  <a:lnTo>
                    <a:pt x="2041" y="2119"/>
                  </a:lnTo>
                  <a:lnTo>
                    <a:pt x="1998" y="2131"/>
                  </a:lnTo>
                  <a:lnTo>
                    <a:pt x="1958" y="2141"/>
                  </a:lnTo>
                  <a:lnTo>
                    <a:pt x="1916" y="2150"/>
                  </a:lnTo>
                  <a:lnTo>
                    <a:pt x="1875" y="2158"/>
                  </a:lnTo>
                  <a:lnTo>
                    <a:pt x="1833" y="2166"/>
                  </a:lnTo>
                  <a:lnTo>
                    <a:pt x="1791" y="2171"/>
                  </a:lnTo>
                  <a:lnTo>
                    <a:pt x="1749" y="2179"/>
                  </a:lnTo>
                  <a:lnTo>
                    <a:pt x="1707" y="2183"/>
                  </a:lnTo>
                  <a:lnTo>
                    <a:pt x="1662" y="2189"/>
                  </a:lnTo>
                  <a:lnTo>
                    <a:pt x="1620" y="2192"/>
                  </a:lnTo>
                  <a:lnTo>
                    <a:pt x="1576" y="2196"/>
                  </a:lnTo>
                  <a:lnTo>
                    <a:pt x="1532" y="2198"/>
                  </a:lnTo>
                  <a:lnTo>
                    <a:pt x="1486" y="2200"/>
                  </a:lnTo>
                  <a:lnTo>
                    <a:pt x="1442" y="2200"/>
                  </a:lnTo>
                  <a:lnTo>
                    <a:pt x="1396" y="2202"/>
                  </a:lnTo>
                  <a:lnTo>
                    <a:pt x="1315" y="2200"/>
                  </a:lnTo>
                  <a:lnTo>
                    <a:pt x="1232" y="2198"/>
                  </a:lnTo>
                  <a:lnTo>
                    <a:pt x="1192" y="2196"/>
                  </a:lnTo>
                  <a:lnTo>
                    <a:pt x="1150" y="2192"/>
                  </a:lnTo>
                  <a:lnTo>
                    <a:pt x="1110" y="2190"/>
                  </a:lnTo>
                  <a:lnTo>
                    <a:pt x="1067" y="2187"/>
                  </a:lnTo>
                  <a:lnTo>
                    <a:pt x="1027" y="2183"/>
                  </a:lnTo>
                  <a:lnTo>
                    <a:pt x="985" y="2179"/>
                  </a:lnTo>
                  <a:lnTo>
                    <a:pt x="944" y="2173"/>
                  </a:lnTo>
                  <a:lnTo>
                    <a:pt x="904" y="2167"/>
                  </a:lnTo>
                  <a:lnTo>
                    <a:pt x="862" y="2162"/>
                  </a:lnTo>
                  <a:lnTo>
                    <a:pt x="822" y="2154"/>
                  </a:lnTo>
                  <a:lnTo>
                    <a:pt x="781" y="2146"/>
                  </a:lnTo>
                  <a:lnTo>
                    <a:pt x="741" y="2139"/>
                  </a:lnTo>
                  <a:lnTo>
                    <a:pt x="697" y="2131"/>
                  </a:lnTo>
                  <a:lnTo>
                    <a:pt x="657" y="2121"/>
                  </a:lnTo>
                  <a:lnTo>
                    <a:pt x="616" y="2110"/>
                  </a:lnTo>
                  <a:lnTo>
                    <a:pt x="578" y="2100"/>
                  </a:lnTo>
                  <a:lnTo>
                    <a:pt x="539" y="2089"/>
                  </a:lnTo>
                  <a:lnTo>
                    <a:pt x="503" y="2075"/>
                  </a:lnTo>
                  <a:lnTo>
                    <a:pt x="468" y="2062"/>
                  </a:lnTo>
                  <a:lnTo>
                    <a:pt x="436" y="2047"/>
                  </a:lnTo>
                  <a:lnTo>
                    <a:pt x="403" y="2033"/>
                  </a:lnTo>
                  <a:lnTo>
                    <a:pt x="370" y="2016"/>
                  </a:lnTo>
                  <a:lnTo>
                    <a:pt x="342" y="2000"/>
                  </a:lnTo>
                  <a:lnTo>
                    <a:pt x="313" y="1981"/>
                  </a:lnTo>
                  <a:lnTo>
                    <a:pt x="286" y="1964"/>
                  </a:lnTo>
                  <a:lnTo>
                    <a:pt x="259" y="1945"/>
                  </a:lnTo>
                  <a:lnTo>
                    <a:pt x="234" y="1926"/>
                  </a:lnTo>
                  <a:lnTo>
                    <a:pt x="209" y="1904"/>
                  </a:lnTo>
                  <a:lnTo>
                    <a:pt x="190" y="1883"/>
                  </a:lnTo>
                  <a:lnTo>
                    <a:pt x="173" y="1860"/>
                  </a:lnTo>
                  <a:lnTo>
                    <a:pt x="157" y="1837"/>
                  </a:lnTo>
                  <a:lnTo>
                    <a:pt x="142" y="1812"/>
                  </a:lnTo>
                  <a:lnTo>
                    <a:pt x="129" y="1785"/>
                  </a:lnTo>
                  <a:lnTo>
                    <a:pt x="115" y="1757"/>
                  </a:lnTo>
                  <a:lnTo>
                    <a:pt x="104" y="1726"/>
                  </a:lnTo>
                  <a:lnTo>
                    <a:pt x="94" y="1695"/>
                  </a:lnTo>
                  <a:lnTo>
                    <a:pt x="84" y="1663"/>
                  </a:lnTo>
                  <a:lnTo>
                    <a:pt x="77" y="1626"/>
                  </a:lnTo>
                  <a:lnTo>
                    <a:pt x="71" y="1590"/>
                  </a:lnTo>
                  <a:lnTo>
                    <a:pt x="65" y="1553"/>
                  </a:lnTo>
                  <a:lnTo>
                    <a:pt x="61" y="1513"/>
                  </a:lnTo>
                  <a:lnTo>
                    <a:pt x="58" y="1473"/>
                  </a:lnTo>
                  <a:lnTo>
                    <a:pt x="56" y="1428"/>
                  </a:lnTo>
                  <a:lnTo>
                    <a:pt x="56" y="1384"/>
                  </a:lnTo>
                  <a:lnTo>
                    <a:pt x="56" y="1363"/>
                  </a:lnTo>
                  <a:lnTo>
                    <a:pt x="56" y="1342"/>
                  </a:lnTo>
                  <a:lnTo>
                    <a:pt x="58" y="1319"/>
                  </a:lnTo>
                  <a:lnTo>
                    <a:pt x="58" y="1296"/>
                  </a:lnTo>
                  <a:lnTo>
                    <a:pt x="59" y="1271"/>
                  </a:lnTo>
                  <a:lnTo>
                    <a:pt x="61" y="1246"/>
                  </a:lnTo>
                  <a:lnTo>
                    <a:pt x="63" y="1221"/>
                  </a:lnTo>
                  <a:lnTo>
                    <a:pt x="65" y="1194"/>
                  </a:lnTo>
                  <a:lnTo>
                    <a:pt x="67" y="1167"/>
                  </a:lnTo>
                  <a:lnTo>
                    <a:pt x="71" y="1140"/>
                  </a:lnTo>
                  <a:lnTo>
                    <a:pt x="73" y="1112"/>
                  </a:lnTo>
                  <a:lnTo>
                    <a:pt x="77" y="1081"/>
                  </a:lnTo>
                  <a:lnTo>
                    <a:pt x="81" y="1052"/>
                  </a:lnTo>
                  <a:lnTo>
                    <a:pt x="83" y="1021"/>
                  </a:lnTo>
                  <a:lnTo>
                    <a:pt x="86" y="991"/>
                  </a:lnTo>
                  <a:lnTo>
                    <a:pt x="90" y="958"/>
                  </a:lnTo>
                  <a:lnTo>
                    <a:pt x="90" y="918"/>
                  </a:lnTo>
                  <a:lnTo>
                    <a:pt x="90" y="879"/>
                  </a:lnTo>
                  <a:lnTo>
                    <a:pt x="90" y="841"/>
                  </a:lnTo>
                  <a:lnTo>
                    <a:pt x="90" y="805"/>
                  </a:lnTo>
                  <a:lnTo>
                    <a:pt x="90" y="770"/>
                  </a:lnTo>
                  <a:lnTo>
                    <a:pt x="90" y="735"/>
                  </a:lnTo>
                  <a:lnTo>
                    <a:pt x="90" y="703"/>
                  </a:lnTo>
                  <a:lnTo>
                    <a:pt x="90" y="670"/>
                  </a:lnTo>
                  <a:lnTo>
                    <a:pt x="90" y="639"/>
                  </a:lnTo>
                  <a:lnTo>
                    <a:pt x="90" y="611"/>
                  </a:lnTo>
                  <a:lnTo>
                    <a:pt x="90" y="582"/>
                  </a:lnTo>
                  <a:lnTo>
                    <a:pt x="90" y="555"/>
                  </a:lnTo>
                  <a:lnTo>
                    <a:pt x="90" y="528"/>
                  </a:lnTo>
                  <a:lnTo>
                    <a:pt x="90" y="503"/>
                  </a:lnTo>
                  <a:lnTo>
                    <a:pt x="90" y="480"/>
                  </a:lnTo>
                  <a:lnTo>
                    <a:pt x="90" y="457"/>
                  </a:lnTo>
                  <a:lnTo>
                    <a:pt x="90" y="419"/>
                  </a:lnTo>
                  <a:lnTo>
                    <a:pt x="88" y="380"/>
                  </a:lnTo>
                  <a:lnTo>
                    <a:pt x="84" y="344"/>
                  </a:lnTo>
                  <a:lnTo>
                    <a:pt x="81" y="309"/>
                  </a:lnTo>
                  <a:lnTo>
                    <a:pt x="75" y="275"/>
                  </a:lnTo>
                  <a:lnTo>
                    <a:pt x="67" y="242"/>
                  </a:lnTo>
                  <a:lnTo>
                    <a:pt x="59" y="209"/>
                  </a:lnTo>
                  <a:lnTo>
                    <a:pt x="50" y="179"/>
                  </a:lnTo>
                  <a:lnTo>
                    <a:pt x="42" y="169"/>
                  </a:lnTo>
                  <a:lnTo>
                    <a:pt x="36" y="160"/>
                  </a:lnTo>
                  <a:lnTo>
                    <a:pt x="31" y="150"/>
                  </a:lnTo>
                  <a:lnTo>
                    <a:pt x="27" y="142"/>
                  </a:lnTo>
                  <a:lnTo>
                    <a:pt x="23" y="133"/>
                  </a:lnTo>
                  <a:lnTo>
                    <a:pt x="19" y="127"/>
                  </a:lnTo>
                  <a:lnTo>
                    <a:pt x="15" y="119"/>
                  </a:lnTo>
                  <a:lnTo>
                    <a:pt x="11" y="113"/>
                  </a:lnTo>
                  <a:lnTo>
                    <a:pt x="10" y="108"/>
                  </a:lnTo>
                  <a:lnTo>
                    <a:pt x="6" y="104"/>
                  </a:lnTo>
                  <a:lnTo>
                    <a:pt x="4" y="98"/>
                  </a:lnTo>
                  <a:lnTo>
                    <a:pt x="2" y="94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6" y="58"/>
                  </a:lnTo>
                  <a:lnTo>
                    <a:pt x="10" y="48"/>
                  </a:lnTo>
                  <a:lnTo>
                    <a:pt x="13" y="41"/>
                  </a:lnTo>
                  <a:lnTo>
                    <a:pt x="21" y="35"/>
                  </a:lnTo>
                  <a:lnTo>
                    <a:pt x="27" y="27"/>
                  </a:lnTo>
                  <a:lnTo>
                    <a:pt x="36" y="21"/>
                  </a:lnTo>
                  <a:lnTo>
                    <a:pt x="46" y="16"/>
                  </a:lnTo>
                  <a:lnTo>
                    <a:pt x="56" y="12"/>
                  </a:lnTo>
                  <a:lnTo>
                    <a:pt x="67" y="8"/>
                  </a:lnTo>
                  <a:lnTo>
                    <a:pt x="79" y="4"/>
                  </a:lnTo>
                  <a:lnTo>
                    <a:pt x="94" y="2"/>
                  </a:lnTo>
                  <a:lnTo>
                    <a:pt x="107" y="0"/>
                  </a:lnTo>
                  <a:lnTo>
                    <a:pt x="123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</a:path>
              </a:pathLst>
            </a:custGeom>
            <a:solidFill>
              <a:srgbClr val="0070C0"/>
            </a:solidFill>
            <a:ln w="9525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763E-6 C 0.00677 -0.19861 0.01372 -0.39722 0.06077 -0.51537 C 0.10782 -0.63352 0.19202 -0.67167 0.28212 -0.70959 C 0.37222 -0.74751 0.4941 -0.74543 0.60174 -0.74242 C 0.7092 -0.73942 0.8665 -0.7156 0.92639 -0.69202 C 0.98629 -0.66843 0.97344 -0.63445 0.96077 -0.60046 " pathEditMode="relative" ptsTypes="aaaaaA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530475" y="1782762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亮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4032250" y="1787525"/>
            <a:ext cx="820738" cy="587375"/>
          </a:xfrm>
          <a:custGeom>
            <a:avLst/>
            <a:gdLst/>
            <a:ahLst/>
            <a:cxnLst>
              <a:cxn ang="0">
                <a:pos x="126" y="0"/>
              </a:cxn>
              <a:cxn ang="0">
                <a:pos x="207" y="7"/>
              </a:cxn>
              <a:cxn ang="0">
                <a:pos x="292" y="21"/>
              </a:cxn>
              <a:cxn ang="0">
                <a:pos x="384" y="40"/>
              </a:cxn>
              <a:cxn ang="0">
                <a:pos x="482" y="65"/>
              </a:cxn>
              <a:cxn ang="0">
                <a:pos x="587" y="96"/>
              </a:cxn>
              <a:cxn ang="0">
                <a:pos x="687" y="128"/>
              </a:cxn>
              <a:cxn ang="0">
                <a:pos x="773" y="161"/>
              </a:cxn>
              <a:cxn ang="0">
                <a:pos x="843" y="194"/>
              </a:cxn>
              <a:cxn ang="0">
                <a:pos x="900" y="226"/>
              </a:cxn>
              <a:cxn ang="0">
                <a:pos x="940" y="259"/>
              </a:cxn>
              <a:cxn ang="0">
                <a:pos x="973" y="297"/>
              </a:cxn>
              <a:cxn ang="0">
                <a:pos x="998" y="334"/>
              </a:cxn>
              <a:cxn ang="0">
                <a:pos x="1015" y="368"/>
              </a:cxn>
              <a:cxn ang="0">
                <a:pos x="1027" y="405"/>
              </a:cxn>
              <a:cxn ang="0">
                <a:pos x="1031" y="439"/>
              </a:cxn>
              <a:cxn ang="0">
                <a:pos x="1031" y="485"/>
              </a:cxn>
              <a:cxn ang="0">
                <a:pos x="1025" y="533"/>
              </a:cxn>
              <a:cxn ang="0">
                <a:pos x="1013" y="578"/>
              </a:cxn>
              <a:cxn ang="0">
                <a:pos x="998" y="616"/>
              </a:cxn>
              <a:cxn ang="0">
                <a:pos x="977" y="649"/>
              </a:cxn>
              <a:cxn ang="0">
                <a:pos x="950" y="677"/>
              </a:cxn>
              <a:cxn ang="0">
                <a:pos x="919" y="700"/>
              </a:cxn>
              <a:cxn ang="0">
                <a:pos x="883" y="718"/>
              </a:cxn>
              <a:cxn ang="0">
                <a:pos x="843" y="731"/>
              </a:cxn>
              <a:cxn ang="0">
                <a:pos x="796" y="739"/>
              </a:cxn>
              <a:cxn ang="0">
                <a:pos x="747" y="741"/>
              </a:cxn>
              <a:cxn ang="0">
                <a:pos x="714" y="739"/>
              </a:cxn>
              <a:cxn ang="0">
                <a:pos x="679" y="731"/>
              </a:cxn>
              <a:cxn ang="0">
                <a:pos x="643" y="720"/>
              </a:cxn>
              <a:cxn ang="0">
                <a:pos x="604" y="702"/>
              </a:cxn>
              <a:cxn ang="0">
                <a:pos x="564" y="679"/>
              </a:cxn>
              <a:cxn ang="0">
                <a:pos x="524" y="652"/>
              </a:cxn>
              <a:cxn ang="0">
                <a:pos x="480" y="620"/>
              </a:cxn>
              <a:cxn ang="0">
                <a:pos x="436" y="583"/>
              </a:cxn>
              <a:cxn ang="0">
                <a:pos x="388" y="539"/>
              </a:cxn>
              <a:cxn ang="0">
                <a:pos x="340" y="491"/>
              </a:cxn>
              <a:cxn ang="0">
                <a:pos x="288" y="436"/>
              </a:cxn>
              <a:cxn ang="0">
                <a:pos x="236" y="378"/>
              </a:cxn>
              <a:cxn ang="0">
                <a:pos x="188" y="326"/>
              </a:cxn>
              <a:cxn ang="0">
                <a:pos x="146" y="276"/>
              </a:cxn>
              <a:cxn ang="0">
                <a:pos x="109" y="232"/>
              </a:cxn>
              <a:cxn ang="0">
                <a:pos x="77" y="192"/>
              </a:cxn>
              <a:cxn ang="0">
                <a:pos x="52" y="157"/>
              </a:cxn>
              <a:cxn ang="0">
                <a:pos x="30" y="126"/>
              </a:cxn>
              <a:cxn ang="0">
                <a:pos x="13" y="100"/>
              </a:cxn>
              <a:cxn ang="0">
                <a:pos x="4" y="77"/>
              </a:cxn>
              <a:cxn ang="0">
                <a:pos x="0" y="59"/>
              </a:cxn>
              <a:cxn ang="0">
                <a:pos x="0" y="44"/>
              </a:cxn>
              <a:cxn ang="0">
                <a:pos x="7" y="29"/>
              </a:cxn>
              <a:cxn ang="0">
                <a:pos x="19" y="17"/>
              </a:cxn>
              <a:cxn ang="0">
                <a:pos x="36" y="7"/>
              </a:cxn>
              <a:cxn ang="0">
                <a:pos x="57" y="2"/>
              </a:cxn>
              <a:cxn ang="0">
                <a:pos x="77" y="0"/>
              </a:cxn>
            </a:cxnLst>
            <a:rect l="0" t="0" r="r" b="b"/>
            <a:pathLst>
              <a:path w="1033" h="741">
                <a:moveTo>
                  <a:pt x="77" y="0"/>
                </a:moveTo>
                <a:lnTo>
                  <a:pt x="102" y="0"/>
                </a:lnTo>
                <a:lnTo>
                  <a:pt x="126" y="0"/>
                </a:lnTo>
                <a:lnTo>
                  <a:pt x="153" y="2"/>
                </a:lnTo>
                <a:lnTo>
                  <a:pt x="178" y="4"/>
                </a:lnTo>
                <a:lnTo>
                  <a:pt x="207" y="7"/>
                </a:lnTo>
                <a:lnTo>
                  <a:pt x="234" y="11"/>
                </a:lnTo>
                <a:lnTo>
                  <a:pt x="263" y="15"/>
                </a:lnTo>
                <a:lnTo>
                  <a:pt x="292" y="21"/>
                </a:lnTo>
                <a:lnTo>
                  <a:pt x="322" y="27"/>
                </a:lnTo>
                <a:lnTo>
                  <a:pt x="353" y="32"/>
                </a:lnTo>
                <a:lnTo>
                  <a:pt x="384" y="40"/>
                </a:lnTo>
                <a:lnTo>
                  <a:pt x="414" y="48"/>
                </a:lnTo>
                <a:lnTo>
                  <a:pt x="447" y="57"/>
                </a:lnTo>
                <a:lnTo>
                  <a:pt x="482" y="65"/>
                </a:lnTo>
                <a:lnTo>
                  <a:pt x="516" y="75"/>
                </a:lnTo>
                <a:lnTo>
                  <a:pt x="551" y="86"/>
                </a:lnTo>
                <a:lnTo>
                  <a:pt x="587" y="96"/>
                </a:lnTo>
                <a:lnTo>
                  <a:pt x="622" y="107"/>
                </a:lnTo>
                <a:lnTo>
                  <a:pt x="656" y="119"/>
                </a:lnTo>
                <a:lnTo>
                  <a:pt x="687" y="128"/>
                </a:lnTo>
                <a:lnTo>
                  <a:pt x="718" y="140"/>
                </a:lnTo>
                <a:lnTo>
                  <a:pt x="747" y="151"/>
                </a:lnTo>
                <a:lnTo>
                  <a:pt x="773" y="161"/>
                </a:lnTo>
                <a:lnTo>
                  <a:pt x="798" y="173"/>
                </a:lnTo>
                <a:lnTo>
                  <a:pt x="821" y="184"/>
                </a:lnTo>
                <a:lnTo>
                  <a:pt x="843" y="194"/>
                </a:lnTo>
                <a:lnTo>
                  <a:pt x="864" y="205"/>
                </a:lnTo>
                <a:lnTo>
                  <a:pt x="883" y="217"/>
                </a:lnTo>
                <a:lnTo>
                  <a:pt x="900" y="226"/>
                </a:lnTo>
                <a:lnTo>
                  <a:pt x="915" y="238"/>
                </a:lnTo>
                <a:lnTo>
                  <a:pt x="929" y="247"/>
                </a:lnTo>
                <a:lnTo>
                  <a:pt x="940" y="259"/>
                </a:lnTo>
                <a:lnTo>
                  <a:pt x="952" y="272"/>
                </a:lnTo>
                <a:lnTo>
                  <a:pt x="963" y="284"/>
                </a:lnTo>
                <a:lnTo>
                  <a:pt x="973" y="297"/>
                </a:lnTo>
                <a:lnTo>
                  <a:pt x="981" y="309"/>
                </a:lnTo>
                <a:lnTo>
                  <a:pt x="990" y="322"/>
                </a:lnTo>
                <a:lnTo>
                  <a:pt x="998" y="334"/>
                </a:lnTo>
                <a:lnTo>
                  <a:pt x="1004" y="345"/>
                </a:lnTo>
                <a:lnTo>
                  <a:pt x="1010" y="357"/>
                </a:lnTo>
                <a:lnTo>
                  <a:pt x="1015" y="368"/>
                </a:lnTo>
                <a:lnTo>
                  <a:pt x="1019" y="380"/>
                </a:lnTo>
                <a:lnTo>
                  <a:pt x="1023" y="393"/>
                </a:lnTo>
                <a:lnTo>
                  <a:pt x="1027" y="405"/>
                </a:lnTo>
                <a:lnTo>
                  <a:pt x="1029" y="416"/>
                </a:lnTo>
                <a:lnTo>
                  <a:pt x="1031" y="428"/>
                </a:lnTo>
                <a:lnTo>
                  <a:pt x="1031" y="439"/>
                </a:lnTo>
                <a:lnTo>
                  <a:pt x="1033" y="451"/>
                </a:lnTo>
                <a:lnTo>
                  <a:pt x="1031" y="468"/>
                </a:lnTo>
                <a:lnTo>
                  <a:pt x="1031" y="485"/>
                </a:lnTo>
                <a:lnTo>
                  <a:pt x="1029" y="503"/>
                </a:lnTo>
                <a:lnTo>
                  <a:pt x="1027" y="518"/>
                </a:lnTo>
                <a:lnTo>
                  <a:pt x="1025" y="533"/>
                </a:lnTo>
                <a:lnTo>
                  <a:pt x="1021" y="549"/>
                </a:lnTo>
                <a:lnTo>
                  <a:pt x="1017" y="562"/>
                </a:lnTo>
                <a:lnTo>
                  <a:pt x="1013" y="578"/>
                </a:lnTo>
                <a:lnTo>
                  <a:pt x="1010" y="591"/>
                </a:lnTo>
                <a:lnTo>
                  <a:pt x="1004" y="603"/>
                </a:lnTo>
                <a:lnTo>
                  <a:pt x="998" y="616"/>
                </a:lnTo>
                <a:lnTo>
                  <a:pt x="990" y="627"/>
                </a:lnTo>
                <a:lnTo>
                  <a:pt x="985" y="637"/>
                </a:lnTo>
                <a:lnTo>
                  <a:pt x="977" y="649"/>
                </a:lnTo>
                <a:lnTo>
                  <a:pt x="967" y="658"/>
                </a:lnTo>
                <a:lnTo>
                  <a:pt x="960" y="668"/>
                </a:lnTo>
                <a:lnTo>
                  <a:pt x="950" y="677"/>
                </a:lnTo>
                <a:lnTo>
                  <a:pt x="940" y="685"/>
                </a:lnTo>
                <a:lnTo>
                  <a:pt x="931" y="693"/>
                </a:lnTo>
                <a:lnTo>
                  <a:pt x="919" y="700"/>
                </a:lnTo>
                <a:lnTo>
                  <a:pt x="908" y="706"/>
                </a:lnTo>
                <a:lnTo>
                  <a:pt x="896" y="712"/>
                </a:lnTo>
                <a:lnTo>
                  <a:pt x="883" y="718"/>
                </a:lnTo>
                <a:lnTo>
                  <a:pt x="869" y="723"/>
                </a:lnTo>
                <a:lnTo>
                  <a:pt x="856" y="727"/>
                </a:lnTo>
                <a:lnTo>
                  <a:pt x="843" y="731"/>
                </a:lnTo>
                <a:lnTo>
                  <a:pt x="827" y="735"/>
                </a:lnTo>
                <a:lnTo>
                  <a:pt x="812" y="737"/>
                </a:lnTo>
                <a:lnTo>
                  <a:pt x="796" y="739"/>
                </a:lnTo>
                <a:lnTo>
                  <a:pt x="779" y="741"/>
                </a:lnTo>
                <a:lnTo>
                  <a:pt x="764" y="741"/>
                </a:lnTo>
                <a:lnTo>
                  <a:pt x="747" y="741"/>
                </a:lnTo>
                <a:lnTo>
                  <a:pt x="735" y="741"/>
                </a:lnTo>
                <a:lnTo>
                  <a:pt x="723" y="741"/>
                </a:lnTo>
                <a:lnTo>
                  <a:pt x="714" y="739"/>
                </a:lnTo>
                <a:lnTo>
                  <a:pt x="702" y="737"/>
                </a:lnTo>
                <a:lnTo>
                  <a:pt x="691" y="735"/>
                </a:lnTo>
                <a:lnTo>
                  <a:pt x="679" y="731"/>
                </a:lnTo>
                <a:lnTo>
                  <a:pt x="668" y="727"/>
                </a:lnTo>
                <a:lnTo>
                  <a:pt x="654" y="723"/>
                </a:lnTo>
                <a:lnTo>
                  <a:pt x="643" y="720"/>
                </a:lnTo>
                <a:lnTo>
                  <a:pt x="629" y="714"/>
                </a:lnTo>
                <a:lnTo>
                  <a:pt x="618" y="708"/>
                </a:lnTo>
                <a:lnTo>
                  <a:pt x="604" y="702"/>
                </a:lnTo>
                <a:lnTo>
                  <a:pt x="591" y="695"/>
                </a:lnTo>
                <a:lnTo>
                  <a:pt x="578" y="689"/>
                </a:lnTo>
                <a:lnTo>
                  <a:pt x="564" y="679"/>
                </a:lnTo>
                <a:lnTo>
                  <a:pt x="551" y="672"/>
                </a:lnTo>
                <a:lnTo>
                  <a:pt x="537" y="662"/>
                </a:lnTo>
                <a:lnTo>
                  <a:pt x="524" y="652"/>
                </a:lnTo>
                <a:lnTo>
                  <a:pt x="508" y="643"/>
                </a:lnTo>
                <a:lnTo>
                  <a:pt x="495" y="631"/>
                </a:lnTo>
                <a:lnTo>
                  <a:pt x="480" y="620"/>
                </a:lnTo>
                <a:lnTo>
                  <a:pt x="464" y="608"/>
                </a:lnTo>
                <a:lnTo>
                  <a:pt x="449" y="597"/>
                </a:lnTo>
                <a:lnTo>
                  <a:pt x="436" y="583"/>
                </a:lnTo>
                <a:lnTo>
                  <a:pt x="420" y="570"/>
                </a:lnTo>
                <a:lnTo>
                  <a:pt x="403" y="555"/>
                </a:lnTo>
                <a:lnTo>
                  <a:pt x="388" y="539"/>
                </a:lnTo>
                <a:lnTo>
                  <a:pt x="372" y="524"/>
                </a:lnTo>
                <a:lnTo>
                  <a:pt x="355" y="508"/>
                </a:lnTo>
                <a:lnTo>
                  <a:pt x="340" y="491"/>
                </a:lnTo>
                <a:lnTo>
                  <a:pt x="322" y="474"/>
                </a:lnTo>
                <a:lnTo>
                  <a:pt x="307" y="457"/>
                </a:lnTo>
                <a:lnTo>
                  <a:pt x="288" y="436"/>
                </a:lnTo>
                <a:lnTo>
                  <a:pt x="270" y="416"/>
                </a:lnTo>
                <a:lnTo>
                  <a:pt x="251" y="397"/>
                </a:lnTo>
                <a:lnTo>
                  <a:pt x="236" y="378"/>
                </a:lnTo>
                <a:lnTo>
                  <a:pt x="219" y="361"/>
                </a:lnTo>
                <a:lnTo>
                  <a:pt x="203" y="343"/>
                </a:lnTo>
                <a:lnTo>
                  <a:pt x="188" y="326"/>
                </a:lnTo>
                <a:lnTo>
                  <a:pt x="173" y="309"/>
                </a:lnTo>
                <a:lnTo>
                  <a:pt x="159" y="292"/>
                </a:lnTo>
                <a:lnTo>
                  <a:pt x="146" y="276"/>
                </a:lnTo>
                <a:lnTo>
                  <a:pt x="132" y="261"/>
                </a:lnTo>
                <a:lnTo>
                  <a:pt x="121" y="247"/>
                </a:lnTo>
                <a:lnTo>
                  <a:pt x="109" y="232"/>
                </a:lnTo>
                <a:lnTo>
                  <a:pt x="98" y="219"/>
                </a:lnTo>
                <a:lnTo>
                  <a:pt x="88" y="205"/>
                </a:lnTo>
                <a:lnTo>
                  <a:pt x="77" y="192"/>
                </a:lnTo>
                <a:lnTo>
                  <a:pt x="67" y="180"/>
                </a:lnTo>
                <a:lnTo>
                  <a:pt x="59" y="169"/>
                </a:lnTo>
                <a:lnTo>
                  <a:pt x="52" y="157"/>
                </a:lnTo>
                <a:lnTo>
                  <a:pt x="44" y="146"/>
                </a:lnTo>
                <a:lnTo>
                  <a:pt x="36" y="136"/>
                </a:lnTo>
                <a:lnTo>
                  <a:pt x="30" y="126"/>
                </a:lnTo>
                <a:lnTo>
                  <a:pt x="25" y="117"/>
                </a:lnTo>
                <a:lnTo>
                  <a:pt x="19" y="107"/>
                </a:lnTo>
                <a:lnTo>
                  <a:pt x="13" y="100"/>
                </a:lnTo>
                <a:lnTo>
                  <a:pt x="9" y="92"/>
                </a:lnTo>
                <a:lnTo>
                  <a:pt x="7" y="84"/>
                </a:lnTo>
                <a:lnTo>
                  <a:pt x="4" y="77"/>
                </a:lnTo>
                <a:lnTo>
                  <a:pt x="2" y="71"/>
                </a:lnTo>
                <a:lnTo>
                  <a:pt x="0" y="65"/>
                </a:lnTo>
                <a:lnTo>
                  <a:pt x="0" y="59"/>
                </a:lnTo>
                <a:lnTo>
                  <a:pt x="0" y="55"/>
                </a:lnTo>
                <a:lnTo>
                  <a:pt x="0" y="50"/>
                </a:lnTo>
                <a:lnTo>
                  <a:pt x="0" y="44"/>
                </a:lnTo>
                <a:lnTo>
                  <a:pt x="2" y="38"/>
                </a:lnTo>
                <a:lnTo>
                  <a:pt x="4" y="34"/>
                </a:lnTo>
                <a:lnTo>
                  <a:pt x="7" y="29"/>
                </a:lnTo>
                <a:lnTo>
                  <a:pt x="9" y="25"/>
                </a:lnTo>
                <a:lnTo>
                  <a:pt x="15" y="21"/>
                </a:lnTo>
                <a:lnTo>
                  <a:pt x="19" y="17"/>
                </a:lnTo>
                <a:lnTo>
                  <a:pt x="25" y="13"/>
                </a:lnTo>
                <a:lnTo>
                  <a:pt x="30" y="11"/>
                </a:lnTo>
                <a:lnTo>
                  <a:pt x="36" y="7"/>
                </a:lnTo>
                <a:lnTo>
                  <a:pt x="44" y="6"/>
                </a:lnTo>
                <a:lnTo>
                  <a:pt x="50" y="4"/>
                </a:lnTo>
                <a:lnTo>
                  <a:pt x="57" y="2"/>
                </a:lnTo>
                <a:lnTo>
                  <a:pt x="67" y="0"/>
                </a:lnTo>
                <a:lnTo>
                  <a:pt x="77" y="0"/>
                </a:lnTo>
                <a:lnTo>
                  <a:pt x="7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895600" y="2174875"/>
            <a:ext cx="3346450" cy="560387"/>
          </a:xfrm>
          <a:custGeom>
            <a:avLst/>
            <a:gdLst/>
            <a:ahLst/>
            <a:cxnLst>
              <a:cxn ang="0">
                <a:pos x="3735" y="4"/>
              </a:cxn>
              <a:cxn ang="0">
                <a:pos x="3781" y="14"/>
              </a:cxn>
              <a:cxn ang="0">
                <a:pos x="3849" y="33"/>
              </a:cxn>
              <a:cxn ang="0">
                <a:pos x="3933" y="60"/>
              </a:cxn>
              <a:cxn ang="0">
                <a:pos x="4004" y="94"/>
              </a:cxn>
              <a:cxn ang="0">
                <a:pos x="4060" y="127"/>
              </a:cxn>
              <a:cxn ang="0">
                <a:pos x="4106" y="158"/>
              </a:cxn>
              <a:cxn ang="0">
                <a:pos x="4144" y="187"/>
              </a:cxn>
              <a:cxn ang="0">
                <a:pos x="4173" y="213"/>
              </a:cxn>
              <a:cxn ang="0">
                <a:pos x="4196" y="238"/>
              </a:cxn>
              <a:cxn ang="0">
                <a:pos x="4210" y="259"/>
              </a:cxn>
              <a:cxn ang="0">
                <a:pos x="4215" y="281"/>
              </a:cxn>
              <a:cxn ang="0">
                <a:pos x="4204" y="311"/>
              </a:cxn>
              <a:cxn ang="0">
                <a:pos x="4163" y="336"/>
              </a:cxn>
              <a:cxn ang="0">
                <a:pos x="4094" y="354"/>
              </a:cxn>
              <a:cxn ang="0">
                <a:pos x="4000" y="365"/>
              </a:cxn>
              <a:cxn ang="0">
                <a:pos x="3676" y="375"/>
              </a:cxn>
              <a:cxn ang="0">
                <a:pos x="3255" y="396"/>
              </a:cxn>
              <a:cxn ang="0">
                <a:pos x="2806" y="427"/>
              </a:cxn>
              <a:cxn ang="0">
                <a:pos x="2328" y="465"/>
              </a:cxn>
              <a:cxn ang="0">
                <a:pos x="1985" y="498"/>
              </a:cxn>
              <a:cxn ang="0">
                <a:pos x="1647" y="538"/>
              </a:cxn>
              <a:cxn ang="0">
                <a:pos x="1265" y="588"/>
              </a:cxn>
              <a:cxn ang="0">
                <a:pos x="833" y="651"/>
              </a:cxn>
              <a:cxn ang="0">
                <a:pos x="656" y="682"/>
              </a:cxn>
              <a:cxn ang="0">
                <a:pos x="591" y="693"/>
              </a:cxn>
              <a:cxn ang="0">
                <a:pos x="541" y="703"/>
              </a:cxn>
              <a:cxn ang="0">
                <a:pos x="508" y="705"/>
              </a:cxn>
              <a:cxn ang="0">
                <a:pos x="443" y="703"/>
              </a:cxn>
              <a:cxn ang="0">
                <a:pos x="363" y="691"/>
              </a:cxn>
              <a:cxn ang="0">
                <a:pos x="280" y="670"/>
              </a:cxn>
              <a:cxn ang="0">
                <a:pos x="201" y="642"/>
              </a:cxn>
              <a:cxn ang="0">
                <a:pos x="121" y="607"/>
              </a:cxn>
              <a:cxn ang="0">
                <a:pos x="57" y="574"/>
              </a:cxn>
              <a:cxn ang="0">
                <a:pos x="19" y="542"/>
              </a:cxn>
              <a:cxn ang="0">
                <a:pos x="0" y="509"/>
              </a:cxn>
              <a:cxn ang="0">
                <a:pos x="5" y="492"/>
              </a:cxn>
              <a:cxn ang="0">
                <a:pos x="27" y="478"/>
              </a:cxn>
              <a:cxn ang="0">
                <a:pos x="67" y="463"/>
              </a:cxn>
              <a:cxn ang="0">
                <a:pos x="123" y="450"/>
              </a:cxn>
              <a:cxn ang="0">
                <a:pos x="812" y="373"/>
              </a:cxn>
              <a:cxn ang="0">
                <a:pos x="1438" y="302"/>
              </a:cxn>
              <a:cxn ang="0">
                <a:pos x="1829" y="256"/>
              </a:cxn>
              <a:cxn ang="0">
                <a:pos x="2202" y="210"/>
              </a:cxn>
              <a:cxn ang="0">
                <a:pos x="2551" y="165"/>
              </a:cxn>
              <a:cxn ang="0">
                <a:pos x="2881" y="119"/>
              </a:cxn>
              <a:cxn ang="0">
                <a:pos x="3190" y="75"/>
              </a:cxn>
              <a:cxn ang="0">
                <a:pos x="3288" y="58"/>
              </a:cxn>
              <a:cxn ang="0">
                <a:pos x="3376" y="43"/>
              </a:cxn>
              <a:cxn ang="0">
                <a:pos x="3455" y="29"/>
              </a:cxn>
              <a:cxn ang="0">
                <a:pos x="3524" y="20"/>
              </a:cxn>
              <a:cxn ang="0">
                <a:pos x="3586" y="12"/>
              </a:cxn>
              <a:cxn ang="0">
                <a:pos x="3637" y="6"/>
              </a:cxn>
              <a:cxn ang="0">
                <a:pos x="3680" y="2"/>
              </a:cxn>
              <a:cxn ang="0">
                <a:pos x="3714" y="0"/>
              </a:cxn>
            </a:cxnLst>
            <a:rect l="0" t="0" r="r" b="b"/>
            <a:pathLst>
              <a:path w="4215" h="707">
                <a:moveTo>
                  <a:pt x="3714" y="0"/>
                </a:moveTo>
                <a:lnTo>
                  <a:pt x="3720" y="0"/>
                </a:lnTo>
                <a:lnTo>
                  <a:pt x="3726" y="2"/>
                </a:lnTo>
                <a:lnTo>
                  <a:pt x="3735" y="4"/>
                </a:lnTo>
                <a:lnTo>
                  <a:pt x="3745" y="6"/>
                </a:lnTo>
                <a:lnTo>
                  <a:pt x="3756" y="8"/>
                </a:lnTo>
                <a:lnTo>
                  <a:pt x="3768" y="10"/>
                </a:lnTo>
                <a:lnTo>
                  <a:pt x="3781" y="14"/>
                </a:lnTo>
                <a:lnTo>
                  <a:pt x="3797" y="18"/>
                </a:lnTo>
                <a:lnTo>
                  <a:pt x="3812" y="23"/>
                </a:lnTo>
                <a:lnTo>
                  <a:pt x="3829" y="27"/>
                </a:lnTo>
                <a:lnTo>
                  <a:pt x="3849" y="33"/>
                </a:lnTo>
                <a:lnTo>
                  <a:pt x="3868" y="39"/>
                </a:lnTo>
                <a:lnTo>
                  <a:pt x="3889" y="46"/>
                </a:lnTo>
                <a:lnTo>
                  <a:pt x="3910" y="52"/>
                </a:lnTo>
                <a:lnTo>
                  <a:pt x="3933" y="60"/>
                </a:lnTo>
                <a:lnTo>
                  <a:pt x="3958" y="69"/>
                </a:lnTo>
                <a:lnTo>
                  <a:pt x="3973" y="77"/>
                </a:lnTo>
                <a:lnTo>
                  <a:pt x="3989" y="87"/>
                </a:lnTo>
                <a:lnTo>
                  <a:pt x="4004" y="94"/>
                </a:lnTo>
                <a:lnTo>
                  <a:pt x="4019" y="102"/>
                </a:lnTo>
                <a:lnTo>
                  <a:pt x="4033" y="112"/>
                </a:lnTo>
                <a:lnTo>
                  <a:pt x="4046" y="119"/>
                </a:lnTo>
                <a:lnTo>
                  <a:pt x="4060" y="127"/>
                </a:lnTo>
                <a:lnTo>
                  <a:pt x="4071" y="135"/>
                </a:lnTo>
                <a:lnTo>
                  <a:pt x="4083" y="142"/>
                </a:lnTo>
                <a:lnTo>
                  <a:pt x="4094" y="150"/>
                </a:lnTo>
                <a:lnTo>
                  <a:pt x="4106" y="158"/>
                </a:lnTo>
                <a:lnTo>
                  <a:pt x="4115" y="165"/>
                </a:lnTo>
                <a:lnTo>
                  <a:pt x="4125" y="173"/>
                </a:lnTo>
                <a:lnTo>
                  <a:pt x="4135" y="181"/>
                </a:lnTo>
                <a:lnTo>
                  <a:pt x="4144" y="187"/>
                </a:lnTo>
                <a:lnTo>
                  <a:pt x="4152" y="194"/>
                </a:lnTo>
                <a:lnTo>
                  <a:pt x="4160" y="200"/>
                </a:lnTo>
                <a:lnTo>
                  <a:pt x="4167" y="208"/>
                </a:lnTo>
                <a:lnTo>
                  <a:pt x="4173" y="213"/>
                </a:lnTo>
                <a:lnTo>
                  <a:pt x="4181" y="219"/>
                </a:lnTo>
                <a:lnTo>
                  <a:pt x="4186" y="225"/>
                </a:lnTo>
                <a:lnTo>
                  <a:pt x="4190" y="233"/>
                </a:lnTo>
                <a:lnTo>
                  <a:pt x="4196" y="238"/>
                </a:lnTo>
                <a:lnTo>
                  <a:pt x="4200" y="244"/>
                </a:lnTo>
                <a:lnTo>
                  <a:pt x="4204" y="250"/>
                </a:lnTo>
                <a:lnTo>
                  <a:pt x="4208" y="256"/>
                </a:lnTo>
                <a:lnTo>
                  <a:pt x="4210" y="259"/>
                </a:lnTo>
                <a:lnTo>
                  <a:pt x="4211" y="265"/>
                </a:lnTo>
                <a:lnTo>
                  <a:pt x="4213" y="271"/>
                </a:lnTo>
                <a:lnTo>
                  <a:pt x="4215" y="275"/>
                </a:lnTo>
                <a:lnTo>
                  <a:pt x="4215" y="281"/>
                </a:lnTo>
                <a:lnTo>
                  <a:pt x="4215" y="284"/>
                </a:lnTo>
                <a:lnTo>
                  <a:pt x="4213" y="294"/>
                </a:lnTo>
                <a:lnTo>
                  <a:pt x="4210" y="302"/>
                </a:lnTo>
                <a:lnTo>
                  <a:pt x="4204" y="311"/>
                </a:lnTo>
                <a:lnTo>
                  <a:pt x="4196" y="317"/>
                </a:lnTo>
                <a:lnTo>
                  <a:pt x="4186" y="325"/>
                </a:lnTo>
                <a:lnTo>
                  <a:pt x="4177" y="331"/>
                </a:lnTo>
                <a:lnTo>
                  <a:pt x="4163" y="336"/>
                </a:lnTo>
                <a:lnTo>
                  <a:pt x="4148" y="342"/>
                </a:lnTo>
                <a:lnTo>
                  <a:pt x="4133" y="346"/>
                </a:lnTo>
                <a:lnTo>
                  <a:pt x="4115" y="350"/>
                </a:lnTo>
                <a:lnTo>
                  <a:pt x="4094" y="354"/>
                </a:lnTo>
                <a:lnTo>
                  <a:pt x="4073" y="357"/>
                </a:lnTo>
                <a:lnTo>
                  <a:pt x="4050" y="359"/>
                </a:lnTo>
                <a:lnTo>
                  <a:pt x="4025" y="363"/>
                </a:lnTo>
                <a:lnTo>
                  <a:pt x="4000" y="365"/>
                </a:lnTo>
                <a:lnTo>
                  <a:pt x="3971" y="365"/>
                </a:lnTo>
                <a:lnTo>
                  <a:pt x="3876" y="369"/>
                </a:lnTo>
                <a:lnTo>
                  <a:pt x="3776" y="371"/>
                </a:lnTo>
                <a:lnTo>
                  <a:pt x="3676" y="375"/>
                </a:lnTo>
                <a:lnTo>
                  <a:pt x="3574" y="379"/>
                </a:lnTo>
                <a:lnTo>
                  <a:pt x="3470" y="384"/>
                </a:lnTo>
                <a:lnTo>
                  <a:pt x="3363" y="390"/>
                </a:lnTo>
                <a:lnTo>
                  <a:pt x="3255" y="396"/>
                </a:lnTo>
                <a:lnTo>
                  <a:pt x="3146" y="402"/>
                </a:lnTo>
                <a:lnTo>
                  <a:pt x="3035" y="409"/>
                </a:lnTo>
                <a:lnTo>
                  <a:pt x="2921" y="417"/>
                </a:lnTo>
                <a:lnTo>
                  <a:pt x="2806" y="427"/>
                </a:lnTo>
                <a:lnTo>
                  <a:pt x="2689" y="434"/>
                </a:lnTo>
                <a:lnTo>
                  <a:pt x="2570" y="444"/>
                </a:lnTo>
                <a:lnTo>
                  <a:pt x="2451" y="455"/>
                </a:lnTo>
                <a:lnTo>
                  <a:pt x="2328" y="465"/>
                </a:lnTo>
                <a:lnTo>
                  <a:pt x="2205" y="476"/>
                </a:lnTo>
                <a:lnTo>
                  <a:pt x="2134" y="484"/>
                </a:lnTo>
                <a:lnTo>
                  <a:pt x="2061" y="490"/>
                </a:lnTo>
                <a:lnTo>
                  <a:pt x="1985" y="498"/>
                </a:lnTo>
                <a:lnTo>
                  <a:pt x="1904" y="507"/>
                </a:lnTo>
                <a:lnTo>
                  <a:pt x="1821" y="517"/>
                </a:lnTo>
                <a:lnTo>
                  <a:pt x="1737" y="526"/>
                </a:lnTo>
                <a:lnTo>
                  <a:pt x="1647" y="538"/>
                </a:lnTo>
                <a:lnTo>
                  <a:pt x="1557" y="549"/>
                </a:lnTo>
                <a:lnTo>
                  <a:pt x="1462" y="561"/>
                </a:lnTo>
                <a:lnTo>
                  <a:pt x="1365" y="574"/>
                </a:lnTo>
                <a:lnTo>
                  <a:pt x="1265" y="588"/>
                </a:lnTo>
                <a:lnTo>
                  <a:pt x="1161" y="603"/>
                </a:lnTo>
                <a:lnTo>
                  <a:pt x="1056" y="618"/>
                </a:lnTo>
                <a:lnTo>
                  <a:pt x="946" y="634"/>
                </a:lnTo>
                <a:lnTo>
                  <a:pt x="833" y="651"/>
                </a:lnTo>
                <a:lnTo>
                  <a:pt x="720" y="668"/>
                </a:lnTo>
                <a:lnTo>
                  <a:pt x="697" y="672"/>
                </a:lnTo>
                <a:lnTo>
                  <a:pt x="677" y="678"/>
                </a:lnTo>
                <a:lnTo>
                  <a:pt x="656" y="682"/>
                </a:lnTo>
                <a:lnTo>
                  <a:pt x="639" y="686"/>
                </a:lnTo>
                <a:lnTo>
                  <a:pt x="622" y="688"/>
                </a:lnTo>
                <a:lnTo>
                  <a:pt x="606" y="691"/>
                </a:lnTo>
                <a:lnTo>
                  <a:pt x="591" y="693"/>
                </a:lnTo>
                <a:lnTo>
                  <a:pt x="576" y="697"/>
                </a:lnTo>
                <a:lnTo>
                  <a:pt x="564" y="699"/>
                </a:lnTo>
                <a:lnTo>
                  <a:pt x="553" y="701"/>
                </a:lnTo>
                <a:lnTo>
                  <a:pt x="541" y="703"/>
                </a:lnTo>
                <a:lnTo>
                  <a:pt x="531" y="703"/>
                </a:lnTo>
                <a:lnTo>
                  <a:pt x="522" y="705"/>
                </a:lnTo>
                <a:lnTo>
                  <a:pt x="514" y="705"/>
                </a:lnTo>
                <a:lnTo>
                  <a:pt x="508" y="705"/>
                </a:lnTo>
                <a:lnTo>
                  <a:pt x="503" y="707"/>
                </a:lnTo>
                <a:lnTo>
                  <a:pt x="483" y="705"/>
                </a:lnTo>
                <a:lnTo>
                  <a:pt x="462" y="705"/>
                </a:lnTo>
                <a:lnTo>
                  <a:pt x="443" y="703"/>
                </a:lnTo>
                <a:lnTo>
                  <a:pt x="422" y="701"/>
                </a:lnTo>
                <a:lnTo>
                  <a:pt x="403" y="699"/>
                </a:lnTo>
                <a:lnTo>
                  <a:pt x="382" y="695"/>
                </a:lnTo>
                <a:lnTo>
                  <a:pt x="363" y="691"/>
                </a:lnTo>
                <a:lnTo>
                  <a:pt x="341" y="688"/>
                </a:lnTo>
                <a:lnTo>
                  <a:pt x="320" y="682"/>
                </a:lnTo>
                <a:lnTo>
                  <a:pt x="301" y="678"/>
                </a:lnTo>
                <a:lnTo>
                  <a:pt x="280" y="670"/>
                </a:lnTo>
                <a:lnTo>
                  <a:pt x="261" y="665"/>
                </a:lnTo>
                <a:lnTo>
                  <a:pt x="240" y="657"/>
                </a:lnTo>
                <a:lnTo>
                  <a:pt x="220" y="649"/>
                </a:lnTo>
                <a:lnTo>
                  <a:pt x="201" y="642"/>
                </a:lnTo>
                <a:lnTo>
                  <a:pt x="182" y="632"/>
                </a:lnTo>
                <a:lnTo>
                  <a:pt x="159" y="622"/>
                </a:lnTo>
                <a:lnTo>
                  <a:pt x="140" y="615"/>
                </a:lnTo>
                <a:lnTo>
                  <a:pt x="121" y="607"/>
                </a:lnTo>
                <a:lnTo>
                  <a:pt x="103" y="599"/>
                </a:lnTo>
                <a:lnTo>
                  <a:pt x="86" y="590"/>
                </a:lnTo>
                <a:lnTo>
                  <a:pt x="71" y="582"/>
                </a:lnTo>
                <a:lnTo>
                  <a:pt x="57" y="574"/>
                </a:lnTo>
                <a:lnTo>
                  <a:pt x="46" y="567"/>
                </a:lnTo>
                <a:lnTo>
                  <a:pt x="36" y="559"/>
                </a:lnTo>
                <a:lnTo>
                  <a:pt x="27" y="549"/>
                </a:lnTo>
                <a:lnTo>
                  <a:pt x="19" y="542"/>
                </a:lnTo>
                <a:lnTo>
                  <a:pt x="11" y="534"/>
                </a:lnTo>
                <a:lnTo>
                  <a:pt x="5" y="526"/>
                </a:lnTo>
                <a:lnTo>
                  <a:pt x="4" y="519"/>
                </a:lnTo>
                <a:lnTo>
                  <a:pt x="0" y="509"/>
                </a:lnTo>
                <a:lnTo>
                  <a:pt x="0" y="501"/>
                </a:lnTo>
                <a:lnTo>
                  <a:pt x="0" y="498"/>
                </a:lnTo>
                <a:lnTo>
                  <a:pt x="2" y="496"/>
                </a:lnTo>
                <a:lnTo>
                  <a:pt x="5" y="492"/>
                </a:lnTo>
                <a:lnTo>
                  <a:pt x="9" y="488"/>
                </a:lnTo>
                <a:lnTo>
                  <a:pt x="13" y="484"/>
                </a:lnTo>
                <a:lnTo>
                  <a:pt x="21" y="480"/>
                </a:lnTo>
                <a:lnTo>
                  <a:pt x="27" y="478"/>
                </a:lnTo>
                <a:lnTo>
                  <a:pt x="36" y="474"/>
                </a:lnTo>
                <a:lnTo>
                  <a:pt x="46" y="471"/>
                </a:lnTo>
                <a:lnTo>
                  <a:pt x="55" y="467"/>
                </a:lnTo>
                <a:lnTo>
                  <a:pt x="67" y="463"/>
                </a:lnTo>
                <a:lnTo>
                  <a:pt x="78" y="459"/>
                </a:lnTo>
                <a:lnTo>
                  <a:pt x="94" y="457"/>
                </a:lnTo>
                <a:lnTo>
                  <a:pt x="107" y="453"/>
                </a:lnTo>
                <a:lnTo>
                  <a:pt x="123" y="450"/>
                </a:lnTo>
                <a:lnTo>
                  <a:pt x="140" y="446"/>
                </a:lnTo>
                <a:lnTo>
                  <a:pt x="368" y="421"/>
                </a:lnTo>
                <a:lnTo>
                  <a:pt x="593" y="396"/>
                </a:lnTo>
                <a:lnTo>
                  <a:pt x="812" y="373"/>
                </a:lnTo>
                <a:lnTo>
                  <a:pt x="1025" y="350"/>
                </a:lnTo>
                <a:lnTo>
                  <a:pt x="1234" y="325"/>
                </a:lnTo>
                <a:lnTo>
                  <a:pt x="1336" y="313"/>
                </a:lnTo>
                <a:lnTo>
                  <a:pt x="1438" y="302"/>
                </a:lnTo>
                <a:lnTo>
                  <a:pt x="1537" y="290"/>
                </a:lnTo>
                <a:lnTo>
                  <a:pt x="1637" y="279"/>
                </a:lnTo>
                <a:lnTo>
                  <a:pt x="1733" y="267"/>
                </a:lnTo>
                <a:lnTo>
                  <a:pt x="1829" y="256"/>
                </a:lnTo>
                <a:lnTo>
                  <a:pt x="1925" y="244"/>
                </a:lnTo>
                <a:lnTo>
                  <a:pt x="2017" y="233"/>
                </a:lnTo>
                <a:lnTo>
                  <a:pt x="2109" y="221"/>
                </a:lnTo>
                <a:lnTo>
                  <a:pt x="2202" y="210"/>
                </a:lnTo>
                <a:lnTo>
                  <a:pt x="2290" y="198"/>
                </a:lnTo>
                <a:lnTo>
                  <a:pt x="2378" y="187"/>
                </a:lnTo>
                <a:lnTo>
                  <a:pt x="2466" y="177"/>
                </a:lnTo>
                <a:lnTo>
                  <a:pt x="2551" y="165"/>
                </a:lnTo>
                <a:lnTo>
                  <a:pt x="2635" y="154"/>
                </a:lnTo>
                <a:lnTo>
                  <a:pt x="2718" y="142"/>
                </a:lnTo>
                <a:lnTo>
                  <a:pt x="2801" y="131"/>
                </a:lnTo>
                <a:lnTo>
                  <a:pt x="2881" y="119"/>
                </a:lnTo>
                <a:lnTo>
                  <a:pt x="2960" y="108"/>
                </a:lnTo>
                <a:lnTo>
                  <a:pt x="3039" y="96"/>
                </a:lnTo>
                <a:lnTo>
                  <a:pt x="3115" y="87"/>
                </a:lnTo>
                <a:lnTo>
                  <a:pt x="3190" y="75"/>
                </a:lnTo>
                <a:lnTo>
                  <a:pt x="3215" y="69"/>
                </a:lnTo>
                <a:lnTo>
                  <a:pt x="3240" y="66"/>
                </a:lnTo>
                <a:lnTo>
                  <a:pt x="3263" y="62"/>
                </a:lnTo>
                <a:lnTo>
                  <a:pt x="3288" y="58"/>
                </a:lnTo>
                <a:lnTo>
                  <a:pt x="3309" y="52"/>
                </a:lnTo>
                <a:lnTo>
                  <a:pt x="3332" y="48"/>
                </a:lnTo>
                <a:lnTo>
                  <a:pt x="3355" y="46"/>
                </a:lnTo>
                <a:lnTo>
                  <a:pt x="3376" y="43"/>
                </a:lnTo>
                <a:lnTo>
                  <a:pt x="3396" y="39"/>
                </a:lnTo>
                <a:lnTo>
                  <a:pt x="3417" y="35"/>
                </a:lnTo>
                <a:lnTo>
                  <a:pt x="3436" y="33"/>
                </a:lnTo>
                <a:lnTo>
                  <a:pt x="3455" y="29"/>
                </a:lnTo>
                <a:lnTo>
                  <a:pt x="3472" y="27"/>
                </a:lnTo>
                <a:lnTo>
                  <a:pt x="3492" y="23"/>
                </a:lnTo>
                <a:lnTo>
                  <a:pt x="3509" y="21"/>
                </a:lnTo>
                <a:lnTo>
                  <a:pt x="3524" y="20"/>
                </a:lnTo>
                <a:lnTo>
                  <a:pt x="3541" y="18"/>
                </a:lnTo>
                <a:lnTo>
                  <a:pt x="3557" y="14"/>
                </a:lnTo>
                <a:lnTo>
                  <a:pt x="3572" y="12"/>
                </a:lnTo>
                <a:lnTo>
                  <a:pt x="3586" y="12"/>
                </a:lnTo>
                <a:lnTo>
                  <a:pt x="3599" y="10"/>
                </a:lnTo>
                <a:lnTo>
                  <a:pt x="3613" y="8"/>
                </a:lnTo>
                <a:lnTo>
                  <a:pt x="3626" y="6"/>
                </a:lnTo>
                <a:lnTo>
                  <a:pt x="3637" y="6"/>
                </a:lnTo>
                <a:lnTo>
                  <a:pt x="3649" y="4"/>
                </a:lnTo>
                <a:lnTo>
                  <a:pt x="3661" y="4"/>
                </a:lnTo>
                <a:lnTo>
                  <a:pt x="3670" y="2"/>
                </a:lnTo>
                <a:lnTo>
                  <a:pt x="3680" y="2"/>
                </a:lnTo>
                <a:lnTo>
                  <a:pt x="3689" y="2"/>
                </a:lnTo>
                <a:lnTo>
                  <a:pt x="3697" y="0"/>
                </a:lnTo>
                <a:lnTo>
                  <a:pt x="3707" y="0"/>
                </a:lnTo>
                <a:lnTo>
                  <a:pt x="3714" y="0"/>
                </a:lnTo>
                <a:lnTo>
                  <a:pt x="3714" y="0"/>
                </a:lnTo>
                <a:lnTo>
                  <a:pt x="371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560763" y="2886075"/>
            <a:ext cx="500062" cy="825500"/>
          </a:xfrm>
          <a:custGeom>
            <a:avLst/>
            <a:gdLst/>
            <a:ahLst/>
            <a:cxnLst>
              <a:cxn ang="0">
                <a:pos x="140" y="2"/>
              </a:cxn>
              <a:cxn ang="0">
                <a:pos x="195" y="7"/>
              </a:cxn>
              <a:cxn ang="0">
                <a:pos x="253" y="17"/>
              </a:cxn>
              <a:cxn ang="0">
                <a:pos x="315" y="32"/>
              </a:cxn>
              <a:cxn ang="0">
                <a:pos x="380" y="54"/>
              </a:cxn>
              <a:cxn ang="0">
                <a:pos x="437" y="75"/>
              </a:cxn>
              <a:cxn ang="0">
                <a:pos x="466" y="94"/>
              </a:cxn>
              <a:cxn ang="0">
                <a:pos x="489" y="111"/>
              </a:cxn>
              <a:cxn ang="0">
                <a:pos x="505" y="130"/>
              </a:cxn>
              <a:cxn ang="0">
                <a:pos x="514" y="150"/>
              </a:cxn>
              <a:cxn ang="0">
                <a:pos x="518" y="167"/>
              </a:cxn>
              <a:cxn ang="0">
                <a:pos x="518" y="213"/>
              </a:cxn>
              <a:cxn ang="0">
                <a:pos x="520" y="255"/>
              </a:cxn>
              <a:cxn ang="0">
                <a:pos x="522" y="292"/>
              </a:cxn>
              <a:cxn ang="0">
                <a:pos x="526" y="324"/>
              </a:cxn>
              <a:cxn ang="0">
                <a:pos x="537" y="389"/>
              </a:cxn>
              <a:cxn ang="0">
                <a:pos x="553" y="478"/>
              </a:cxn>
              <a:cxn ang="0">
                <a:pos x="568" y="557"/>
              </a:cxn>
              <a:cxn ang="0">
                <a:pos x="581" y="628"/>
              </a:cxn>
              <a:cxn ang="0">
                <a:pos x="593" y="689"/>
              </a:cxn>
              <a:cxn ang="0">
                <a:pos x="602" y="745"/>
              </a:cxn>
              <a:cxn ang="0">
                <a:pos x="612" y="791"/>
              </a:cxn>
              <a:cxn ang="0">
                <a:pos x="618" y="829"/>
              </a:cxn>
              <a:cxn ang="0">
                <a:pos x="624" y="860"/>
              </a:cxn>
              <a:cxn ang="0">
                <a:pos x="627" y="881"/>
              </a:cxn>
              <a:cxn ang="0">
                <a:pos x="627" y="894"/>
              </a:cxn>
              <a:cxn ang="0">
                <a:pos x="620" y="931"/>
              </a:cxn>
              <a:cxn ang="0">
                <a:pos x="604" y="971"/>
              </a:cxn>
              <a:cxn ang="0">
                <a:pos x="587" y="1004"/>
              </a:cxn>
              <a:cxn ang="0">
                <a:pos x="566" y="1025"/>
              </a:cxn>
              <a:cxn ang="0">
                <a:pos x="541" y="1038"/>
              </a:cxn>
              <a:cxn ang="0">
                <a:pos x="512" y="1038"/>
              </a:cxn>
              <a:cxn ang="0">
                <a:pos x="480" y="1027"/>
              </a:cxn>
              <a:cxn ang="0">
                <a:pos x="449" y="998"/>
              </a:cxn>
              <a:cxn ang="0">
                <a:pos x="422" y="954"/>
              </a:cxn>
              <a:cxn ang="0">
                <a:pos x="399" y="896"/>
              </a:cxn>
              <a:cxn ang="0">
                <a:pos x="378" y="823"/>
              </a:cxn>
              <a:cxn ang="0">
                <a:pos x="338" y="727"/>
              </a:cxn>
              <a:cxn ang="0">
                <a:pos x="301" y="641"/>
              </a:cxn>
              <a:cxn ang="0">
                <a:pos x="267" y="560"/>
              </a:cxn>
              <a:cxn ang="0">
                <a:pos x="234" y="487"/>
              </a:cxn>
              <a:cxn ang="0">
                <a:pos x="203" y="424"/>
              </a:cxn>
              <a:cxn ang="0">
                <a:pos x="174" y="366"/>
              </a:cxn>
              <a:cxn ang="0">
                <a:pos x="148" y="317"/>
              </a:cxn>
              <a:cxn ang="0">
                <a:pos x="124" y="276"/>
              </a:cxn>
              <a:cxn ang="0">
                <a:pos x="101" y="240"/>
              </a:cxn>
              <a:cxn ang="0">
                <a:pos x="82" y="213"/>
              </a:cxn>
              <a:cxn ang="0">
                <a:pos x="61" y="188"/>
              </a:cxn>
              <a:cxn ang="0">
                <a:pos x="38" y="159"/>
              </a:cxn>
              <a:cxn ang="0">
                <a:pos x="21" y="136"/>
              </a:cxn>
              <a:cxn ang="0">
                <a:pos x="9" y="115"/>
              </a:cxn>
              <a:cxn ang="0">
                <a:pos x="2" y="100"/>
              </a:cxn>
              <a:cxn ang="0">
                <a:pos x="0" y="88"/>
              </a:cxn>
              <a:cxn ang="0">
                <a:pos x="4" y="59"/>
              </a:cxn>
              <a:cxn ang="0">
                <a:pos x="15" y="34"/>
              </a:cxn>
              <a:cxn ang="0">
                <a:pos x="34" y="17"/>
              </a:cxn>
              <a:cxn ang="0">
                <a:pos x="59" y="6"/>
              </a:cxn>
              <a:cxn ang="0">
                <a:pos x="92" y="0"/>
              </a:cxn>
            </a:cxnLst>
            <a:rect l="0" t="0" r="r" b="b"/>
            <a:pathLst>
              <a:path w="629" h="1040">
                <a:moveTo>
                  <a:pt x="105" y="0"/>
                </a:moveTo>
                <a:lnTo>
                  <a:pt x="123" y="0"/>
                </a:lnTo>
                <a:lnTo>
                  <a:pt x="140" y="2"/>
                </a:lnTo>
                <a:lnTo>
                  <a:pt x="157" y="4"/>
                </a:lnTo>
                <a:lnTo>
                  <a:pt x="176" y="6"/>
                </a:lnTo>
                <a:lnTo>
                  <a:pt x="195" y="7"/>
                </a:lnTo>
                <a:lnTo>
                  <a:pt x="213" y="9"/>
                </a:lnTo>
                <a:lnTo>
                  <a:pt x="234" y="13"/>
                </a:lnTo>
                <a:lnTo>
                  <a:pt x="253" y="17"/>
                </a:lnTo>
                <a:lnTo>
                  <a:pt x="272" y="23"/>
                </a:lnTo>
                <a:lnTo>
                  <a:pt x="293" y="27"/>
                </a:lnTo>
                <a:lnTo>
                  <a:pt x="315" y="32"/>
                </a:lnTo>
                <a:lnTo>
                  <a:pt x="336" y="40"/>
                </a:lnTo>
                <a:lnTo>
                  <a:pt x="359" y="46"/>
                </a:lnTo>
                <a:lnTo>
                  <a:pt x="380" y="54"/>
                </a:lnTo>
                <a:lnTo>
                  <a:pt x="403" y="61"/>
                </a:lnTo>
                <a:lnTo>
                  <a:pt x="426" y="69"/>
                </a:lnTo>
                <a:lnTo>
                  <a:pt x="437" y="75"/>
                </a:lnTo>
                <a:lnTo>
                  <a:pt x="449" y="80"/>
                </a:lnTo>
                <a:lnTo>
                  <a:pt x="458" y="86"/>
                </a:lnTo>
                <a:lnTo>
                  <a:pt x="466" y="94"/>
                </a:lnTo>
                <a:lnTo>
                  <a:pt x="476" y="100"/>
                </a:lnTo>
                <a:lnTo>
                  <a:pt x="483" y="105"/>
                </a:lnTo>
                <a:lnTo>
                  <a:pt x="489" y="111"/>
                </a:lnTo>
                <a:lnTo>
                  <a:pt x="495" y="119"/>
                </a:lnTo>
                <a:lnTo>
                  <a:pt x="501" y="125"/>
                </a:lnTo>
                <a:lnTo>
                  <a:pt x="505" y="130"/>
                </a:lnTo>
                <a:lnTo>
                  <a:pt x="508" y="138"/>
                </a:lnTo>
                <a:lnTo>
                  <a:pt x="512" y="144"/>
                </a:lnTo>
                <a:lnTo>
                  <a:pt x="514" y="150"/>
                </a:lnTo>
                <a:lnTo>
                  <a:pt x="516" y="155"/>
                </a:lnTo>
                <a:lnTo>
                  <a:pt x="516" y="161"/>
                </a:lnTo>
                <a:lnTo>
                  <a:pt x="518" y="167"/>
                </a:lnTo>
                <a:lnTo>
                  <a:pt x="518" y="184"/>
                </a:lnTo>
                <a:lnTo>
                  <a:pt x="518" y="199"/>
                </a:lnTo>
                <a:lnTo>
                  <a:pt x="518" y="213"/>
                </a:lnTo>
                <a:lnTo>
                  <a:pt x="518" y="228"/>
                </a:lnTo>
                <a:lnTo>
                  <a:pt x="518" y="242"/>
                </a:lnTo>
                <a:lnTo>
                  <a:pt x="520" y="255"/>
                </a:lnTo>
                <a:lnTo>
                  <a:pt x="520" y="267"/>
                </a:lnTo>
                <a:lnTo>
                  <a:pt x="522" y="280"/>
                </a:lnTo>
                <a:lnTo>
                  <a:pt x="522" y="292"/>
                </a:lnTo>
                <a:lnTo>
                  <a:pt x="524" y="303"/>
                </a:lnTo>
                <a:lnTo>
                  <a:pt x="524" y="313"/>
                </a:lnTo>
                <a:lnTo>
                  <a:pt x="526" y="324"/>
                </a:lnTo>
                <a:lnTo>
                  <a:pt x="528" y="342"/>
                </a:lnTo>
                <a:lnTo>
                  <a:pt x="531" y="359"/>
                </a:lnTo>
                <a:lnTo>
                  <a:pt x="537" y="389"/>
                </a:lnTo>
                <a:lnTo>
                  <a:pt x="543" y="420"/>
                </a:lnTo>
                <a:lnTo>
                  <a:pt x="547" y="449"/>
                </a:lnTo>
                <a:lnTo>
                  <a:pt x="553" y="478"/>
                </a:lnTo>
                <a:lnTo>
                  <a:pt x="558" y="505"/>
                </a:lnTo>
                <a:lnTo>
                  <a:pt x="562" y="532"/>
                </a:lnTo>
                <a:lnTo>
                  <a:pt x="568" y="557"/>
                </a:lnTo>
                <a:lnTo>
                  <a:pt x="572" y="581"/>
                </a:lnTo>
                <a:lnTo>
                  <a:pt x="578" y="604"/>
                </a:lnTo>
                <a:lnTo>
                  <a:pt x="581" y="628"/>
                </a:lnTo>
                <a:lnTo>
                  <a:pt x="585" y="649"/>
                </a:lnTo>
                <a:lnTo>
                  <a:pt x="589" y="670"/>
                </a:lnTo>
                <a:lnTo>
                  <a:pt x="593" y="689"/>
                </a:lnTo>
                <a:lnTo>
                  <a:pt x="597" y="708"/>
                </a:lnTo>
                <a:lnTo>
                  <a:pt x="599" y="727"/>
                </a:lnTo>
                <a:lnTo>
                  <a:pt x="602" y="745"/>
                </a:lnTo>
                <a:lnTo>
                  <a:pt x="606" y="760"/>
                </a:lnTo>
                <a:lnTo>
                  <a:pt x="608" y="775"/>
                </a:lnTo>
                <a:lnTo>
                  <a:pt x="612" y="791"/>
                </a:lnTo>
                <a:lnTo>
                  <a:pt x="614" y="804"/>
                </a:lnTo>
                <a:lnTo>
                  <a:pt x="616" y="818"/>
                </a:lnTo>
                <a:lnTo>
                  <a:pt x="618" y="829"/>
                </a:lnTo>
                <a:lnTo>
                  <a:pt x="620" y="841"/>
                </a:lnTo>
                <a:lnTo>
                  <a:pt x="622" y="850"/>
                </a:lnTo>
                <a:lnTo>
                  <a:pt x="624" y="860"/>
                </a:lnTo>
                <a:lnTo>
                  <a:pt x="625" y="867"/>
                </a:lnTo>
                <a:lnTo>
                  <a:pt x="625" y="875"/>
                </a:lnTo>
                <a:lnTo>
                  <a:pt x="627" y="881"/>
                </a:lnTo>
                <a:lnTo>
                  <a:pt x="627" y="887"/>
                </a:lnTo>
                <a:lnTo>
                  <a:pt x="627" y="891"/>
                </a:lnTo>
                <a:lnTo>
                  <a:pt x="627" y="894"/>
                </a:lnTo>
                <a:lnTo>
                  <a:pt x="629" y="898"/>
                </a:lnTo>
                <a:lnTo>
                  <a:pt x="624" y="914"/>
                </a:lnTo>
                <a:lnTo>
                  <a:pt x="620" y="931"/>
                </a:lnTo>
                <a:lnTo>
                  <a:pt x="616" y="944"/>
                </a:lnTo>
                <a:lnTo>
                  <a:pt x="610" y="960"/>
                </a:lnTo>
                <a:lnTo>
                  <a:pt x="604" y="971"/>
                </a:lnTo>
                <a:lnTo>
                  <a:pt x="599" y="983"/>
                </a:lnTo>
                <a:lnTo>
                  <a:pt x="593" y="994"/>
                </a:lnTo>
                <a:lnTo>
                  <a:pt x="587" y="1004"/>
                </a:lnTo>
                <a:lnTo>
                  <a:pt x="579" y="1011"/>
                </a:lnTo>
                <a:lnTo>
                  <a:pt x="574" y="1019"/>
                </a:lnTo>
                <a:lnTo>
                  <a:pt x="566" y="1025"/>
                </a:lnTo>
                <a:lnTo>
                  <a:pt x="558" y="1031"/>
                </a:lnTo>
                <a:lnTo>
                  <a:pt x="551" y="1034"/>
                </a:lnTo>
                <a:lnTo>
                  <a:pt x="541" y="1038"/>
                </a:lnTo>
                <a:lnTo>
                  <a:pt x="533" y="1038"/>
                </a:lnTo>
                <a:lnTo>
                  <a:pt x="524" y="1040"/>
                </a:lnTo>
                <a:lnTo>
                  <a:pt x="512" y="1038"/>
                </a:lnTo>
                <a:lnTo>
                  <a:pt x="501" y="1036"/>
                </a:lnTo>
                <a:lnTo>
                  <a:pt x="489" y="1033"/>
                </a:lnTo>
                <a:lnTo>
                  <a:pt x="480" y="1027"/>
                </a:lnTo>
                <a:lnTo>
                  <a:pt x="468" y="1019"/>
                </a:lnTo>
                <a:lnTo>
                  <a:pt x="458" y="1010"/>
                </a:lnTo>
                <a:lnTo>
                  <a:pt x="449" y="998"/>
                </a:lnTo>
                <a:lnTo>
                  <a:pt x="439" y="985"/>
                </a:lnTo>
                <a:lnTo>
                  <a:pt x="432" y="971"/>
                </a:lnTo>
                <a:lnTo>
                  <a:pt x="422" y="954"/>
                </a:lnTo>
                <a:lnTo>
                  <a:pt x="414" y="937"/>
                </a:lnTo>
                <a:lnTo>
                  <a:pt x="407" y="917"/>
                </a:lnTo>
                <a:lnTo>
                  <a:pt x="399" y="896"/>
                </a:lnTo>
                <a:lnTo>
                  <a:pt x="391" y="873"/>
                </a:lnTo>
                <a:lnTo>
                  <a:pt x="384" y="848"/>
                </a:lnTo>
                <a:lnTo>
                  <a:pt x="378" y="823"/>
                </a:lnTo>
                <a:lnTo>
                  <a:pt x="364" y="791"/>
                </a:lnTo>
                <a:lnTo>
                  <a:pt x="351" y="758"/>
                </a:lnTo>
                <a:lnTo>
                  <a:pt x="338" y="727"/>
                </a:lnTo>
                <a:lnTo>
                  <a:pt x="326" y="699"/>
                </a:lnTo>
                <a:lnTo>
                  <a:pt x="313" y="668"/>
                </a:lnTo>
                <a:lnTo>
                  <a:pt x="301" y="641"/>
                </a:lnTo>
                <a:lnTo>
                  <a:pt x="290" y="612"/>
                </a:lnTo>
                <a:lnTo>
                  <a:pt x="278" y="585"/>
                </a:lnTo>
                <a:lnTo>
                  <a:pt x="267" y="560"/>
                </a:lnTo>
                <a:lnTo>
                  <a:pt x="255" y="535"/>
                </a:lnTo>
                <a:lnTo>
                  <a:pt x="243" y="512"/>
                </a:lnTo>
                <a:lnTo>
                  <a:pt x="234" y="487"/>
                </a:lnTo>
                <a:lnTo>
                  <a:pt x="222" y="466"/>
                </a:lnTo>
                <a:lnTo>
                  <a:pt x="213" y="445"/>
                </a:lnTo>
                <a:lnTo>
                  <a:pt x="203" y="424"/>
                </a:lnTo>
                <a:lnTo>
                  <a:pt x="194" y="405"/>
                </a:lnTo>
                <a:lnTo>
                  <a:pt x="184" y="386"/>
                </a:lnTo>
                <a:lnTo>
                  <a:pt x="174" y="366"/>
                </a:lnTo>
                <a:lnTo>
                  <a:pt x="165" y="349"/>
                </a:lnTo>
                <a:lnTo>
                  <a:pt x="157" y="334"/>
                </a:lnTo>
                <a:lnTo>
                  <a:pt x="148" y="317"/>
                </a:lnTo>
                <a:lnTo>
                  <a:pt x="140" y="303"/>
                </a:lnTo>
                <a:lnTo>
                  <a:pt x="132" y="288"/>
                </a:lnTo>
                <a:lnTo>
                  <a:pt x="124" y="276"/>
                </a:lnTo>
                <a:lnTo>
                  <a:pt x="117" y="263"/>
                </a:lnTo>
                <a:lnTo>
                  <a:pt x="109" y="251"/>
                </a:lnTo>
                <a:lnTo>
                  <a:pt x="101" y="240"/>
                </a:lnTo>
                <a:lnTo>
                  <a:pt x="96" y="230"/>
                </a:lnTo>
                <a:lnTo>
                  <a:pt x="88" y="221"/>
                </a:lnTo>
                <a:lnTo>
                  <a:pt x="82" y="213"/>
                </a:lnTo>
                <a:lnTo>
                  <a:pt x="76" y="205"/>
                </a:lnTo>
                <a:lnTo>
                  <a:pt x="71" y="199"/>
                </a:lnTo>
                <a:lnTo>
                  <a:pt x="61" y="188"/>
                </a:lnTo>
                <a:lnTo>
                  <a:pt x="53" y="178"/>
                </a:lnTo>
                <a:lnTo>
                  <a:pt x="46" y="169"/>
                </a:lnTo>
                <a:lnTo>
                  <a:pt x="38" y="159"/>
                </a:lnTo>
                <a:lnTo>
                  <a:pt x="32" y="151"/>
                </a:lnTo>
                <a:lnTo>
                  <a:pt x="27" y="144"/>
                </a:lnTo>
                <a:lnTo>
                  <a:pt x="21" y="136"/>
                </a:lnTo>
                <a:lnTo>
                  <a:pt x="17" y="128"/>
                </a:lnTo>
                <a:lnTo>
                  <a:pt x="13" y="123"/>
                </a:lnTo>
                <a:lnTo>
                  <a:pt x="9" y="115"/>
                </a:lnTo>
                <a:lnTo>
                  <a:pt x="7" y="109"/>
                </a:lnTo>
                <a:lnTo>
                  <a:pt x="4" y="105"/>
                </a:lnTo>
                <a:lnTo>
                  <a:pt x="2" y="100"/>
                </a:lnTo>
                <a:lnTo>
                  <a:pt x="2" y="96"/>
                </a:lnTo>
                <a:lnTo>
                  <a:pt x="0" y="90"/>
                </a:lnTo>
                <a:lnTo>
                  <a:pt x="0" y="88"/>
                </a:lnTo>
                <a:lnTo>
                  <a:pt x="0" y="77"/>
                </a:lnTo>
                <a:lnTo>
                  <a:pt x="2" y="67"/>
                </a:lnTo>
                <a:lnTo>
                  <a:pt x="4" y="59"/>
                </a:lnTo>
                <a:lnTo>
                  <a:pt x="7" y="50"/>
                </a:lnTo>
                <a:lnTo>
                  <a:pt x="11" y="42"/>
                </a:lnTo>
                <a:lnTo>
                  <a:pt x="15" y="34"/>
                </a:lnTo>
                <a:lnTo>
                  <a:pt x="21" y="29"/>
                </a:lnTo>
                <a:lnTo>
                  <a:pt x="27" y="23"/>
                </a:lnTo>
                <a:lnTo>
                  <a:pt x="34" y="17"/>
                </a:lnTo>
                <a:lnTo>
                  <a:pt x="42" y="13"/>
                </a:lnTo>
                <a:lnTo>
                  <a:pt x="50" y="9"/>
                </a:lnTo>
                <a:lnTo>
                  <a:pt x="59" y="6"/>
                </a:lnTo>
                <a:lnTo>
                  <a:pt x="69" y="4"/>
                </a:lnTo>
                <a:lnTo>
                  <a:pt x="80" y="2"/>
                </a:lnTo>
                <a:lnTo>
                  <a:pt x="92" y="0"/>
                </a:lnTo>
                <a:lnTo>
                  <a:pt x="105" y="0"/>
                </a:lnTo>
                <a:lnTo>
                  <a:pt x="10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716338" y="2719387"/>
            <a:ext cx="1962150" cy="736600"/>
          </a:xfrm>
          <a:custGeom>
            <a:avLst/>
            <a:gdLst/>
            <a:ahLst/>
            <a:cxnLst>
              <a:cxn ang="0">
                <a:pos x="1957" y="9"/>
              </a:cxn>
              <a:cxn ang="0">
                <a:pos x="2078" y="51"/>
              </a:cxn>
              <a:cxn ang="0">
                <a:pos x="2229" y="121"/>
              </a:cxn>
              <a:cxn ang="0">
                <a:pos x="2316" y="172"/>
              </a:cxn>
              <a:cxn ang="0">
                <a:pos x="2381" y="220"/>
              </a:cxn>
              <a:cxn ang="0">
                <a:pos x="2429" y="263"/>
              </a:cxn>
              <a:cxn ang="0">
                <a:pos x="2460" y="301"/>
              </a:cxn>
              <a:cxn ang="0">
                <a:pos x="2471" y="334"/>
              </a:cxn>
              <a:cxn ang="0">
                <a:pos x="2465" y="359"/>
              </a:cxn>
              <a:cxn ang="0">
                <a:pos x="2442" y="382"/>
              </a:cxn>
              <a:cxn ang="0">
                <a:pos x="2385" y="416"/>
              </a:cxn>
              <a:cxn ang="0">
                <a:pos x="2258" y="510"/>
              </a:cxn>
              <a:cxn ang="0">
                <a:pos x="2160" y="610"/>
              </a:cxn>
              <a:cxn ang="0">
                <a:pos x="2081" y="716"/>
              </a:cxn>
              <a:cxn ang="0">
                <a:pos x="2022" y="790"/>
              </a:cxn>
              <a:cxn ang="0">
                <a:pos x="1999" y="821"/>
              </a:cxn>
              <a:cxn ang="0">
                <a:pos x="1939" y="877"/>
              </a:cxn>
              <a:cxn ang="0">
                <a:pos x="1851" y="917"/>
              </a:cxn>
              <a:cxn ang="0">
                <a:pos x="1738" y="927"/>
              </a:cxn>
              <a:cxn ang="0">
                <a:pos x="1640" y="911"/>
              </a:cxn>
              <a:cxn ang="0">
                <a:pos x="1592" y="875"/>
              </a:cxn>
              <a:cxn ang="0">
                <a:pos x="1588" y="829"/>
              </a:cxn>
              <a:cxn ang="0">
                <a:pos x="1617" y="773"/>
              </a:cxn>
              <a:cxn ang="0">
                <a:pos x="1648" y="696"/>
              </a:cxn>
              <a:cxn ang="0">
                <a:pos x="1684" y="593"/>
              </a:cxn>
              <a:cxn ang="0">
                <a:pos x="1719" y="483"/>
              </a:cxn>
              <a:cxn ang="0">
                <a:pos x="1738" y="408"/>
              </a:cxn>
              <a:cxn ang="0">
                <a:pos x="1745" y="362"/>
              </a:cxn>
              <a:cxn ang="0">
                <a:pos x="1728" y="314"/>
              </a:cxn>
              <a:cxn ang="0">
                <a:pos x="1657" y="286"/>
              </a:cxn>
              <a:cxn ang="0">
                <a:pos x="1538" y="278"/>
              </a:cxn>
              <a:cxn ang="0">
                <a:pos x="1398" y="288"/>
              </a:cxn>
              <a:cxn ang="0">
                <a:pos x="1212" y="311"/>
              </a:cxn>
              <a:cxn ang="0">
                <a:pos x="845" y="370"/>
              </a:cxn>
              <a:cxn ang="0">
                <a:pos x="509" y="451"/>
              </a:cxn>
              <a:cxn ang="0">
                <a:pos x="369" y="499"/>
              </a:cxn>
              <a:cxn ang="0">
                <a:pos x="294" y="504"/>
              </a:cxn>
              <a:cxn ang="0">
                <a:pos x="208" y="489"/>
              </a:cxn>
              <a:cxn ang="0">
                <a:pos x="129" y="455"/>
              </a:cxn>
              <a:cxn ang="0">
                <a:pos x="60" y="412"/>
              </a:cxn>
              <a:cxn ang="0">
                <a:pos x="16" y="378"/>
              </a:cxn>
              <a:cxn ang="0">
                <a:pos x="0" y="353"/>
              </a:cxn>
              <a:cxn ang="0">
                <a:pos x="16" y="318"/>
              </a:cxn>
              <a:cxn ang="0">
                <a:pos x="56" y="299"/>
              </a:cxn>
              <a:cxn ang="0">
                <a:pos x="183" y="291"/>
              </a:cxn>
              <a:cxn ang="0">
                <a:pos x="448" y="259"/>
              </a:cxn>
              <a:cxn ang="0">
                <a:pos x="605" y="230"/>
              </a:cxn>
              <a:cxn ang="0">
                <a:pos x="788" y="197"/>
              </a:cxn>
              <a:cxn ang="0">
                <a:pos x="997" y="165"/>
              </a:cxn>
              <a:cxn ang="0">
                <a:pos x="1229" y="128"/>
              </a:cxn>
              <a:cxn ang="0">
                <a:pos x="1486" y="88"/>
              </a:cxn>
              <a:cxn ang="0">
                <a:pos x="1694" y="55"/>
              </a:cxn>
              <a:cxn ang="0">
                <a:pos x="1830" y="9"/>
              </a:cxn>
              <a:cxn ang="0">
                <a:pos x="1893" y="0"/>
              </a:cxn>
            </a:cxnLst>
            <a:rect l="0" t="0" r="r" b="b"/>
            <a:pathLst>
              <a:path w="2473" h="927">
                <a:moveTo>
                  <a:pt x="1893" y="0"/>
                </a:moveTo>
                <a:lnTo>
                  <a:pt x="1903" y="0"/>
                </a:lnTo>
                <a:lnTo>
                  <a:pt x="1914" y="1"/>
                </a:lnTo>
                <a:lnTo>
                  <a:pt x="1926" y="3"/>
                </a:lnTo>
                <a:lnTo>
                  <a:pt x="1941" y="5"/>
                </a:lnTo>
                <a:lnTo>
                  <a:pt x="1957" y="9"/>
                </a:lnTo>
                <a:lnTo>
                  <a:pt x="1974" y="15"/>
                </a:lnTo>
                <a:lnTo>
                  <a:pt x="1991" y="21"/>
                </a:lnTo>
                <a:lnTo>
                  <a:pt x="2012" y="26"/>
                </a:lnTo>
                <a:lnTo>
                  <a:pt x="2031" y="34"/>
                </a:lnTo>
                <a:lnTo>
                  <a:pt x="2055" y="42"/>
                </a:lnTo>
                <a:lnTo>
                  <a:pt x="2078" y="51"/>
                </a:lnTo>
                <a:lnTo>
                  <a:pt x="2103" y="61"/>
                </a:lnTo>
                <a:lnTo>
                  <a:pt x="2129" y="73"/>
                </a:lnTo>
                <a:lnTo>
                  <a:pt x="2156" y="84"/>
                </a:lnTo>
                <a:lnTo>
                  <a:pt x="2185" y="97"/>
                </a:lnTo>
                <a:lnTo>
                  <a:pt x="2214" y="111"/>
                </a:lnTo>
                <a:lnTo>
                  <a:pt x="2229" y="121"/>
                </a:lnTo>
                <a:lnTo>
                  <a:pt x="2245" y="128"/>
                </a:lnTo>
                <a:lnTo>
                  <a:pt x="2260" y="138"/>
                </a:lnTo>
                <a:lnTo>
                  <a:pt x="2275" y="147"/>
                </a:lnTo>
                <a:lnTo>
                  <a:pt x="2289" y="155"/>
                </a:lnTo>
                <a:lnTo>
                  <a:pt x="2302" y="165"/>
                </a:lnTo>
                <a:lnTo>
                  <a:pt x="2316" y="172"/>
                </a:lnTo>
                <a:lnTo>
                  <a:pt x="2327" y="180"/>
                </a:lnTo>
                <a:lnTo>
                  <a:pt x="2339" y="190"/>
                </a:lnTo>
                <a:lnTo>
                  <a:pt x="2350" y="197"/>
                </a:lnTo>
                <a:lnTo>
                  <a:pt x="2362" y="205"/>
                </a:lnTo>
                <a:lnTo>
                  <a:pt x="2371" y="213"/>
                </a:lnTo>
                <a:lnTo>
                  <a:pt x="2381" y="220"/>
                </a:lnTo>
                <a:lnTo>
                  <a:pt x="2390" y="228"/>
                </a:lnTo>
                <a:lnTo>
                  <a:pt x="2400" y="234"/>
                </a:lnTo>
                <a:lnTo>
                  <a:pt x="2408" y="241"/>
                </a:lnTo>
                <a:lnTo>
                  <a:pt x="2415" y="249"/>
                </a:lnTo>
                <a:lnTo>
                  <a:pt x="2423" y="255"/>
                </a:lnTo>
                <a:lnTo>
                  <a:pt x="2429" y="263"/>
                </a:lnTo>
                <a:lnTo>
                  <a:pt x="2437" y="268"/>
                </a:lnTo>
                <a:lnTo>
                  <a:pt x="2442" y="276"/>
                </a:lnTo>
                <a:lnTo>
                  <a:pt x="2448" y="282"/>
                </a:lnTo>
                <a:lnTo>
                  <a:pt x="2452" y="288"/>
                </a:lnTo>
                <a:lnTo>
                  <a:pt x="2456" y="295"/>
                </a:lnTo>
                <a:lnTo>
                  <a:pt x="2460" y="301"/>
                </a:lnTo>
                <a:lnTo>
                  <a:pt x="2463" y="307"/>
                </a:lnTo>
                <a:lnTo>
                  <a:pt x="2465" y="312"/>
                </a:lnTo>
                <a:lnTo>
                  <a:pt x="2467" y="318"/>
                </a:lnTo>
                <a:lnTo>
                  <a:pt x="2469" y="324"/>
                </a:lnTo>
                <a:lnTo>
                  <a:pt x="2471" y="328"/>
                </a:lnTo>
                <a:lnTo>
                  <a:pt x="2471" y="334"/>
                </a:lnTo>
                <a:lnTo>
                  <a:pt x="2473" y="339"/>
                </a:lnTo>
                <a:lnTo>
                  <a:pt x="2471" y="343"/>
                </a:lnTo>
                <a:lnTo>
                  <a:pt x="2471" y="347"/>
                </a:lnTo>
                <a:lnTo>
                  <a:pt x="2469" y="351"/>
                </a:lnTo>
                <a:lnTo>
                  <a:pt x="2467" y="355"/>
                </a:lnTo>
                <a:lnTo>
                  <a:pt x="2465" y="359"/>
                </a:lnTo>
                <a:lnTo>
                  <a:pt x="2463" y="362"/>
                </a:lnTo>
                <a:lnTo>
                  <a:pt x="2460" y="366"/>
                </a:lnTo>
                <a:lnTo>
                  <a:pt x="2456" y="370"/>
                </a:lnTo>
                <a:lnTo>
                  <a:pt x="2452" y="374"/>
                </a:lnTo>
                <a:lnTo>
                  <a:pt x="2448" y="378"/>
                </a:lnTo>
                <a:lnTo>
                  <a:pt x="2442" y="382"/>
                </a:lnTo>
                <a:lnTo>
                  <a:pt x="2437" y="385"/>
                </a:lnTo>
                <a:lnTo>
                  <a:pt x="2431" y="391"/>
                </a:lnTo>
                <a:lnTo>
                  <a:pt x="2423" y="393"/>
                </a:lnTo>
                <a:lnTo>
                  <a:pt x="2417" y="397"/>
                </a:lnTo>
                <a:lnTo>
                  <a:pt x="2410" y="401"/>
                </a:lnTo>
                <a:lnTo>
                  <a:pt x="2385" y="416"/>
                </a:lnTo>
                <a:lnTo>
                  <a:pt x="2362" y="431"/>
                </a:lnTo>
                <a:lnTo>
                  <a:pt x="2339" y="447"/>
                </a:lnTo>
                <a:lnTo>
                  <a:pt x="2318" y="464"/>
                </a:lnTo>
                <a:lnTo>
                  <a:pt x="2296" y="479"/>
                </a:lnTo>
                <a:lnTo>
                  <a:pt x="2277" y="495"/>
                </a:lnTo>
                <a:lnTo>
                  <a:pt x="2258" y="510"/>
                </a:lnTo>
                <a:lnTo>
                  <a:pt x="2241" y="527"/>
                </a:lnTo>
                <a:lnTo>
                  <a:pt x="2223" y="543"/>
                </a:lnTo>
                <a:lnTo>
                  <a:pt x="2206" y="560"/>
                </a:lnTo>
                <a:lnTo>
                  <a:pt x="2191" y="575"/>
                </a:lnTo>
                <a:lnTo>
                  <a:pt x="2175" y="593"/>
                </a:lnTo>
                <a:lnTo>
                  <a:pt x="2160" y="610"/>
                </a:lnTo>
                <a:lnTo>
                  <a:pt x="2147" y="627"/>
                </a:lnTo>
                <a:lnTo>
                  <a:pt x="2135" y="643"/>
                </a:lnTo>
                <a:lnTo>
                  <a:pt x="2124" y="662"/>
                </a:lnTo>
                <a:lnTo>
                  <a:pt x="2108" y="681"/>
                </a:lnTo>
                <a:lnTo>
                  <a:pt x="2093" y="698"/>
                </a:lnTo>
                <a:lnTo>
                  <a:pt x="2081" y="716"/>
                </a:lnTo>
                <a:lnTo>
                  <a:pt x="2068" y="731"/>
                </a:lnTo>
                <a:lnTo>
                  <a:pt x="2056" y="744"/>
                </a:lnTo>
                <a:lnTo>
                  <a:pt x="2047" y="758"/>
                </a:lnTo>
                <a:lnTo>
                  <a:pt x="2037" y="771"/>
                </a:lnTo>
                <a:lnTo>
                  <a:pt x="2030" y="781"/>
                </a:lnTo>
                <a:lnTo>
                  <a:pt x="2022" y="790"/>
                </a:lnTo>
                <a:lnTo>
                  <a:pt x="2016" y="798"/>
                </a:lnTo>
                <a:lnTo>
                  <a:pt x="2010" y="806"/>
                </a:lnTo>
                <a:lnTo>
                  <a:pt x="2005" y="812"/>
                </a:lnTo>
                <a:lnTo>
                  <a:pt x="2003" y="815"/>
                </a:lnTo>
                <a:lnTo>
                  <a:pt x="1999" y="819"/>
                </a:lnTo>
                <a:lnTo>
                  <a:pt x="1999" y="821"/>
                </a:lnTo>
                <a:lnTo>
                  <a:pt x="1997" y="821"/>
                </a:lnTo>
                <a:lnTo>
                  <a:pt x="1987" y="835"/>
                </a:lnTo>
                <a:lnTo>
                  <a:pt x="1976" y="846"/>
                </a:lnTo>
                <a:lnTo>
                  <a:pt x="1964" y="858"/>
                </a:lnTo>
                <a:lnTo>
                  <a:pt x="1951" y="867"/>
                </a:lnTo>
                <a:lnTo>
                  <a:pt x="1939" y="877"/>
                </a:lnTo>
                <a:lnTo>
                  <a:pt x="1926" y="885"/>
                </a:lnTo>
                <a:lnTo>
                  <a:pt x="1912" y="892"/>
                </a:lnTo>
                <a:lnTo>
                  <a:pt x="1897" y="900"/>
                </a:lnTo>
                <a:lnTo>
                  <a:pt x="1882" y="906"/>
                </a:lnTo>
                <a:lnTo>
                  <a:pt x="1866" y="911"/>
                </a:lnTo>
                <a:lnTo>
                  <a:pt x="1851" y="917"/>
                </a:lnTo>
                <a:lnTo>
                  <a:pt x="1834" y="919"/>
                </a:lnTo>
                <a:lnTo>
                  <a:pt x="1816" y="923"/>
                </a:lnTo>
                <a:lnTo>
                  <a:pt x="1797" y="925"/>
                </a:lnTo>
                <a:lnTo>
                  <a:pt x="1780" y="927"/>
                </a:lnTo>
                <a:lnTo>
                  <a:pt x="1761" y="927"/>
                </a:lnTo>
                <a:lnTo>
                  <a:pt x="1738" y="927"/>
                </a:lnTo>
                <a:lnTo>
                  <a:pt x="1719" y="925"/>
                </a:lnTo>
                <a:lnTo>
                  <a:pt x="1699" y="925"/>
                </a:lnTo>
                <a:lnTo>
                  <a:pt x="1682" y="923"/>
                </a:lnTo>
                <a:lnTo>
                  <a:pt x="1667" y="919"/>
                </a:lnTo>
                <a:lnTo>
                  <a:pt x="1653" y="915"/>
                </a:lnTo>
                <a:lnTo>
                  <a:pt x="1640" y="911"/>
                </a:lnTo>
                <a:lnTo>
                  <a:pt x="1628" y="908"/>
                </a:lnTo>
                <a:lnTo>
                  <a:pt x="1619" y="902"/>
                </a:lnTo>
                <a:lnTo>
                  <a:pt x="1609" y="896"/>
                </a:lnTo>
                <a:lnTo>
                  <a:pt x="1601" y="890"/>
                </a:lnTo>
                <a:lnTo>
                  <a:pt x="1596" y="883"/>
                </a:lnTo>
                <a:lnTo>
                  <a:pt x="1592" y="875"/>
                </a:lnTo>
                <a:lnTo>
                  <a:pt x="1588" y="865"/>
                </a:lnTo>
                <a:lnTo>
                  <a:pt x="1586" y="858"/>
                </a:lnTo>
                <a:lnTo>
                  <a:pt x="1586" y="846"/>
                </a:lnTo>
                <a:lnTo>
                  <a:pt x="1586" y="842"/>
                </a:lnTo>
                <a:lnTo>
                  <a:pt x="1586" y="837"/>
                </a:lnTo>
                <a:lnTo>
                  <a:pt x="1588" y="829"/>
                </a:lnTo>
                <a:lnTo>
                  <a:pt x="1592" y="823"/>
                </a:lnTo>
                <a:lnTo>
                  <a:pt x="1596" y="815"/>
                </a:lnTo>
                <a:lnTo>
                  <a:pt x="1600" y="806"/>
                </a:lnTo>
                <a:lnTo>
                  <a:pt x="1605" y="796"/>
                </a:lnTo>
                <a:lnTo>
                  <a:pt x="1613" y="785"/>
                </a:lnTo>
                <a:lnTo>
                  <a:pt x="1617" y="773"/>
                </a:lnTo>
                <a:lnTo>
                  <a:pt x="1623" y="764"/>
                </a:lnTo>
                <a:lnTo>
                  <a:pt x="1626" y="750"/>
                </a:lnTo>
                <a:lnTo>
                  <a:pt x="1632" y="739"/>
                </a:lnTo>
                <a:lnTo>
                  <a:pt x="1636" y="725"/>
                </a:lnTo>
                <a:lnTo>
                  <a:pt x="1642" y="712"/>
                </a:lnTo>
                <a:lnTo>
                  <a:pt x="1648" y="696"/>
                </a:lnTo>
                <a:lnTo>
                  <a:pt x="1653" y="681"/>
                </a:lnTo>
                <a:lnTo>
                  <a:pt x="1659" y="666"/>
                </a:lnTo>
                <a:lnTo>
                  <a:pt x="1665" y="648"/>
                </a:lnTo>
                <a:lnTo>
                  <a:pt x="1673" y="631"/>
                </a:lnTo>
                <a:lnTo>
                  <a:pt x="1678" y="612"/>
                </a:lnTo>
                <a:lnTo>
                  <a:pt x="1684" y="593"/>
                </a:lnTo>
                <a:lnTo>
                  <a:pt x="1692" y="574"/>
                </a:lnTo>
                <a:lnTo>
                  <a:pt x="1697" y="552"/>
                </a:lnTo>
                <a:lnTo>
                  <a:pt x="1705" y="531"/>
                </a:lnTo>
                <a:lnTo>
                  <a:pt x="1709" y="514"/>
                </a:lnTo>
                <a:lnTo>
                  <a:pt x="1715" y="499"/>
                </a:lnTo>
                <a:lnTo>
                  <a:pt x="1719" y="483"/>
                </a:lnTo>
                <a:lnTo>
                  <a:pt x="1722" y="468"/>
                </a:lnTo>
                <a:lnTo>
                  <a:pt x="1726" y="455"/>
                </a:lnTo>
                <a:lnTo>
                  <a:pt x="1730" y="443"/>
                </a:lnTo>
                <a:lnTo>
                  <a:pt x="1732" y="430"/>
                </a:lnTo>
                <a:lnTo>
                  <a:pt x="1736" y="418"/>
                </a:lnTo>
                <a:lnTo>
                  <a:pt x="1738" y="408"/>
                </a:lnTo>
                <a:lnTo>
                  <a:pt x="1740" y="399"/>
                </a:lnTo>
                <a:lnTo>
                  <a:pt x="1742" y="391"/>
                </a:lnTo>
                <a:lnTo>
                  <a:pt x="1744" y="382"/>
                </a:lnTo>
                <a:lnTo>
                  <a:pt x="1744" y="376"/>
                </a:lnTo>
                <a:lnTo>
                  <a:pt x="1745" y="368"/>
                </a:lnTo>
                <a:lnTo>
                  <a:pt x="1745" y="362"/>
                </a:lnTo>
                <a:lnTo>
                  <a:pt x="1745" y="359"/>
                </a:lnTo>
                <a:lnTo>
                  <a:pt x="1745" y="349"/>
                </a:lnTo>
                <a:lnTo>
                  <a:pt x="1744" y="339"/>
                </a:lnTo>
                <a:lnTo>
                  <a:pt x="1740" y="330"/>
                </a:lnTo>
                <a:lnTo>
                  <a:pt x="1734" y="322"/>
                </a:lnTo>
                <a:lnTo>
                  <a:pt x="1728" y="314"/>
                </a:lnTo>
                <a:lnTo>
                  <a:pt x="1719" y="309"/>
                </a:lnTo>
                <a:lnTo>
                  <a:pt x="1709" y="303"/>
                </a:lnTo>
                <a:lnTo>
                  <a:pt x="1699" y="297"/>
                </a:lnTo>
                <a:lnTo>
                  <a:pt x="1686" y="291"/>
                </a:lnTo>
                <a:lnTo>
                  <a:pt x="1673" y="288"/>
                </a:lnTo>
                <a:lnTo>
                  <a:pt x="1657" y="286"/>
                </a:lnTo>
                <a:lnTo>
                  <a:pt x="1640" y="282"/>
                </a:lnTo>
                <a:lnTo>
                  <a:pt x="1621" y="280"/>
                </a:lnTo>
                <a:lnTo>
                  <a:pt x="1601" y="278"/>
                </a:lnTo>
                <a:lnTo>
                  <a:pt x="1580" y="278"/>
                </a:lnTo>
                <a:lnTo>
                  <a:pt x="1557" y="278"/>
                </a:lnTo>
                <a:lnTo>
                  <a:pt x="1538" y="278"/>
                </a:lnTo>
                <a:lnTo>
                  <a:pt x="1519" y="278"/>
                </a:lnTo>
                <a:lnTo>
                  <a:pt x="1496" y="280"/>
                </a:lnTo>
                <a:lnTo>
                  <a:pt x="1473" y="282"/>
                </a:lnTo>
                <a:lnTo>
                  <a:pt x="1450" y="282"/>
                </a:lnTo>
                <a:lnTo>
                  <a:pt x="1425" y="286"/>
                </a:lnTo>
                <a:lnTo>
                  <a:pt x="1398" y="288"/>
                </a:lnTo>
                <a:lnTo>
                  <a:pt x="1369" y="291"/>
                </a:lnTo>
                <a:lnTo>
                  <a:pt x="1340" y="293"/>
                </a:lnTo>
                <a:lnTo>
                  <a:pt x="1310" y="297"/>
                </a:lnTo>
                <a:lnTo>
                  <a:pt x="1279" y="301"/>
                </a:lnTo>
                <a:lnTo>
                  <a:pt x="1246" y="307"/>
                </a:lnTo>
                <a:lnTo>
                  <a:pt x="1212" y="311"/>
                </a:lnTo>
                <a:lnTo>
                  <a:pt x="1177" y="316"/>
                </a:lnTo>
                <a:lnTo>
                  <a:pt x="1141" y="322"/>
                </a:lnTo>
                <a:lnTo>
                  <a:pt x="1104" y="328"/>
                </a:lnTo>
                <a:lnTo>
                  <a:pt x="1018" y="339"/>
                </a:lnTo>
                <a:lnTo>
                  <a:pt x="932" y="353"/>
                </a:lnTo>
                <a:lnTo>
                  <a:pt x="845" y="370"/>
                </a:lnTo>
                <a:lnTo>
                  <a:pt x="761" y="387"/>
                </a:lnTo>
                <a:lnTo>
                  <a:pt x="674" y="407"/>
                </a:lnTo>
                <a:lnTo>
                  <a:pt x="634" y="416"/>
                </a:lnTo>
                <a:lnTo>
                  <a:pt x="592" y="428"/>
                </a:lnTo>
                <a:lnTo>
                  <a:pt x="550" y="439"/>
                </a:lnTo>
                <a:lnTo>
                  <a:pt x="509" y="451"/>
                </a:lnTo>
                <a:lnTo>
                  <a:pt x="467" y="462"/>
                </a:lnTo>
                <a:lnTo>
                  <a:pt x="427" y="476"/>
                </a:lnTo>
                <a:lnTo>
                  <a:pt x="411" y="483"/>
                </a:lnTo>
                <a:lnTo>
                  <a:pt x="396" y="489"/>
                </a:lnTo>
                <a:lnTo>
                  <a:pt x="383" y="493"/>
                </a:lnTo>
                <a:lnTo>
                  <a:pt x="369" y="499"/>
                </a:lnTo>
                <a:lnTo>
                  <a:pt x="356" y="503"/>
                </a:lnTo>
                <a:lnTo>
                  <a:pt x="344" y="504"/>
                </a:lnTo>
                <a:lnTo>
                  <a:pt x="333" y="506"/>
                </a:lnTo>
                <a:lnTo>
                  <a:pt x="323" y="506"/>
                </a:lnTo>
                <a:lnTo>
                  <a:pt x="308" y="506"/>
                </a:lnTo>
                <a:lnTo>
                  <a:pt x="294" y="504"/>
                </a:lnTo>
                <a:lnTo>
                  <a:pt x="279" y="504"/>
                </a:lnTo>
                <a:lnTo>
                  <a:pt x="265" y="503"/>
                </a:lnTo>
                <a:lnTo>
                  <a:pt x="250" y="499"/>
                </a:lnTo>
                <a:lnTo>
                  <a:pt x="237" y="497"/>
                </a:lnTo>
                <a:lnTo>
                  <a:pt x="223" y="493"/>
                </a:lnTo>
                <a:lnTo>
                  <a:pt x="208" y="489"/>
                </a:lnTo>
                <a:lnTo>
                  <a:pt x="194" y="485"/>
                </a:lnTo>
                <a:lnTo>
                  <a:pt x="181" y="479"/>
                </a:lnTo>
                <a:lnTo>
                  <a:pt x="168" y="474"/>
                </a:lnTo>
                <a:lnTo>
                  <a:pt x="154" y="468"/>
                </a:lnTo>
                <a:lnTo>
                  <a:pt x="143" y="460"/>
                </a:lnTo>
                <a:lnTo>
                  <a:pt x="129" y="455"/>
                </a:lnTo>
                <a:lnTo>
                  <a:pt x="118" y="447"/>
                </a:lnTo>
                <a:lnTo>
                  <a:pt x="106" y="439"/>
                </a:lnTo>
                <a:lnTo>
                  <a:pt x="93" y="431"/>
                </a:lnTo>
                <a:lnTo>
                  <a:pt x="81" y="424"/>
                </a:lnTo>
                <a:lnTo>
                  <a:pt x="70" y="418"/>
                </a:lnTo>
                <a:lnTo>
                  <a:pt x="60" y="412"/>
                </a:lnTo>
                <a:lnTo>
                  <a:pt x="50" y="405"/>
                </a:lnTo>
                <a:lnTo>
                  <a:pt x="43" y="399"/>
                </a:lnTo>
                <a:lnTo>
                  <a:pt x="35" y="393"/>
                </a:lnTo>
                <a:lnTo>
                  <a:pt x="27" y="387"/>
                </a:lnTo>
                <a:lnTo>
                  <a:pt x="22" y="382"/>
                </a:lnTo>
                <a:lnTo>
                  <a:pt x="16" y="378"/>
                </a:lnTo>
                <a:lnTo>
                  <a:pt x="12" y="372"/>
                </a:lnTo>
                <a:lnTo>
                  <a:pt x="8" y="368"/>
                </a:lnTo>
                <a:lnTo>
                  <a:pt x="4" y="364"/>
                </a:lnTo>
                <a:lnTo>
                  <a:pt x="2" y="359"/>
                </a:lnTo>
                <a:lnTo>
                  <a:pt x="0" y="355"/>
                </a:lnTo>
                <a:lnTo>
                  <a:pt x="0" y="353"/>
                </a:lnTo>
                <a:lnTo>
                  <a:pt x="0" y="345"/>
                </a:lnTo>
                <a:lnTo>
                  <a:pt x="2" y="339"/>
                </a:lnTo>
                <a:lnTo>
                  <a:pt x="4" y="334"/>
                </a:lnTo>
                <a:lnTo>
                  <a:pt x="8" y="328"/>
                </a:lnTo>
                <a:lnTo>
                  <a:pt x="10" y="322"/>
                </a:lnTo>
                <a:lnTo>
                  <a:pt x="16" y="318"/>
                </a:lnTo>
                <a:lnTo>
                  <a:pt x="20" y="314"/>
                </a:lnTo>
                <a:lnTo>
                  <a:pt x="25" y="311"/>
                </a:lnTo>
                <a:lnTo>
                  <a:pt x="33" y="307"/>
                </a:lnTo>
                <a:lnTo>
                  <a:pt x="41" y="305"/>
                </a:lnTo>
                <a:lnTo>
                  <a:pt x="48" y="301"/>
                </a:lnTo>
                <a:lnTo>
                  <a:pt x="56" y="299"/>
                </a:lnTo>
                <a:lnTo>
                  <a:pt x="66" y="299"/>
                </a:lnTo>
                <a:lnTo>
                  <a:pt x="75" y="297"/>
                </a:lnTo>
                <a:lnTo>
                  <a:pt x="87" y="297"/>
                </a:lnTo>
                <a:lnTo>
                  <a:pt x="98" y="297"/>
                </a:lnTo>
                <a:lnTo>
                  <a:pt x="141" y="293"/>
                </a:lnTo>
                <a:lnTo>
                  <a:pt x="183" y="291"/>
                </a:lnTo>
                <a:lnTo>
                  <a:pt x="227" y="288"/>
                </a:lnTo>
                <a:lnTo>
                  <a:pt x="271" y="282"/>
                </a:lnTo>
                <a:lnTo>
                  <a:pt x="313" y="278"/>
                </a:lnTo>
                <a:lnTo>
                  <a:pt x="359" y="272"/>
                </a:lnTo>
                <a:lnTo>
                  <a:pt x="404" y="266"/>
                </a:lnTo>
                <a:lnTo>
                  <a:pt x="448" y="259"/>
                </a:lnTo>
                <a:lnTo>
                  <a:pt x="473" y="255"/>
                </a:lnTo>
                <a:lnTo>
                  <a:pt x="498" y="249"/>
                </a:lnTo>
                <a:lnTo>
                  <a:pt x="523" y="245"/>
                </a:lnTo>
                <a:lnTo>
                  <a:pt x="550" y="240"/>
                </a:lnTo>
                <a:lnTo>
                  <a:pt x="576" y="236"/>
                </a:lnTo>
                <a:lnTo>
                  <a:pt x="605" y="230"/>
                </a:lnTo>
                <a:lnTo>
                  <a:pt x="634" y="224"/>
                </a:lnTo>
                <a:lnTo>
                  <a:pt x="663" y="220"/>
                </a:lnTo>
                <a:lnTo>
                  <a:pt x="693" y="215"/>
                </a:lnTo>
                <a:lnTo>
                  <a:pt x="724" y="209"/>
                </a:lnTo>
                <a:lnTo>
                  <a:pt x="757" y="203"/>
                </a:lnTo>
                <a:lnTo>
                  <a:pt x="788" y="197"/>
                </a:lnTo>
                <a:lnTo>
                  <a:pt x="820" y="193"/>
                </a:lnTo>
                <a:lnTo>
                  <a:pt x="855" y="188"/>
                </a:lnTo>
                <a:lnTo>
                  <a:pt x="889" y="182"/>
                </a:lnTo>
                <a:lnTo>
                  <a:pt x="924" y="176"/>
                </a:lnTo>
                <a:lnTo>
                  <a:pt x="960" y="170"/>
                </a:lnTo>
                <a:lnTo>
                  <a:pt x="997" y="165"/>
                </a:lnTo>
                <a:lnTo>
                  <a:pt x="1033" y="159"/>
                </a:lnTo>
                <a:lnTo>
                  <a:pt x="1072" y="153"/>
                </a:lnTo>
                <a:lnTo>
                  <a:pt x="1110" y="145"/>
                </a:lnTo>
                <a:lnTo>
                  <a:pt x="1148" y="140"/>
                </a:lnTo>
                <a:lnTo>
                  <a:pt x="1189" y="134"/>
                </a:lnTo>
                <a:lnTo>
                  <a:pt x="1229" y="128"/>
                </a:lnTo>
                <a:lnTo>
                  <a:pt x="1271" y="121"/>
                </a:lnTo>
                <a:lnTo>
                  <a:pt x="1312" y="115"/>
                </a:lnTo>
                <a:lnTo>
                  <a:pt x="1356" y="107"/>
                </a:lnTo>
                <a:lnTo>
                  <a:pt x="1398" y="101"/>
                </a:lnTo>
                <a:lnTo>
                  <a:pt x="1442" y="94"/>
                </a:lnTo>
                <a:lnTo>
                  <a:pt x="1486" y="88"/>
                </a:lnTo>
                <a:lnTo>
                  <a:pt x="1532" y="80"/>
                </a:lnTo>
                <a:lnTo>
                  <a:pt x="1578" y="74"/>
                </a:lnTo>
                <a:lnTo>
                  <a:pt x="1607" y="71"/>
                </a:lnTo>
                <a:lnTo>
                  <a:pt x="1636" y="67"/>
                </a:lnTo>
                <a:lnTo>
                  <a:pt x="1665" y="61"/>
                </a:lnTo>
                <a:lnTo>
                  <a:pt x="1694" y="55"/>
                </a:lnTo>
                <a:lnTo>
                  <a:pt x="1721" y="48"/>
                </a:lnTo>
                <a:lnTo>
                  <a:pt x="1747" y="38"/>
                </a:lnTo>
                <a:lnTo>
                  <a:pt x="1776" y="28"/>
                </a:lnTo>
                <a:lnTo>
                  <a:pt x="1801" y="19"/>
                </a:lnTo>
                <a:lnTo>
                  <a:pt x="1816" y="13"/>
                </a:lnTo>
                <a:lnTo>
                  <a:pt x="1830" y="9"/>
                </a:lnTo>
                <a:lnTo>
                  <a:pt x="1843" y="7"/>
                </a:lnTo>
                <a:lnTo>
                  <a:pt x="1855" y="3"/>
                </a:lnTo>
                <a:lnTo>
                  <a:pt x="1866" y="1"/>
                </a:lnTo>
                <a:lnTo>
                  <a:pt x="1876" y="0"/>
                </a:lnTo>
                <a:lnTo>
                  <a:pt x="1884" y="0"/>
                </a:lnTo>
                <a:lnTo>
                  <a:pt x="1893" y="0"/>
                </a:lnTo>
                <a:lnTo>
                  <a:pt x="1893" y="0"/>
                </a:lnTo>
                <a:lnTo>
                  <a:pt x="189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894138" y="3317875"/>
            <a:ext cx="1484312" cy="280987"/>
          </a:xfrm>
          <a:custGeom>
            <a:avLst/>
            <a:gdLst/>
            <a:ahLst/>
            <a:cxnLst>
              <a:cxn ang="0">
                <a:pos x="1515" y="2"/>
              </a:cxn>
              <a:cxn ang="0">
                <a:pos x="1553" y="8"/>
              </a:cxn>
              <a:cxn ang="0">
                <a:pos x="1597" y="17"/>
              </a:cxn>
              <a:cxn ang="0">
                <a:pos x="1645" y="33"/>
              </a:cxn>
              <a:cxn ang="0">
                <a:pos x="1699" y="52"/>
              </a:cxn>
              <a:cxn ang="0">
                <a:pos x="1755" y="77"/>
              </a:cxn>
              <a:cxn ang="0">
                <a:pos x="1797" y="104"/>
              </a:cxn>
              <a:cxn ang="0">
                <a:pos x="1830" y="131"/>
              </a:cxn>
              <a:cxn ang="0">
                <a:pos x="1853" y="154"/>
              </a:cxn>
              <a:cxn ang="0">
                <a:pos x="1866" y="177"/>
              </a:cxn>
              <a:cxn ang="0">
                <a:pos x="1870" y="198"/>
              </a:cxn>
              <a:cxn ang="0">
                <a:pos x="1868" y="213"/>
              </a:cxn>
              <a:cxn ang="0">
                <a:pos x="1858" y="225"/>
              </a:cxn>
              <a:cxn ang="0">
                <a:pos x="1845" y="234"/>
              </a:cxn>
              <a:cxn ang="0">
                <a:pos x="1826" y="238"/>
              </a:cxn>
              <a:cxn ang="0">
                <a:pos x="1803" y="240"/>
              </a:cxn>
              <a:cxn ang="0">
                <a:pos x="1655" y="242"/>
              </a:cxn>
              <a:cxn ang="0">
                <a:pos x="1463" y="250"/>
              </a:cxn>
              <a:cxn ang="0">
                <a:pos x="1284" y="267"/>
              </a:cxn>
              <a:cxn ang="0">
                <a:pos x="1154" y="278"/>
              </a:cxn>
              <a:cxn ang="0">
                <a:pos x="1039" y="288"/>
              </a:cxn>
              <a:cxn ang="0">
                <a:pos x="933" y="298"/>
              </a:cxn>
              <a:cxn ang="0">
                <a:pos x="843" y="305"/>
              </a:cxn>
              <a:cxn ang="0">
                <a:pos x="764" y="311"/>
              </a:cxn>
              <a:cxn ang="0">
                <a:pos x="697" y="317"/>
              </a:cxn>
              <a:cxn ang="0">
                <a:pos x="643" y="321"/>
              </a:cxn>
              <a:cxn ang="0">
                <a:pos x="603" y="324"/>
              </a:cxn>
              <a:cxn ang="0">
                <a:pos x="576" y="326"/>
              </a:cxn>
              <a:cxn ang="0">
                <a:pos x="561" y="328"/>
              </a:cxn>
              <a:cxn ang="0">
                <a:pos x="534" y="332"/>
              </a:cxn>
              <a:cxn ang="0">
                <a:pos x="465" y="340"/>
              </a:cxn>
              <a:cxn ang="0">
                <a:pos x="403" y="346"/>
              </a:cxn>
              <a:cxn ang="0">
                <a:pos x="348" y="349"/>
              </a:cxn>
              <a:cxn ang="0">
                <a:pos x="300" y="351"/>
              </a:cxn>
              <a:cxn ang="0">
                <a:pos x="257" y="353"/>
              </a:cxn>
              <a:cxn ang="0">
                <a:pos x="202" y="351"/>
              </a:cxn>
              <a:cxn ang="0">
                <a:pos x="154" y="346"/>
              </a:cxn>
              <a:cxn ang="0">
                <a:pos x="113" y="336"/>
              </a:cxn>
              <a:cxn ang="0">
                <a:pos x="81" y="324"/>
              </a:cxn>
              <a:cxn ang="0">
                <a:pos x="56" y="309"/>
              </a:cxn>
              <a:cxn ang="0">
                <a:pos x="25" y="280"/>
              </a:cxn>
              <a:cxn ang="0">
                <a:pos x="6" y="246"/>
              </a:cxn>
              <a:cxn ang="0">
                <a:pos x="0" y="211"/>
              </a:cxn>
              <a:cxn ang="0">
                <a:pos x="2" y="192"/>
              </a:cxn>
              <a:cxn ang="0">
                <a:pos x="12" y="177"/>
              </a:cxn>
              <a:cxn ang="0">
                <a:pos x="25" y="165"/>
              </a:cxn>
              <a:cxn ang="0">
                <a:pos x="46" y="157"/>
              </a:cxn>
              <a:cxn ang="0">
                <a:pos x="73" y="155"/>
              </a:cxn>
              <a:cxn ang="0">
                <a:pos x="223" y="146"/>
              </a:cxn>
              <a:cxn ang="0">
                <a:pos x="428" y="131"/>
              </a:cxn>
              <a:cxn ang="0">
                <a:pos x="628" y="109"/>
              </a:cxn>
              <a:cxn ang="0">
                <a:pos x="822" y="86"/>
              </a:cxn>
              <a:cxn ang="0">
                <a:pos x="1008" y="58"/>
              </a:cxn>
              <a:cxn ang="0">
                <a:pos x="1163" y="33"/>
              </a:cxn>
              <a:cxn ang="0">
                <a:pos x="1254" y="21"/>
              </a:cxn>
              <a:cxn ang="0">
                <a:pos x="1332" y="12"/>
              </a:cxn>
              <a:cxn ang="0">
                <a:pos x="1398" y="6"/>
              </a:cxn>
              <a:cxn ang="0">
                <a:pos x="1451" y="2"/>
              </a:cxn>
              <a:cxn ang="0">
                <a:pos x="1494" y="0"/>
              </a:cxn>
            </a:cxnLst>
            <a:rect l="0" t="0" r="r" b="b"/>
            <a:pathLst>
              <a:path w="1870" h="353">
                <a:moveTo>
                  <a:pt x="1494" y="0"/>
                </a:moveTo>
                <a:lnTo>
                  <a:pt x="1503" y="0"/>
                </a:lnTo>
                <a:lnTo>
                  <a:pt x="1515" y="2"/>
                </a:lnTo>
                <a:lnTo>
                  <a:pt x="1528" y="2"/>
                </a:lnTo>
                <a:lnTo>
                  <a:pt x="1540" y="4"/>
                </a:lnTo>
                <a:lnTo>
                  <a:pt x="1553" y="8"/>
                </a:lnTo>
                <a:lnTo>
                  <a:pt x="1567" y="10"/>
                </a:lnTo>
                <a:lnTo>
                  <a:pt x="1582" y="13"/>
                </a:lnTo>
                <a:lnTo>
                  <a:pt x="1597" y="17"/>
                </a:lnTo>
                <a:lnTo>
                  <a:pt x="1613" y="21"/>
                </a:lnTo>
                <a:lnTo>
                  <a:pt x="1628" y="27"/>
                </a:lnTo>
                <a:lnTo>
                  <a:pt x="1645" y="33"/>
                </a:lnTo>
                <a:lnTo>
                  <a:pt x="1663" y="38"/>
                </a:lnTo>
                <a:lnTo>
                  <a:pt x="1682" y="46"/>
                </a:lnTo>
                <a:lnTo>
                  <a:pt x="1699" y="52"/>
                </a:lnTo>
                <a:lnTo>
                  <a:pt x="1718" y="59"/>
                </a:lnTo>
                <a:lnTo>
                  <a:pt x="1737" y="67"/>
                </a:lnTo>
                <a:lnTo>
                  <a:pt x="1755" y="77"/>
                </a:lnTo>
                <a:lnTo>
                  <a:pt x="1768" y="86"/>
                </a:lnTo>
                <a:lnTo>
                  <a:pt x="1783" y="96"/>
                </a:lnTo>
                <a:lnTo>
                  <a:pt x="1797" y="104"/>
                </a:lnTo>
                <a:lnTo>
                  <a:pt x="1808" y="113"/>
                </a:lnTo>
                <a:lnTo>
                  <a:pt x="1820" y="121"/>
                </a:lnTo>
                <a:lnTo>
                  <a:pt x="1830" y="131"/>
                </a:lnTo>
                <a:lnTo>
                  <a:pt x="1837" y="138"/>
                </a:lnTo>
                <a:lnTo>
                  <a:pt x="1845" y="146"/>
                </a:lnTo>
                <a:lnTo>
                  <a:pt x="1853" y="154"/>
                </a:lnTo>
                <a:lnTo>
                  <a:pt x="1856" y="161"/>
                </a:lnTo>
                <a:lnTo>
                  <a:pt x="1862" y="169"/>
                </a:lnTo>
                <a:lnTo>
                  <a:pt x="1866" y="177"/>
                </a:lnTo>
                <a:lnTo>
                  <a:pt x="1868" y="184"/>
                </a:lnTo>
                <a:lnTo>
                  <a:pt x="1870" y="190"/>
                </a:lnTo>
                <a:lnTo>
                  <a:pt x="1870" y="198"/>
                </a:lnTo>
                <a:lnTo>
                  <a:pt x="1870" y="203"/>
                </a:lnTo>
                <a:lnTo>
                  <a:pt x="1868" y="209"/>
                </a:lnTo>
                <a:lnTo>
                  <a:pt x="1868" y="213"/>
                </a:lnTo>
                <a:lnTo>
                  <a:pt x="1864" y="217"/>
                </a:lnTo>
                <a:lnTo>
                  <a:pt x="1862" y="221"/>
                </a:lnTo>
                <a:lnTo>
                  <a:pt x="1858" y="225"/>
                </a:lnTo>
                <a:lnTo>
                  <a:pt x="1854" y="228"/>
                </a:lnTo>
                <a:lnTo>
                  <a:pt x="1851" y="230"/>
                </a:lnTo>
                <a:lnTo>
                  <a:pt x="1845" y="234"/>
                </a:lnTo>
                <a:lnTo>
                  <a:pt x="1839" y="236"/>
                </a:lnTo>
                <a:lnTo>
                  <a:pt x="1833" y="238"/>
                </a:lnTo>
                <a:lnTo>
                  <a:pt x="1826" y="238"/>
                </a:lnTo>
                <a:lnTo>
                  <a:pt x="1818" y="240"/>
                </a:lnTo>
                <a:lnTo>
                  <a:pt x="1810" y="240"/>
                </a:lnTo>
                <a:lnTo>
                  <a:pt x="1803" y="240"/>
                </a:lnTo>
                <a:lnTo>
                  <a:pt x="1793" y="242"/>
                </a:lnTo>
                <a:lnTo>
                  <a:pt x="1724" y="242"/>
                </a:lnTo>
                <a:lnTo>
                  <a:pt x="1655" y="242"/>
                </a:lnTo>
                <a:lnTo>
                  <a:pt x="1590" y="244"/>
                </a:lnTo>
                <a:lnTo>
                  <a:pt x="1526" y="246"/>
                </a:lnTo>
                <a:lnTo>
                  <a:pt x="1463" y="250"/>
                </a:lnTo>
                <a:lnTo>
                  <a:pt x="1401" y="253"/>
                </a:lnTo>
                <a:lnTo>
                  <a:pt x="1342" y="259"/>
                </a:lnTo>
                <a:lnTo>
                  <a:pt x="1284" y="267"/>
                </a:lnTo>
                <a:lnTo>
                  <a:pt x="1238" y="271"/>
                </a:lnTo>
                <a:lnTo>
                  <a:pt x="1196" y="274"/>
                </a:lnTo>
                <a:lnTo>
                  <a:pt x="1154" y="278"/>
                </a:lnTo>
                <a:lnTo>
                  <a:pt x="1113" y="282"/>
                </a:lnTo>
                <a:lnTo>
                  <a:pt x="1075" y="284"/>
                </a:lnTo>
                <a:lnTo>
                  <a:pt x="1039" y="288"/>
                </a:lnTo>
                <a:lnTo>
                  <a:pt x="1002" y="292"/>
                </a:lnTo>
                <a:lnTo>
                  <a:pt x="968" y="294"/>
                </a:lnTo>
                <a:lnTo>
                  <a:pt x="933" y="298"/>
                </a:lnTo>
                <a:lnTo>
                  <a:pt x="902" y="299"/>
                </a:lnTo>
                <a:lnTo>
                  <a:pt x="872" y="303"/>
                </a:lnTo>
                <a:lnTo>
                  <a:pt x="843" y="305"/>
                </a:lnTo>
                <a:lnTo>
                  <a:pt x="814" y="307"/>
                </a:lnTo>
                <a:lnTo>
                  <a:pt x="789" y="309"/>
                </a:lnTo>
                <a:lnTo>
                  <a:pt x="764" y="311"/>
                </a:lnTo>
                <a:lnTo>
                  <a:pt x="739" y="313"/>
                </a:lnTo>
                <a:lnTo>
                  <a:pt x="718" y="315"/>
                </a:lnTo>
                <a:lnTo>
                  <a:pt x="697" y="317"/>
                </a:lnTo>
                <a:lnTo>
                  <a:pt x="678" y="319"/>
                </a:lnTo>
                <a:lnTo>
                  <a:pt x="660" y="321"/>
                </a:lnTo>
                <a:lnTo>
                  <a:pt x="643" y="321"/>
                </a:lnTo>
                <a:lnTo>
                  <a:pt x="630" y="322"/>
                </a:lnTo>
                <a:lnTo>
                  <a:pt x="616" y="322"/>
                </a:lnTo>
                <a:lnTo>
                  <a:pt x="603" y="324"/>
                </a:lnTo>
                <a:lnTo>
                  <a:pt x="593" y="324"/>
                </a:lnTo>
                <a:lnTo>
                  <a:pt x="584" y="326"/>
                </a:lnTo>
                <a:lnTo>
                  <a:pt x="576" y="326"/>
                </a:lnTo>
                <a:lnTo>
                  <a:pt x="568" y="326"/>
                </a:lnTo>
                <a:lnTo>
                  <a:pt x="564" y="328"/>
                </a:lnTo>
                <a:lnTo>
                  <a:pt x="561" y="328"/>
                </a:lnTo>
                <a:lnTo>
                  <a:pt x="559" y="328"/>
                </a:lnTo>
                <a:lnTo>
                  <a:pt x="559" y="328"/>
                </a:lnTo>
                <a:lnTo>
                  <a:pt x="534" y="332"/>
                </a:lnTo>
                <a:lnTo>
                  <a:pt x="509" y="334"/>
                </a:lnTo>
                <a:lnTo>
                  <a:pt x="486" y="338"/>
                </a:lnTo>
                <a:lnTo>
                  <a:pt x="465" y="340"/>
                </a:lnTo>
                <a:lnTo>
                  <a:pt x="444" y="342"/>
                </a:lnTo>
                <a:lnTo>
                  <a:pt x="422" y="344"/>
                </a:lnTo>
                <a:lnTo>
                  <a:pt x="403" y="346"/>
                </a:lnTo>
                <a:lnTo>
                  <a:pt x="384" y="347"/>
                </a:lnTo>
                <a:lnTo>
                  <a:pt x="365" y="347"/>
                </a:lnTo>
                <a:lnTo>
                  <a:pt x="348" y="349"/>
                </a:lnTo>
                <a:lnTo>
                  <a:pt x="332" y="351"/>
                </a:lnTo>
                <a:lnTo>
                  <a:pt x="315" y="351"/>
                </a:lnTo>
                <a:lnTo>
                  <a:pt x="300" y="351"/>
                </a:lnTo>
                <a:lnTo>
                  <a:pt x="284" y="351"/>
                </a:lnTo>
                <a:lnTo>
                  <a:pt x="271" y="351"/>
                </a:lnTo>
                <a:lnTo>
                  <a:pt x="257" y="353"/>
                </a:lnTo>
                <a:lnTo>
                  <a:pt x="238" y="351"/>
                </a:lnTo>
                <a:lnTo>
                  <a:pt x="219" y="351"/>
                </a:lnTo>
                <a:lnTo>
                  <a:pt x="202" y="351"/>
                </a:lnTo>
                <a:lnTo>
                  <a:pt x="186" y="349"/>
                </a:lnTo>
                <a:lnTo>
                  <a:pt x="169" y="347"/>
                </a:lnTo>
                <a:lnTo>
                  <a:pt x="154" y="346"/>
                </a:lnTo>
                <a:lnTo>
                  <a:pt x="140" y="342"/>
                </a:lnTo>
                <a:lnTo>
                  <a:pt x="127" y="340"/>
                </a:lnTo>
                <a:lnTo>
                  <a:pt x="113" y="336"/>
                </a:lnTo>
                <a:lnTo>
                  <a:pt x="102" y="332"/>
                </a:lnTo>
                <a:lnTo>
                  <a:pt x="90" y="328"/>
                </a:lnTo>
                <a:lnTo>
                  <a:pt x="81" y="324"/>
                </a:lnTo>
                <a:lnTo>
                  <a:pt x="71" y="319"/>
                </a:lnTo>
                <a:lnTo>
                  <a:pt x="63" y="315"/>
                </a:lnTo>
                <a:lnTo>
                  <a:pt x="56" y="309"/>
                </a:lnTo>
                <a:lnTo>
                  <a:pt x="48" y="303"/>
                </a:lnTo>
                <a:lnTo>
                  <a:pt x="37" y="292"/>
                </a:lnTo>
                <a:lnTo>
                  <a:pt x="25" y="280"/>
                </a:lnTo>
                <a:lnTo>
                  <a:pt x="17" y="269"/>
                </a:lnTo>
                <a:lnTo>
                  <a:pt x="12" y="257"/>
                </a:lnTo>
                <a:lnTo>
                  <a:pt x="6" y="246"/>
                </a:lnTo>
                <a:lnTo>
                  <a:pt x="2" y="234"/>
                </a:lnTo>
                <a:lnTo>
                  <a:pt x="0" y="223"/>
                </a:lnTo>
                <a:lnTo>
                  <a:pt x="0" y="211"/>
                </a:lnTo>
                <a:lnTo>
                  <a:pt x="0" y="203"/>
                </a:lnTo>
                <a:lnTo>
                  <a:pt x="0" y="198"/>
                </a:lnTo>
                <a:lnTo>
                  <a:pt x="2" y="192"/>
                </a:lnTo>
                <a:lnTo>
                  <a:pt x="4" y="186"/>
                </a:lnTo>
                <a:lnTo>
                  <a:pt x="8" y="180"/>
                </a:lnTo>
                <a:lnTo>
                  <a:pt x="12" y="177"/>
                </a:lnTo>
                <a:lnTo>
                  <a:pt x="15" y="173"/>
                </a:lnTo>
                <a:lnTo>
                  <a:pt x="19" y="169"/>
                </a:lnTo>
                <a:lnTo>
                  <a:pt x="25" y="165"/>
                </a:lnTo>
                <a:lnTo>
                  <a:pt x="33" y="163"/>
                </a:lnTo>
                <a:lnTo>
                  <a:pt x="38" y="159"/>
                </a:lnTo>
                <a:lnTo>
                  <a:pt x="46" y="157"/>
                </a:lnTo>
                <a:lnTo>
                  <a:pt x="54" y="157"/>
                </a:lnTo>
                <a:lnTo>
                  <a:pt x="63" y="155"/>
                </a:lnTo>
                <a:lnTo>
                  <a:pt x="73" y="155"/>
                </a:lnTo>
                <a:lnTo>
                  <a:pt x="83" y="155"/>
                </a:lnTo>
                <a:lnTo>
                  <a:pt x="154" y="152"/>
                </a:lnTo>
                <a:lnTo>
                  <a:pt x="223" y="146"/>
                </a:lnTo>
                <a:lnTo>
                  <a:pt x="292" y="142"/>
                </a:lnTo>
                <a:lnTo>
                  <a:pt x="361" y="136"/>
                </a:lnTo>
                <a:lnTo>
                  <a:pt x="428" y="131"/>
                </a:lnTo>
                <a:lnTo>
                  <a:pt x="495" y="125"/>
                </a:lnTo>
                <a:lnTo>
                  <a:pt x="563" y="117"/>
                </a:lnTo>
                <a:lnTo>
                  <a:pt x="628" y="109"/>
                </a:lnTo>
                <a:lnTo>
                  <a:pt x="693" y="102"/>
                </a:lnTo>
                <a:lnTo>
                  <a:pt x="756" y="94"/>
                </a:lnTo>
                <a:lnTo>
                  <a:pt x="822" y="86"/>
                </a:lnTo>
                <a:lnTo>
                  <a:pt x="883" y="77"/>
                </a:lnTo>
                <a:lnTo>
                  <a:pt x="946" y="67"/>
                </a:lnTo>
                <a:lnTo>
                  <a:pt x="1008" y="58"/>
                </a:lnTo>
                <a:lnTo>
                  <a:pt x="1069" y="48"/>
                </a:lnTo>
                <a:lnTo>
                  <a:pt x="1131" y="36"/>
                </a:lnTo>
                <a:lnTo>
                  <a:pt x="1163" y="33"/>
                </a:lnTo>
                <a:lnTo>
                  <a:pt x="1194" y="29"/>
                </a:lnTo>
                <a:lnTo>
                  <a:pt x="1225" y="25"/>
                </a:lnTo>
                <a:lnTo>
                  <a:pt x="1254" y="21"/>
                </a:lnTo>
                <a:lnTo>
                  <a:pt x="1282" y="17"/>
                </a:lnTo>
                <a:lnTo>
                  <a:pt x="1307" y="13"/>
                </a:lnTo>
                <a:lnTo>
                  <a:pt x="1332" y="12"/>
                </a:lnTo>
                <a:lnTo>
                  <a:pt x="1355" y="10"/>
                </a:lnTo>
                <a:lnTo>
                  <a:pt x="1378" y="8"/>
                </a:lnTo>
                <a:lnTo>
                  <a:pt x="1398" y="6"/>
                </a:lnTo>
                <a:lnTo>
                  <a:pt x="1417" y="4"/>
                </a:lnTo>
                <a:lnTo>
                  <a:pt x="1436" y="2"/>
                </a:lnTo>
                <a:lnTo>
                  <a:pt x="1451" y="2"/>
                </a:lnTo>
                <a:lnTo>
                  <a:pt x="1467" y="0"/>
                </a:lnTo>
                <a:lnTo>
                  <a:pt x="1480" y="0"/>
                </a:lnTo>
                <a:lnTo>
                  <a:pt x="1494" y="0"/>
                </a:lnTo>
                <a:lnTo>
                  <a:pt x="149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2536825" y="3732212"/>
            <a:ext cx="552450" cy="1020763"/>
          </a:xfrm>
          <a:custGeom>
            <a:avLst/>
            <a:gdLst/>
            <a:ahLst/>
            <a:cxnLst>
              <a:cxn ang="0">
                <a:pos x="524" y="2"/>
              </a:cxn>
              <a:cxn ang="0">
                <a:pos x="549" y="16"/>
              </a:cxn>
              <a:cxn ang="0">
                <a:pos x="576" y="41"/>
              </a:cxn>
              <a:cxn ang="0">
                <a:pos x="602" y="75"/>
              </a:cxn>
              <a:cxn ang="0">
                <a:pos x="629" y="123"/>
              </a:cxn>
              <a:cxn ang="0">
                <a:pos x="660" y="194"/>
              </a:cxn>
              <a:cxn ang="0">
                <a:pos x="685" y="290"/>
              </a:cxn>
              <a:cxn ang="0">
                <a:pos x="697" y="380"/>
              </a:cxn>
              <a:cxn ang="0">
                <a:pos x="695" y="449"/>
              </a:cxn>
              <a:cxn ang="0">
                <a:pos x="685" y="517"/>
              </a:cxn>
              <a:cxn ang="0">
                <a:pos x="666" y="593"/>
              </a:cxn>
              <a:cxn ang="0">
                <a:pos x="639" y="676"/>
              </a:cxn>
              <a:cxn ang="0">
                <a:pos x="604" y="768"/>
              </a:cxn>
              <a:cxn ang="0">
                <a:pos x="562" y="868"/>
              </a:cxn>
              <a:cxn ang="0">
                <a:pos x="518" y="964"/>
              </a:cxn>
              <a:cxn ang="0">
                <a:pos x="472" y="1046"/>
              </a:cxn>
              <a:cxn ang="0">
                <a:pos x="430" y="1117"/>
              </a:cxn>
              <a:cxn ang="0">
                <a:pos x="387" y="1177"/>
              </a:cxn>
              <a:cxn ang="0">
                <a:pos x="349" y="1225"/>
              </a:cxn>
              <a:cxn ang="0">
                <a:pos x="318" y="1246"/>
              </a:cxn>
              <a:cxn ang="0">
                <a:pos x="288" y="1263"/>
              </a:cxn>
              <a:cxn ang="0">
                <a:pos x="261" y="1275"/>
              </a:cxn>
              <a:cxn ang="0">
                <a:pos x="234" y="1283"/>
              </a:cxn>
              <a:cxn ang="0">
                <a:pos x="192" y="1286"/>
              </a:cxn>
              <a:cxn ang="0">
                <a:pos x="159" y="1281"/>
              </a:cxn>
              <a:cxn ang="0">
                <a:pos x="128" y="1271"/>
              </a:cxn>
              <a:cxn ang="0">
                <a:pos x="98" y="1258"/>
              </a:cxn>
              <a:cxn ang="0">
                <a:pos x="69" y="1236"/>
              </a:cxn>
              <a:cxn ang="0">
                <a:pos x="42" y="1211"/>
              </a:cxn>
              <a:cxn ang="0">
                <a:pos x="15" y="1158"/>
              </a:cxn>
              <a:cxn ang="0">
                <a:pos x="2" y="1098"/>
              </a:cxn>
              <a:cxn ang="0">
                <a:pos x="0" y="1044"/>
              </a:cxn>
              <a:cxn ang="0">
                <a:pos x="4" y="1008"/>
              </a:cxn>
              <a:cxn ang="0">
                <a:pos x="23" y="939"/>
              </a:cxn>
              <a:cxn ang="0">
                <a:pos x="55" y="883"/>
              </a:cxn>
              <a:cxn ang="0">
                <a:pos x="82" y="843"/>
              </a:cxn>
              <a:cxn ang="0">
                <a:pos x="113" y="797"/>
              </a:cxn>
              <a:cxn ang="0">
                <a:pos x="144" y="741"/>
              </a:cxn>
              <a:cxn ang="0">
                <a:pos x="176" y="680"/>
              </a:cxn>
              <a:cxn ang="0">
                <a:pos x="211" y="613"/>
              </a:cxn>
              <a:cxn ang="0">
                <a:pos x="247" y="536"/>
              </a:cxn>
              <a:cxn ang="0">
                <a:pos x="284" y="453"/>
              </a:cxn>
              <a:cxn ang="0">
                <a:pos x="322" y="365"/>
              </a:cxn>
              <a:cxn ang="0">
                <a:pos x="362" y="269"/>
              </a:cxn>
              <a:cxn ang="0">
                <a:pos x="403" y="165"/>
              </a:cxn>
              <a:cxn ang="0">
                <a:pos x="434" y="81"/>
              </a:cxn>
              <a:cxn ang="0">
                <a:pos x="445" y="52"/>
              </a:cxn>
              <a:cxn ang="0">
                <a:pos x="457" y="29"/>
              </a:cxn>
              <a:cxn ang="0">
                <a:pos x="472" y="12"/>
              </a:cxn>
              <a:cxn ang="0">
                <a:pos x="489" y="2"/>
              </a:cxn>
              <a:cxn ang="0">
                <a:pos x="508" y="0"/>
              </a:cxn>
            </a:cxnLst>
            <a:rect l="0" t="0" r="r" b="b"/>
            <a:pathLst>
              <a:path w="697" h="1286">
                <a:moveTo>
                  <a:pt x="508" y="0"/>
                </a:moveTo>
                <a:lnTo>
                  <a:pt x="516" y="0"/>
                </a:lnTo>
                <a:lnTo>
                  <a:pt x="524" y="2"/>
                </a:lnTo>
                <a:lnTo>
                  <a:pt x="533" y="6"/>
                </a:lnTo>
                <a:lnTo>
                  <a:pt x="541" y="10"/>
                </a:lnTo>
                <a:lnTo>
                  <a:pt x="549" y="16"/>
                </a:lnTo>
                <a:lnTo>
                  <a:pt x="558" y="23"/>
                </a:lnTo>
                <a:lnTo>
                  <a:pt x="568" y="31"/>
                </a:lnTo>
                <a:lnTo>
                  <a:pt x="576" y="41"/>
                </a:lnTo>
                <a:lnTo>
                  <a:pt x="585" y="50"/>
                </a:lnTo>
                <a:lnTo>
                  <a:pt x="595" y="64"/>
                </a:lnTo>
                <a:lnTo>
                  <a:pt x="602" y="75"/>
                </a:lnTo>
                <a:lnTo>
                  <a:pt x="612" y="90"/>
                </a:lnTo>
                <a:lnTo>
                  <a:pt x="622" y="106"/>
                </a:lnTo>
                <a:lnTo>
                  <a:pt x="629" y="123"/>
                </a:lnTo>
                <a:lnTo>
                  <a:pt x="639" y="140"/>
                </a:lnTo>
                <a:lnTo>
                  <a:pt x="649" y="160"/>
                </a:lnTo>
                <a:lnTo>
                  <a:pt x="660" y="194"/>
                </a:lnTo>
                <a:lnTo>
                  <a:pt x="670" y="227"/>
                </a:lnTo>
                <a:lnTo>
                  <a:pt x="679" y="259"/>
                </a:lnTo>
                <a:lnTo>
                  <a:pt x="685" y="290"/>
                </a:lnTo>
                <a:lnTo>
                  <a:pt x="691" y="321"/>
                </a:lnTo>
                <a:lnTo>
                  <a:pt x="695" y="351"/>
                </a:lnTo>
                <a:lnTo>
                  <a:pt x="697" y="380"/>
                </a:lnTo>
                <a:lnTo>
                  <a:pt x="697" y="407"/>
                </a:lnTo>
                <a:lnTo>
                  <a:pt x="697" y="428"/>
                </a:lnTo>
                <a:lnTo>
                  <a:pt x="695" y="449"/>
                </a:lnTo>
                <a:lnTo>
                  <a:pt x="693" y="471"/>
                </a:lnTo>
                <a:lnTo>
                  <a:pt x="689" y="494"/>
                </a:lnTo>
                <a:lnTo>
                  <a:pt x="685" y="517"/>
                </a:lnTo>
                <a:lnTo>
                  <a:pt x="679" y="542"/>
                </a:lnTo>
                <a:lnTo>
                  <a:pt x="673" y="566"/>
                </a:lnTo>
                <a:lnTo>
                  <a:pt x="666" y="593"/>
                </a:lnTo>
                <a:lnTo>
                  <a:pt x="658" y="620"/>
                </a:lnTo>
                <a:lnTo>
                  <a:pt x="649" y="647"/>
                </a:lnTo>
                <a:lnTo>
                  <a:pt x="639" y="676"/>
                </a:lnTo>
                <a:lnTo>
                  <a:pt x="629" y="707"/>
                </a:lnTo>
                <a:lnTo>
                  <a:pt x="618" y="737"/>
                </a:lnTo>
                <a:lnTo>
                  <a:pt x="604" y="768"/>
                </a:lnTo>
                <a:lnTo>
                  <a:pt x="593" y="801"/>
                </a:lnTo>
                <a:lnTo>
                  <a:pt x="579" y="835"/>
                </a:lnTo>
                <a:lnTo>
                  <a:pt x="562" y="868"/>
                </a:lnTo>
                <a:lnTo>
                  <a:pt x="547" y="901"/>
                </a:lnTo>
                <a:lnTo>
                  <a:pt x="533" y="933"/>
                </a:lnTo>
                <a:lnTo>
                  <a:pt x="518" y="964"/>
                </a:lnTo>
                <a:lnTo>
                  <a:pt x="503" y="993"/>
                </a:lnTo>
                <a:lnTo>
                  <a:pt x="487" y="1020"/>
                </a:lnTo>
                <a:lnTo>
                  <a:pt x="472" y="1046"/>
                </a:lnTo>
                <a:lnTo>
                  <a:pt x="458" y="1071"/>
                </a:lnTo>
                <a:lnTo>
                  <a:pt x="443" y="1094"/>
                </a:lnTo>
                <a:lnTo>
                  <a:pt x="430" y="1117"/>
                </a:lnTo>
                <a:lnTo>
                  <a:pt x="416" y="1139"/>
                </a:lnTo>
                <a:lnTo>
                  <a:pt x="401" y="1158"/>
                </a:lnTo>
                <a:lnTo>
                  <a:pt x="387" y="1177"/>
                </a:lnTo>
                <a:lnTo>
                  <a:pt x="374" y="1194"/>
                </a:lnTo>
                <a:lnTo>
                  <a:pt x="361" y="1210"/>
                </a:lnTo>
                <a:lnTo>
                  <a:pt x="349" y="1225"/>
                </a:lnTo>
                <a:lnTo>
                  <a:pt x="338" y="1233"/>
                </a:lnTo>
                <a:lnTo>
                  <a:pt x="328" y="1238"/>
                </a:lnTo>
                <a:lnTo>
                  <a:pt x="318" y="1246"/>
                </a:lnTo>
                <a:lnTo>
                  <a:pt x="307" y="1252"/>
                </a:lnTo>
                <a:lnTo>
                  <a:pt x="297" y="1258"/>
                </a:lnTo>
                <a:lnTo>
                  <a:pt x="288" y="1263"/>
                </a:lnTo>
                <a:lnTo>
                  <a:pt x="278" y="1267"/>
                </a:lnTo>
                <a:lnTo>
                  <a:pt x="270" y="1271"/>
                </a:lnTo>
                <a:lnTo>
                  <a:pt x="261" y="1275"/>
                </a:lnTo>
                <a:lnTo>
                  <a:pt x="251" y="1279"/>
                </a:lnTo>
                <a:lnTo>
                  <a:pt x="243" y="1281"/>
                </a:lnTo>
                <a:lnTo>
                  <a:pt x="234" y="1283"/>
                </a:lnTo>
                <a:lnTo>
                  <a:pt x="217" y="1284"/>
                </a:lnTo>
                <a:lnTo>
                  <a:pt x="201" y="1286"/>
                </a:lnTo>
                <a:lnTo>
                  <a:pt x="192" y="1286"/>
                </a:lnTo>
                <a:lnTo>
                  <a:pt x="180" y="1284"/>
                </a:lnTo>
                <a:lnTo>
                  <a:pt x="171" y="1283"/>
                </a:lnTo>
                <a:lnTo>
                  <a:pt x="159" y="1281"/>
                </a:lnTo>
                <a:lnTo>
                  <a:pt x="149" y="1279"/>
                </a:lnTo>
                <a:lnTo>
                  <a:pt x="138" y="1275"/>
                </a:lnTo>
                <a:lnTo>
                  <a:pt x="128" y="1271"/>
                </a:lnTo>
                <a:lnTo>
                  <a:pt x="119" y="1267"/>
                </a:lnTo>
                <a:lnTo>
                  <a:pt x="107" y="1263"/>
                </a:lnTo>
                <a:lnTo>
                  <a:pt x="98" y="1258"/>
                </a:lnTo>
                <a:lnTo>
                  <a:pt x="88" y="1252"/>
                </a:lnTo>
                <a:lnTo>
                  <a:pt x="78" y="1244"/>
                </a:lnTo>
                <a:lnTo>
                  <a:pt x="69" y="1236"/>
                </a:lnTo>
                <a:lnTo>
                  <a:pt x="59" y="1229"/>
                </a:lnTo>
                <a:lnTo>
                  <a:pt x="50" y="1221"/>
                </a:lnTo>
                <a:lnTo>
                  <a:pt x="42" y="1211"/>
                </a:lnTo>
                <a:lnTo>
                  <a:pt x="30" y="1194"/>
                </a:lnTo>
                <a:lnTo>
                  <a:pt x="23" y="1177"/>
                </a:lnTo>
                <a:lnTo>
                  <a:pt x="15" y="1158"/>
                </a:lnTo>
                <a:lnTo>
                  <a:pt x="9" y="1139"/>
                </a:lnTo>
                <a:lnTo>
                  <a:pt x="5" y="1119"/>
                </a:lnTo>
                <a:lnTo>
                  <a:pt x="2" y="1098"/>
                </a:lnTo>
                <a:lnTo>
                  <a:pt x="0" y="1077"/>
                </a:lnTo>
                <a:lnTo>
                  <a:pt x="0" y="1058"/>
                </a:lnTo>
                <a:lnTo>
                  <a:pt x="0" y="1044"/>
                </a:lnTo>
                <a:lnTo>
                  <a:pt x="0" y="1031"/>
                </a:lnTo>
                <a:lnTo>
                  <a:pt x="2" y="1020"/>
                </a:lnTo>
                <a:lnTo>
                  <a:pt x="4" y="1008"/>
                </a:lnTo>
                <a:lnTo>
                  <a:pt x="7" y="983"/>
                </a:lnTo>
                <a:lnTo>
                  <a:pt x="13" y="962"/>
                </a:lnTo>
                <a:lnTo>
                  <a:pt x="23" y="939"/>
                </a:lnTo>
                <a:lnTo>
                  <a:pt x="32" y="920"/>
                </a:lnTo>
                <a:lnTo>
                  <a:pt x="42" y="901"/>
                </a:lnTo>
                <a:lnTo>
                  <a:pt x="55" y="883"/>
                </a:lnTo>
                <a:lnTo>
                  <a:pt x="65" y="872"/>
                </a:lnTo>
                <a:lnTo>
                  <a:pt x="73" y="858"/>
                </a:lnTo>
                <a:lnTo>
                  <a:pt x="82" y="843"/>
                </a:lnTo>
                <a:lnTo>
                  <a:pt x="92" y="829"/>
                </a:lnTo>
                <a:lnTo>
                  <a:pt x="103" y="812"/>
                </a:lnTo>
                <a:lnTo>
                  <a:pt x="113" y="797"/>
                </a:lnTo>
                <a:lnTo>
                  <a:pt x="123" y="780"/>
                </a:lnTo>
                <a:lnTo>
                  <a:pt x="134" y="760"/>
                </a:lnTo>
                <a:lnTo>
                  <a:pt x="144" y="741"/>
                </a:lnTo>
                <a:lnTo>
                  <a:pt x="155" y="722"/>
                </a:lnTo>
                <a:lnTo>
                  <a:pt x="165" y="701"/>
                </a:lnTo>
                <a:lnTo>
                  <a:pt x="176" y="680"/>
                </a:lnTo>
                <a:lnTo>
                  <a:pt x="188" y="659"/>
                </a:lnTo>
                <a:lnTo>
                  <a:pt x="199" y="636"/>
                </a:lnTo>
                <a:lnTo>
                  <a:pt x="211" y="613"/>
                </a:lnTo>
                <a:lnTo>
                  <a:pt x="222" y="588"/>
                </a:lnTo>
                <a:lnTo>
                  <a:pt x="236" y="563"/>
                </a:lnTo>
                <a:lnTo>
                  <a:pt x="247" y="536"/>
                </a:lnTo>
                <a:lnTo>
                  <a:pt x="259" y="511"/>
                </a:lnTo>
                <a:lnTo>
                  <a:pt x="272" y="482"/>
                </a:lnTo>
                <a:lnTo>
                  <a:pt x="284" y="453"/>
                </a:lnTo>
                <a:lnTo>
                  <a:pt x="297" y="424"/>
                </a:lnTo>
                <a:lnTo>
                  <a:pt x="311" y="396"/>
                </a:lnTo>
                <a:lnTo>
                  <a:pt x="322" y="365"/>
                </a:lnTo>
                <a:lnTo>
                  <a:pt x="336" y="334"/>
                </a:lnTo>
                <a:lnTo>
                  <a:pt x="349" y="302"/>
                </a:lnTo>
                <a:lnTo>
                  <a:pt x="362" y="269"/>
                </a:lnTo>
                <a:lnTo>
                  <a:pt x="376" y="234"/>
                </a:lnTo>
                <a:lnTo>
                  <a:pt x="389" y="200"/>
                </a:lnTo>
                <a:lnTo>
                  <a:pt x="403" y="165"/>
                </a:lnTo>
                <a:lnTo>
                  <a:pt x="418" y="129"/>
                </a:lnTo>
                <a:lnTo>
                  <a:pt x="432" y="92"/>
                </a:lnTo>
                <a:lnTo>
                  <a:pt x="434" y="81"/>
                </a:lnTo>
                <a:lnTo>
                  <a:pt x="437" y="69"/>
                </a:lnTo>
                <a:lnTo>
                  <a:pt x="441" y="60"/>
                </a:lnTo>
                <a:lnTo>
                  <a:pt x="445" y="52"/>
                </a:lnTo>
                <a:lnTo>
                  <a:pt x="449" y="42"/>
                </a:lnTo>
                <a:lnTo>
                  <a:pt x="453" y="35"/>
                </a:lnTo>
                <a:lnTo>
                  <a:pt x="457" y="29"/>
                </a:lnTo>
                <a:lnTo>
                  <a:pt x="462" y="23"/>
                </a:lnTo>
                <a:lnTo>
                  <a:pt x="468" y="17"/>
                </a:lnTo>
                <a:lnTo>
                  <a:pt x="472" y="12"/>
                </a:lnTo>
                <a:lnTo>
                  <a:pt x="478" y="8"/>
                </a:lnTo>
                <a:lnTo>
                  <a:pt x="483" y="6"/>
                </a:lnTo>
                <a:lnTo>
                  <a:pt x="489" y="2"/>
                </a:lnTo>
                <a:lnTo>
                  <a:pt x="495" y="0"/>
                </a:lnTo>
                <a:lnTo>
                  <a:pt x="503" y="0"/>
                </a:lnTo>
                <a:lnTo>
                  <a:pt x="508" y="0"/>
                </a:lnTo>
                <a:lnTo>
                  <a:pt x="50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2895600" y="3657600"/>
            <a:ext cx="3846513" cy="760412"/>
          </a:xfrm>
          <a:custGeom>
            <a:avLst/>
            <a:gdLst/>
            <a:ahLst/>
            <a:cxnLst>
              <a:cxn ang="0">
                <a:pos x="4175" y="14"/>
              </a:cxn>
              <a:cxn ang="0">
                <a:pos x="4290" y="69"/>
              </a:cxn>
              <a:cxn ang="0">
                <a:pos x="4440" y="167"/>
              </a:cxn>
              <a:cxn ang="0">
                <a:pos x="4569" y="263"/>
              </a:cxn>
              <a:cxn ang="0">
                <a:pos x="4655" y="334"/>
              </a:cxn>
              <a:cxn ang="0">
                <a:pos x="4726" y="398"/>
              </a:cxn>
              <a:cxn ang="0">
                <a:pos x="4780" y="455"/>
              </a:cxn>
              <a:cxn ang="0">
                <a:pos x="4818" y="505"/>
              </a:cxn>
              <a:cxn ang="0">
                <a:pos x="4839" y="549"/>
              </a:cxn>
              <a:cxn ang="0">
                <a:pos x="4843" y="591"/>
              </a:cxn>
              <a:cxn ang="0">
                <a:pos x="4835" y="630"/>
              </a:cxn>
              <a:cxn ang="0">
                <a:pos x="4812" y="662"/>
              </a:cxn>
              <a:cxn ang="0">
                <a:pos x="4776" y="689"/>
              </a:cxn>
              <a:cxn ang="0">
                <a:pos x="4724" y="710"/>
              </a:cxn>
              <a:cxn ang="0">
                <a:pos x="4661" y="726"/>
              </a:cxn>
              <a:cxn ang="0">
                <a:pos x="4582" y="735"/>
              </a:cxn>
              <a:cxn ang="0">
                <a:pos x="4350" y="772"/>
              </a:cxn>
              <a:cxn ang="0">
                <a:pos x="4048" y="833"/>
              </a:cxn>
              <a:cxn ang="0">
                <a:pos x="3716" y="920"/>
              </a:cxn>
              <a:cxn ang="0">
                <a:pos x="3551" y="958"/>
              </a:cxn>
              <a:cxn ang="0">
                <a:pos x="3526" y="931"/>
              </a:cxn>
              <a:cxn ang="0">
                <a:pos x="3620" y="810"/>
              </a:cxn>
              <a:cxn ang="0">
                <a:pos x="3722" y="689"/>
              </a:cxn>
              <a:cxn ang="0">
                <a:pos x="3804" y="588"/>
              </a:cxn>
              <a:cxn ang="0">
                <a:pos x="3868" y="503"/>
              </a:cxn>
              <a:cxn ang="0">
                <a:pos x="3910" y="438"/>
              </a:cxn>
              <a:cxn ang="0">
                <a:pos x="3933" y="390"/>
              </a:cxn>
              <a:cxn ang="0">
                <a:pos x="3935" y="361"/>
              </a:cxn>
              <a:cxn ang="0">
                <a:pos x="3910" y="338"/>
              </a:cxn>
              <a:cxn ang="0">
                <a:pos x="3858" y="326"/>
              </a:cxn>
              <a:cxn ang="0">
                <a:pos x="3726" y="325"/>
              </a:cxn>
              <a:cxn ang="0">
                <a:pos x="3346" y="338"/>
              </a:cxn>
              <a:cxn ang="0">
                <a:pos x="2920" y="365"/>
              </a:cxn>
              <a:cxn ang="0">
                <a:pos x="2451" y="405"/>
              </a:cxn>
              <a:cxn ang="0">
                <a:pos x="1939" y="457"/>
              </a:cxn>
              <a:cxn ang="0">
                <a:pos x="1382" y="522"/>
              </a:cxn>
              <a:cxn ang="0">
                <a:pos x="781" y="601"/>
              </a:cxn>
              <a:cxn ang="0">
                <a:pos x="581" y="628"/>
              </a:cxn>
              <a:cxn ang="0">
                <a:pos x="512" y="634"/>
              </a:cxn>
              <a:cxn ang="0">
                <a:pos x="470" y="637"/>
              </a:cxn>
              <a:cxn ang="0">
                <a:pos x="382" y="634"/>
              </a:cxn>
              <a:cxn ang="0">
                <a:pos x="267" y="614"/>
              </a:cxn>
              <a:cxn ang="0">
                <a:pos x="176" y="580"/>
              </a:cxn>
              <a:cxn ang="0">
                <a:pos x="101" y="528"/>
              </a:cxn>
              <a:cxn ang="0">
                <a:pos x="40" y="476"/>
              </a:cxn>
              <a:cxn ang="0">
                <a:pos x="7" y="436"/>
              </a:cxn>
              <a:cxn ang="0">
                <a:pos x="0" y="403"/>
              </a:cxn>
              <a:cxn ang="0">
                <a:pos x="11" y="376"/>
              </a:cxn>
              <a:cxn ang="0">
                <a:pos x="40" y="357"/>
              </a:cxn>
              <a:cxn ang="0">
                <a:pos x="84" y="348"/>
              </a:cxn>
              <a:cxn ang="0">
                <a:pos x="105" y="348"/>
              </a:cxn>
              <a:cxn ang="0">
                <a:pos x="172" y="348"/>
              </a:cxn>
              <a:cxn ang="0">
                <a:pos x="280" y="348"/>
              </a:cxn>
              <a:cxn ang="0">
                <a:pos x="1082" y="317"/>
              </a:cxn>
              <a:cxn ang="0">
                <a:pos x="2144" y="236"/>
              </a:cxn>
              <a:cxn ang="0">
                <a:pos x="3305" y="108"/>
              </a:cxn>
              <a:cxn ang="0">
                <a:pos x="3881" y="29"/>
              </a:cxn>
              <a:cxn ang="0">
                <a:pos x="3996" y="10"/>
              </a:cxn>
              <a:cxn ang="0">
                <a:pos x="4077" y="2"/>
              </a:cxn>
              <a:cxn ang="0">
                <a:pos x="4112" y="0"/>
              </a:cxn>
            </a:cxnLst>
            <a:rect l="0" t="0" r="r" b="b"/>
            <a:pathLst>
              <a:path w="4845" h="960">
                <a:moveTo>
                  <a:pt x="4112" y="0"/>
                </a:moveTo>
                <a:lnTo>
                  <a:pt x="4125" y="2"/>
                </a:lnTo>
                <a:lnTo>
                  <a:pt x="4140" y="4"/>
                </a:lnTo>
                <a:lnTo>
                  <a:pt x="4158" y="8"/>
                </a:lnTo>
                <a:lnTo>
                  <a:pt x="4175" y="14"/>
                </a:lnTo>
                <a:lnTo>
                  <a:pt x="4196" y="21"/>
                </a:lnTo>
                <a:lnTo>
                  <a:pt x="4217" y="31"/>
                </a:lnTo>
                <a:lnTo>
                  <a:pt x="4240" y="42"/>
                </a:lnTo>
                <a:lnTo>
                  <a:pt x="4263" y="56"/>
                </a:lnTo>
                <a:lnTo>
                  <a:pt x="4290" y="69"/>
                </a:lnTo>
                <a:lnTo>
                  <a:pt x="4317" y="85"/>
                </a:lnTo>
                <a:lnTo>
                  <a:pt x="4346" y="104"/>
                </a:lnTo>
                <a:lnTo>
                  <a:pt x="4375" y="123"/>
                </a:lnTo>
                <a:lnTo>
                  <a:pt x="4407" y="144"/>
                </a:lnTo>
                <a:lnTo>
                  <a:pt x="4440" y="167"/>
                </a:lnTo>
                <a:lnTo>
                  <a:pt x="4473" y="190"/>
                </a:lnTo>
                <a:lnTo>
                  <a:pt x="4509" y="217"/>
                </a:lnTo>
                <a:lnTo>
                  <a:pt x="4530" y="232"/>
                </a:lnTo>
                <a:lnTo>
                  <a:pt x="4549" y="248"/>
                </a:lnTo>
                <a:lnTo>
                  <a:pt x="4569" y="263"/>
                </a:lnTo>
                <a:lnTo>
                  <a:pt x="4588" y="278"/>
                </a:lnTo>
                <a:lnTo>
                  <a:pt x="4605" y="292"/>
                </a:lnTo>
                <a:lnTo>
                  <a:pt x="4622" y="307"/>
                </a:lnTo>
                <a:lnTo>
                  <a:pt x="4640" y="321"/>
                </a:lnTo>
                <a:lnTo>
                  <a:pt x="4655" y="334"/>
                </a:lnTo>
                <a:lnTo>
                  <a:pt x="4670" y="348"/>
                </a:lnTo>
                <a:lnTo>
                  <a:pt x="4686" y="361"/>
                </a:lnTo>
                <a:lnTo>
                  <a:pt x="4699" y="373"/>
                </a:lnTo>
                <a:lnTo>
                  <a:pt x="4712" y="386"/>
                </a:lnTo>
                <a:lnTo>
                  <a:pt x="4726" y="398"/>
                </a:lnTo>
                <a:lnTo>
                  <a:pt x="4737" y="409"/>
                </a:lnTo>
                <a:lnTo>
                  <a:pt x="4749" y="421"/>
                </a:lnTo>
                <a:lnTo>
                  <a:pt x="4760" y="432"/>
                </a:lnTo>
                <a:lnTo>
                  <a:pt x="4770" y="444"/>
                </a:lnTo>
                <a:lnTo>
                  <a:pt x="4780" y="455"/>
                </a:lnTo>
                <a:lnTo>
                  <a:pt x="4787" y="465"/>
                </a:lnTo>
                <a:lnTo>
                  <a:pt x="4797" y="476"/>
                </a:lnTo>
                <a:lnTo>
                  <a:pt x="4805" y="486"/>
                </a:lnTo>
                <a:lnTo>
                  <a:pt x="4810" y="495"/>
                </a:lnTo>
                <a:lnTo>
                  <a:pt x="4818" y="505"/>
                </a:lnTo>
                <a:lnTo>
                  <a:pt x="4822" y="515"/>
                </a:lnTo>
                <a:lnTo>
                  <a:pt x="4828" y="524"/>
                </a:lnTo>
                <a:lnTo>
                  <a:pt x="4831" y="534"/>
                </a:lnTo>
                <a:lnTo>
                  <a:pt x="4835" y="541"/>
                </a:lnTo>
                <a:lnTo>
                  <a:pt x="4839" y="549"/>
                </a:lnTo>
                <a:lnTo>
                  <a:pt x="4841" y="559"/>
                </a:lnTo>
                <a:lnTo>
                  <a:pt x="4843" y="566"/>
                </a:lnTo>
                <a:lnTo>
                  <a:pt x="4843" y="574"/>
                </a:lnTo>
                <a:lnTo>
                  <a:pt x="4845" y="582"/>
                </a:lnTo>
                <a:lnTo>
                  <a:pt x="4843" y="591"/>
                </a:lnTo>
                <a:lnTo>
                  <a:pt x="4843" y="599"/>
                </a:lnTo>
                <a:lnTo>
                  <a:pt x="4841" y="607"/>
                </a:lnTo>
                <a:lnTo>
                  <a:pt x="4839" y="614"/>
                </a:lnTo>
                <a:lnTo>
                  <a:pt x="4837" y="622"/>
                </a:lnTo>
                <a:lnTo>
                  <a:pt x="4835" y="630"/>
                </a:lnTo>
                <a:lnTo>
                  <a:pt x="4831" y="637"/>
                </a:lnTo>
                <a:lnTo>
                  <a:pt x="4828" y="643"/>
                </a:lnTo>
                <a:lnTo>
                  <a:pt x="4822" y="651"/>
                </a:lnTo>
                <a:lnTo>
                  <a:pt x="4818" y="657"/>
                </a:lnTo>
                <a:lnTo>
                  <a:pt x="4812" y="662"/>
                </a:lnTo>
                <a:lnTo>
                  <a:pt x="4805" y="668"/>
                </a:lnTo>
                <a:lnTo>
                  <a:pt x="4799" y="674"/>
                </a:lnTo>
                <a:lnTo>
                  <a:pt x="4791" y="680"/>
                </a:lnTo>
                <a:lnTo>
                  <a:pt x="4784" y="685"/>
                </a:lnTo>
                <a:lnTo>
                  <a:pt x="4776" y="689"/>
                </a:lnTo>
                <a:lnTo>
                  <a:pt x="4766" y="693"/>
                </a:lnTo>
                <a:lnTo>
                  <a:pt x="4757" y="699"/>
                </a:lnTo>
                <a:lnTo>
                  <a:pt x="4747" y="703"/>
                </a:lnTo>
                <a:lnTo>
                  <a:pt x="4736" y="707"/>
                </a:lnTo>
                <a:lnTo>
                  <a:pt x="4724" y="710"/>
                </a:lnTo>
                <a:lnTo>
                  <a:pt x="4712" y="714"/>
                </a:lnTo>
                <a:lnTo>
                  <a:pt x="4701" y="718"/>
                </a:lnTo>
                <a:lnTo>
                  <a:pt x="4688" y="720"/>
                </a:lnTo>
                <a:lnTo>
                  <a:pt x="4674" y="724"/>
                </a:lnTo>
                <a:lnTo>
                  <a:pt x="4661" y="726"/>
                </a:lnTo>
                <a:lnTo>
                  <a:pt x="4647" y="728"/>
                </a:lnTo>
                <a:lnTo>
                  <a:pt x="4632" y="730"/>
                </a:lnTo>
                <a:lnTo>
                  <a:pt x="4615" y="732"/>
                </a:lnTo>
                <a:lnTo>
                  <a:pt x="4599" y="733"/>
                </a:lnTo>
                <a:lnTo>
                  <a:pt x="4582" y="735"/>
                </a:lnTo>
                <a:lnTo>
                  <a:pt x="4565" y="737"/>
                </a:lnTo>
                <a:lnTo>
                  <a:pt x="4513" y="745"/>
                </a:lnTo>
                <a:lnTo>
                  <a:pt x="4461" y="753"/>
                </a:lnTo>
                <a:lnTo>
                  <a:pt x="4405" y="762"/>
                </a:lnTo>
                <a:lnTo>
                  <a:pt x="4350" y="772"/>
                </a:lnTo>
                <a:lnTo>
                  <a:pt x="4292" y="781"/>
                </a:lnTo>
                <a:lnTo>
                  <a:pt x="4233" y="793"/>
                </a:lnTo>
                <a:lnTo>
                  <a:pt x="4173" y="806"/>
                </a:lnTo>
                <a:lnTo>
                  <a:pt x="4112" y="820"/>
                </a:lnTo>
                <a:lnTo>
                  <a:pt x="4048" y="833"/>
                </a:lnTo>
                <a:lnTo>
                  <a:pt x="3985" y="849"/>
                </a:lnTo>
                <a:lnTo>
                  <a:pt x="3920" y="866"/>
                </a:lnTo>
                <a:lnTo>
                  <a:pt x="3852" y="881"/>
                </a:lnTo>
                <a:lnTo>
                  <a:pt x="3783" y="900"/>
                </a:lnTo>
                <a:lnTo>
                  <a:pt x="3716" y="920"/>
                </a:lnTo>
                <a:lnTo>
                  <a:pt x="3645" y="939"/>
                </a:lnTo>
                <a:lnTo>
                  <a:pt x="3574" y="960"/>
                </a:lnTo>
                <a:lnTo>
                  <a:pt x="3566" y="960"/>
                </a:lnTo>
                <a:lnTo>
                  <a:pt x="3561" y="958"/>
                </a:lnTo>
                <a:lnTo>
                  <a:pt x="3551" y="958"/>
                </a:lnTo>
                <a:lnTo>
                  <a:pt x="3543" y="954"/>
                </a:lnTo>
                <a:lnTo>
                  <a:pt x="3536" y="950"/>
                </a:lnTo>
                <a:lnTo>
                  <a:pt x="3532" y="945"/>
                </a:lnTo>
                <a:lnTo>
                  <a:pt x="3528" y="939"/>
                </a:lnTo>
                <a:lnTo>
                  <a:pt x="3526" y="931"/>
                </a:lnTo>
                <a:lnTo>
                  <a:pt x="3524" y="922"/>
                </a:lnTo>
                <a:lnTo>
                  <a:pt x="3549" y="893"/>
                </a:lnTo>
                <a:lnTo>
                  <a:pt x="3574" y="866"/>
                </a:lnTo>
                <a:lnTo>
                  <a:pt x="3597" y="837"/>
                </a:lnTo>
                <a:lnTo>
                  <a:pt x="3620" y="810"/>
                </a:lnTo>
                <a:lnTo>
                  <a:pt x="3641" y="785"/>
                </a:lnTo>
                <a:lnTo>
                  <a:pt x="3662" y="760"/>
                </a:lnTo>
                <a:lnTo>
                  <a:pt x="3684" y="735"/>
                </a:lnTo>
                <a:lnTo>
                  <a:pt x="3703" y="712"/>
                </a:lnTo>
                <a:lnTo>
                  <a:pt x="3722" y="689"/>
                </a:lnTo>
                <a:lnTo>
                  <a:pt x="3739" y="668"/>
                </a:lnTo>
                <a:lnTo>
                  <a:pt x="3756" y="645"/>
                </a:lnTo>
                <a:lnTo>
                  <a:pt x="3774" y="626"/>
                </a:lnTo>
                <a:lnTo>
                  <a:pt x="3789" y="605"/>
                </a:lnTo>
                <a:lnTo>
                  <a:pt x="3804" y="588"/>
                </a:lnTo>
                <a:lnTo>
                  <a:pt x="3818" y="568"/>
                </a:lnTo>
                <a:lnTo>
                  <a:pt x="3831" y="551"/>
                </a:lnTo>
                <a:lnTo>
                  <a:pt x="3845" y="534"/>
                </a:lnTo>
                <a:lnTo>
                  <a:pt x="3856" y="518"/>
                </a:lnTo>
                <a:lnTo>
                  <a:pt x="3868" y="503"/>
                </a:lnTo>
                <a:lnTo>
                  <a:pt x="3877" y="488"/>
                </a:lnTo>
                <a:lnTo>
                  <a:pt x="3887" y="474"/>
                </a:lnTo>
                <a:lnTo>
                  <a:pt x="3895" y="461"/>
                </a:lnTo>
                <a:lnTo>
                  <a:pt x="3904" y="449"/>
                </a:lnTo>
                <a:lnTo>
                  <a:pt x="3910" y="438"/>
                </a:lnTo>
                <a:lnTo>
                  <a:pt x="3916" y="426"/>
                </a:lnTo>
                <a:lnTo>
                  <a:pt x="3922" y="417"/>
                </a:lnTo>
                <a:lnTo>
                  <a:pt x="3927" y="407"/>
                </a:lnTo>
                <a:lnTo>
                  <a:pt x="3931" y="399"/>
                </a:lnTo>
                <a:lnTo>
                  <a:pt x="3933" y="390"/>
                </a:lnTo>
                <a:lnTo>
                  <a:pt x="3935" y="384"/>
                </a:lnTo>
                <a:lnTo>
                  <a:pt x="3937" y="376"/>
                </a:lnTo>
                <a:lnTo>
                  <a:pt x="3937" y="373"/>
                </a:lnTo>
                <a:lnTo>
                  <a:pt x="3937" y="367"/>
                </a:lnTo>
                <a:lnTo>
                  <a:pt x="3935" y="361"/>
                </a:lnTo>
                <a:lnTo>
                  <a:pt x="3931" y="355"/>
                </a:lnTo>
                <a:lnTo>
                  <a:pt x="3927" y="351"/>
                </a:lnTo>
                <a:lnTo>
                  <a:pt x="3924" y="346"/>
                </a:lnTo>
                <a:lnTo>
                  <a:pt x="3916" y="342"/>
                </a:lnTo>
                <a:lnTo>
                  <a:pt x="3910" y="338"/>
                </a:lnTo>
                <a:lnTo>
                  <a:pt x="3900" y="336"/>
                </a:lnTo>
                <a:lnTo>
                  <a:pt x="3891" y="332"/>
                </a:lnTo>
                <a:lnTo>
                  <a:pt x="3881" y="330"/>
                </a:lnTo>
                <a:lnTo>
                  <a:pt x="3870" y="328"/>
                </a:lnTo>
                <a:lnTo>
                  <a:pt x="3858" y="326"/>
                </a:lnTo>
                <a:lnTo>
                  <a:pt x="3845" y="325"/>
                </a:lnTo>
                <a:lnTo>
                  <a:pt x="3829" y="323"/>
                </a:lnTo>
                <a:lnTo>
                  <a:pt x="3814" y="323"/>
                </a:lnTo>
                <a:lnTo>
                  <a:pt x="3797" y="323"/>
                </a:lnTo>
                <a:lnTo>
                  <a:pt x="3726" y="325"/>
                </a:lnTo>
                <a:lnTo>
                  <a:pt x="3653" y="325"/>
                </a:lnTo>
                <a:lnTo>
                  <a:pt x="3580" y="328"/>
                </a:lnTo>
                <a:lnTo>
                  <a:pt x="3503" y="330"/>
                </a:lnTo>
                <a:lnTo>
                  <a:pt x="3424" y="334"/>
                </a:lnTo>
                <a:lnTo>
                  <a:pt x="3346" y="338"/>
                </a:lnTo>
                <a:lnTo>
                  <a:pt x="3263" y="342"/>
                </a:lnTo>
                <a:lnTo>
                  <a:pt x="3181" y="348"/>
                </a:lnTo>
                <a:lnTo>
                  <a:pt x="3096" y="353"/>
                </a:lnTo>
                <a:lnTo>
                  <a:pt x="3010" y="359"/>
                </a:lnTo>
                <a:lnTo>
                  <a:pt x="2920" y="365"/>
                </a:lnTo>
                <a:lnTo>
                  <a:pt x="2829" y="373"/>
                </a:lnTo>
                <a:lnTo>
                  <a:pt x="2737" y="378"/>
                </a:lnTo>
                <a:lnTo>
                  <a:pt x="2645" y="388"/>
                </a:lnTo>
                <a:lnTo>
                  <a:pt x="2549" y="396"/>
                </a:lnTo>
                <a:lnTo>
                  <a:pt x="2451" y="405"/>
                </a:lnTo>
                <a:lnTo>
                  <a:pt x="2353" y="413"/>
                </a:lnTo>
                <a:lnTo>
                  <a:pt x="2251" y="424"/>
                </a:lnTo>
                <a:lnTo>
                  <a:pt x="2150" y="434"/>
                </a:lnTo>
                <a:lnTo>
                  <a:pt x="2044" y="445"/>
                </a:lnTo>
                <a:lnTo>
                  <a:pt x="1939" y="457"/>
                </a:lnTo>
                <a:lnTo>
                  <a:pt x="1831" y="469"/>
                </a:lnTo>
                <a:lnTo>
                  <a:pt x="1722" y="482"/>
                </a:lnTo>
                <a:lnTo>
                  <a:pt x="1610" y="495"/>
                </a:lnTo>
                <a:lnTo>
                  <a:pt x="1497" y="509"/>
                </a:lnTo>
                <a:lnTo>
                  <a:pt x="1382" y="522"/>
                </a:lnTo>
                <a:lnTo>
                  <a:pt x="1265" y="538"/>
                </a:lnTo>
                <a:lnTo>
                  <a:pt x="1148" y="553"/>
                </a:lnTo>
                <a:lnTo>
                  <a:pt x="1027" y="568"/>
                </a:lnTo>
                <a:lnTo>
                  <a:pt x="904" y="586"/>
                </a:lnTo>
                <a:lnTo>
                  <a:pt x="781" y="601"/>
                </a:lnTo>
                <a:lnTo>
                  <a:pt x="656" y="620"/>
                </a:lnTo>
                <a:lnTo>
                  <a:pt x="635" y="622"/>
                </a:lnTo>
                <a:lnTo>
                  <a:pt x="616" y="624"/>
                </a:lnTo>
                <a:lnTo>
                  <a:pt x="599" y="626"/>
                </a:lnTo>
                <a:lnTo>
                  <a:pt x="581" y="628"/>
                </a:lnTo>
                <a:lnTo>
                  <a:pt x="566" y="630"/>
                </a:lnTo>
                <a:lnTo>
                  <a:pt x="551" y="630"/>
                </a:lnTo>
                <a:lnTo>
                  <a:pt x="537" y="632"/>
                </a:lnTo>
                <a:lnTo>
                  <a:pt x="524" y="634"/>
                </a:lnTo>
                <a:lnTo>
                  <a:pt x="512" y="634"/>
                </a:lnTo>
                <a:lnTo>
                  <a:pt x="503" y="636"/>
                </a:lnTo>
                <a:lnTo>
                  <a:pt x="493" y="636"/>
                </a:lnTo>
                <a:lnTo>
                  <a:pt x="483" y="636"/>
                </a:lnTo>
                <a:lnTo>
                  <a:pt x="476" y="637"/>
                </a:lnTo>
                <a:lnTo>
                  <a:pt x="470" y="637"/>
                </a:lnTo>
                <a:lnTo>
                  <a:pt x="464" y="637"/>
                </a:lnTo>
                <a:lnTo>
                  <a:pt x="460" y="637"/>
                </a:lnTo>
                <a:lnTo>
                  <a:pt x="434" y="637"/>
                </a:lnTo>
                <a:lnTo>
                  <a:pt x="407" y="636"/>
                </a:lnTo>
                <a:lnTo>
                  <a:pt x="382" y="634"/>
                </a:lnTo>
                <a:lnTo>
                  <a:pt x="357" y="632"/>
                </a:lnTo>
                <a:lnTo>
                  <a:pt x="334" y="628"/>
                </a:lnTo>
                <a:lnTo>
                  <a:pt x="311" y="624"/>
                </a:lnTo>
                <a:lnTo>
                  <a:pt x="288" y="620"/>
                </a:lnTo>
                <a:lnTo>
                  <a:pt x="267" y="614"/>
                </a:lnTo>
                <a:lnTo>
                  <a:pt x="247" y="609"/>
                </a:lnTo>
                <a:lnTo>
                  <a:pt x="228" y="603"/>
                </a:lnTo>
                <a:lnTo>
                  <a:pt x="209" y="595"/>
                </a:lnTo>
                <a:lnTo>
                  <a:pt x="192" y="588"/>
                </a:lnTo>
                <a:lnTo>
                  <a:pt x="176" y="580"/>
                </a:lnTo>
                <a:lnTo>
                  <a:pt x="161" y="570"/>
                </a:lnTo>
                <a:lnTo>
                  <a:pt x="146" y="561"/>
                </a:lnTo>
                <a:lnTo>
                  <a:pt x="132" y="551"/>
                </a:lnTo>
                <a:lnTo>
                  <a:pt x="117" y="540"/>
                </a:lnTo>
                <a:lnTo>
                  <a:pt x="101" y="528"/>
                </a:lnTo>
                <a:lnTo>
                  <a:pt x="86" y="517"/>
                </a:lnTo>
                <a:lnTo>
                  <a:pt x="73" y="507"/>
                </a:lnTo>
                <a:lnTo>
                  <a:pt x="61" y="497"/>
                </a:lnTo>
                <a:lnTo>
                  <a:pt x="52" y="486"/>
                </a:lnTo>
                <a:lnTo>
                  <a:pt x="40" y="476"/>
                </a:lnTo>
                <a:lnTo>
                  <a:pt x="32" y="469"/>
                </a:lnTo>
                <a:lnTo>
                  <a:pt x="25" y="459"/>
                </a:lnTo>
                <a:lnTo>
                  <a:pt x="17" y="451"/>
                </a:lnTo>
                <a:lnTo>
                  <a:pt x="13" y="444"/>
                </a:lnTo>
                <a:lnTo>
                  <a:pt x="7" y="436"/>
                </a:lnTo>
                <a:lnTo>
                  <a:pt x="4" y="428"/>
                </a:lnTo>
                <a:lnTo>
                  <a:pt x="2" y="421"/>
                </a:lnTo>
                <a:lnTo>
                  <a:pt x="0" y="415"/>
                </a:lnTo>
                <a:lnTo>
                  <a:pt x="0" y="409"/>
                </a:lnTo>
                <a:lnTo>
                  <a:pt x="0" y="403"/>
                </a:lnTo>
                <a:lnTo>
                  <a:pt x="2" y="398"/>
                </a:lnTo>
                <a:lnTo>
                  <a:pt x="4" y="392"/>
                </a:lnTo>
                <a:lnTo>
                  <a:pt x="5" y="386"/>
                </a:lnTo>
                <a:lnTo>
                  <a:pt x="7" y="382"/>
                </a:lnTo>
                <a:lnTo>
                  <a:pt x="11" y="376"/>
                </a:lnTo>
                <a:lnTo>
                  <a:pt x="15" y="373"/>
                </a:lnTo>
                <a:lnTo>
                  <a:pt x="21" y="369"/>
                </a:lnTo>
                <a:lnTo>
                  <a:pt x="27" y="365"/>
                </a:lnTo>
                <a:lnTo>
                  <a:pt x="32" y="361"/>
                </a:lnTo>
                <a:lnTo>
                  <a:pt x="40" y="357"/>
                </a:lnTo>
                <a:lnTo>
                  <a:pt x="46" y="355"/>
                </a:lnTo>
                <a:lnTo>
                  <a:pt x="55" y="353"/>
                </a:lnTo>
                <a:lnTo>
                  <a:pt x="63" y="350"/>
                </a:lnTo>
                <a:lnTo>
                  <a:pt x="73" y="348"/>
                </a:lnTo>
                <a:lnTo>
                  <a:pt x="84" y="348"/>
                </a:lnTo>
                <a:lnTo>
                  <a:pt x="84" y="348"/>
                </a:lnTo>
                <a:lnTo>
                  <a:pt x="86" y="348"/>
                </a:lnTo>
                <a:lnTo>
                  <a:pt x="92" y="348"/>
                </a:lnTo>
                <a:lnTo>
                  <a:pt x="98" y="348"/>
                </a:lnTo>
                <a:lnTo>
                  <a:pt x="105" y="348"/>
                </a:lnTo>
                <a:lnTo>
                  <a:pt x="115" y="348"/>
                </a:lnTo>
                <a:lnTo>
                  <a:pt x="126" y="348"/>
                </a:lnTo>
                <a:lnTo>
                  <a:pt x="140" y="348"/>
                </a:lnTo>
                <a:lnTo>
                  <a:pt x="155" y="348"/>
                </a:lnTo>
                <a:lnTo>
                  <a:pt x="172" y="348"/>
                </a:lnTo>
                <a:lnTo>
                  <a:pt x="190" y="348"/>
                </a:lnTo>
                <a:lnTo>
                  <a:pt x="211" y="348"/>
                </a:lnTo>
                <a:lnTo>
                  <a:pt x="232" y="348"/>
                </a:lnTo>
                <a:lnTo>
                  <a:pt x="255" y="348"/>
                </a:lnTo>
                <a:lnTo>
                  <a:pt x="280" y="348"/>
                </a:lnTo>
                <a:lnTo>
                  <a:pt x="307" y="348"/>
                </a:lnTo>
                <a:lnTo>
                  <a:pt x="495" y="342"/>
                </a:lnTo>
                <a:lnTo>
                  <a:pt x="687" y="336"/>
                </a:lnTo>
                <a:lnTo>
                  <a:pt x="883" y="328"/>
                </a:lnTo>
                <a:lnTo>
                  <a:pt x="1082" y="317"/>
                </a:lnTo>
                <a:lnTo>
                  <a:pt x="1288" y="305"/>
                </a:lnTo>
                <a:lnTo>
                  <a:pt x="1495" y="290"/>
                </a:lnTo>
                <a:lnTo>
                  <a:pt x="1708" y="275"/>
                </a:lnTo>
                <a:lnTo>
                  <a:pt x="1923" y="257"/>
                </a:lnTo>
                <a:lnTo>
                  <a:pt x="2144" y="236"/>
                </a:lnTo>
                <a:lnTo>
                  <a:pt x="2369" y="215"/>
                </a:lnTo>
                <a:lnTo>
                  <a:pt x="2597" y="192"/>
                </a:lnTo>
                <a:lnTo>
                  <a:pt x="2829" y="165"/>
                </a:lnTo>
                <a:lnTo>
                  <a:pt x="3065" y="138"/>
                </a:lnTo>
                <a:lnTo>
                  <a:pt x="3305" y="108"/>
                </a:lnTo>
                <a:lnTo>
                  <a:pt x="3549" y="77"/>
                </a:lnTo>
                <a:lnTo>
                  <a:pt x="3797" y="44"/>
                </a:lnTo>
                <a:lnTo>
                  <a:pt x="3828" y="39"/>
                </a:lnTo>
                <a:lnTo>
                  <a:pt x="3854" y="33"/>
                </a:lnTo>
                <a:lnTo>
                  <a:pt x="3881" y="29"/>
                </a:lnTo>
                <a:lnTo>
                  <a:pt x="3906" y="23"/>
                </a:lnTo>
                <a:lnTo>
                  <a:pt x="3931" y="19"/>
                </a:lnTo>
                <a:lnTo>
                  <a:pt x="3954" y="16"/>
                </a:lnTo>
                <a:lnTo>
                  <a:pt x="3975" y="14"/>
                </a:lnTo>
                <a:lnTo>
                  <a:pt x="3996" y="10"/>
                </a:lnTo>
                <a:lnTo>
                  <a:pt x="4016" y="8"/>
                </a:lnTo>
                <a:lnTo>
                  <a:pt x="4033" y="6"/>
                </a:lnTo>
                <a:lnTo>
                  <a:pt x="4048" y="4"/>
                </a:lnTo>
                <a:lnTo>
                  <a:pt x="4064" y="2"/>
                </a:lnTo>
                <a:lnTo>
                  <a:pt x="4077" y="2"/>
                </a:lnTo>
                <a:lnTo>
                  <a:pt x="4091" y="2"/>
                </a:lnTo>
                <a:lnTo>
                  <a:pt x="4102" y="0"/>
                </a:lnTo>
                <a:lnTo>
                  <a:pt x="4112" y="0"/>
                </a:lnTo>
                <a:lnTo>
                  <a:pt x="4112" y="0"/>
                </a:lnTo>
                <a:lnTo>
                  <a:pt x="411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3011488" y="4359275"/>
            <a:ext cx="1314450" cy="1689100"/>
          </a:xfrm>
          <a:custGeom>
            <a:avLst/>
            <a:gdLst/>
            <a:ahLst/>
            <a:cxnLst>
              <a:cxn ang="0">
                <a:pos x="1151" y="4"/>
              </a:cxn>
              <a:cxn ang="0">
                <a:pos x="1228" y="17"/>
              </a:cxn>
              <a:cxn ang="0">
                <a:pos x="1318" y="42"/>
              </a:cxn>
              <a:cxn ang="0">
                <a:pos x="1424" y="77"/>
              </a:cxn>
              <a:cxn ang="0">
                <a:pos x="1520" y="111"/>
              </a:cxn>
              <a:cxn ang="0">
                <a:pos x="1589" y="148"/>
              </a:cxn>
              <a:cxn ang="0">
                <a:pos x="1635" y="186"/>
              </a:cxn>
              <a:cxn ang="0">
                <a:pos x="1654" y="230"/>
              </a:cxn>
              <a:cxn ang="0">
                <a:pos x="1649" y="255"/>
              </a:cxn>
              <a:cxn ang="0">
                <a:pos x="1627" y="278"/>
              </a:cxn>
              <a:cxn ang="0">
                <a:pos x="1603" y="305"/>
              </a:cxn>
              <a:cxn ang="0">
                <a:pos x="1585" y="340"/>
              </a:cxn>
              <a:cxn ang="0">
                <a:pos x="1576" y="384"/>
              </a:cxn>
              <a:cxn ang="0">
                <a:pos x="1572" y="438"/>
              </a:cxn>
              <a:cxn ang="0">
                <a:pos x="1566" y="591"/>
              </a:cxn>
              <a:cxn ang="0">
                <a:pos x="1541" y="768"/>
              </a:cxn>
              <a:cxn ang="0">
                <a:pos x="1499" y="935"/>
              </a:cxn>
              <a:cxn ang="0">
                <a:pos x="1436" y="1092"/>
              </a:cxn>
              <a:cxn ang="0">
                <a:pos x="1363" y="1238"/>
              </a:cxn>
              <a:cxn ang="0">
                <a:pos x="1278" y="1376"/>
              </a:cxn>
              <a:cxn ang="0">
                <a:pos x="1176" y="1507"/>
              </a:cxn>
              <a:cxn ang="0">
                <a:pos x="1059" y="1634"/>
              </a:cxn>
              <a:cxn ang="0">
                <a:pos x="933" y="1743"/>
              </a:cxn>
              <a:cxn ang="0">
                <a:pos x="796" y="1839"/>
              </a:cxn>
              <a:cxn ang="0">
                <a:pos x="647" y="1927"/>
              </a:cxn>
              <a:cxn ang="0">
                <a:pos x="483" y="2004"/>
              </a:cxn>
              <a:cxn ang="0">
                <a:pos x="334" y="2058"/>
              </a:cxn>
              <a:cxn ang="0">
                <a:pos x="215" y="2094"/>
              </a:cxn>
              <a:cxn ang="0">
                <a:pos x="124" y="2117"/>
              </a:cxn>
              <a:cxn ang="0">
                <a:pos x="61" y="2127"/>
              </a:cxn>
              <a:cxn ang="0">
                <a:pos x="26" y="2125"/>
              </a:cxn>
              <a:cxn ang="0">
                <a:pos x="3" y="2110"/>
              </a:cxn>
              <a:cxn ang="0">
                <a:pos x="2" y="2094"/>
              </a:cxn>
              <a:cxn ang="0">
                <a:pos x="9" y="2087"/>
              </a:cxn>
              <a:cxn ang="0">
                <a:pos x="25" y="2077"/>
              </a:cxn>
              <a:cxn ang="0">
                <a:pos x="48" y="2062"/>
              </a:cxn>
              <a:cxn ang="0">
                <a:pos x="159" y="1997"/>
              </a:cxn>
              <a:cxn ang="0">
                <a:pos x="337" y="1883"/>
              </a:cxn>
              <a:cxn ang="0">
                <a:pos x="497" y="1770"/>
              </a:cxn>
              <a:cxn ang="0">
                <a:pos x="637" y="1655"/>
              </a:cxn>
              <a:cxn ang="0">
                <a:pos x="762" y="1532"/>
              </a:cxn>
              <a:cxn ang="0">
                <a:pos x="873" y="1398"/>
              </a:cxn>
              <a:cxn ang="0">
                <a:pos x="965" y="1256"/>
              </a:cxn>
              <a:cxn ang="0">
                <a:pos x="1034" y="1104"/>
              </a:cxn>
              <a:cxn ang="0">
                <a:pos x="1082" y="954"/>
              </a:cxn>
              <a:cxn ang="0">
                <a:pos x="1119" y="810"/>
              </a:cxn>
              <a:cxn ang="0">
                <a:pos x="1144" y="668"/>
              </a:cxn>
              <a:cxn ang="0">
                <a:pos x="1157" y="524"/>
              </a:cxn>
              <a:cxn ang="0">
                <a:pos x="1157" y="409"/>
              </a:cxn>
              <a:cxn ang="0">
                <a:pos x="1148" y="332"/>
              </a:cxn>
              <a:cxn ang="0">
                <a:pos x="1128" y="269"/>
              </a:cxn>
              <a:cxn ang="0">
                <a:pos x="1100" y="219"/>
              </a:cxn>
              <a:cxn ang="0">
                <a:pos x="1065" y="184"/>
              </a:cxn>
              <a:cxn ang="0">
                <a:pos x="1038" y="156"/>
              </a:cxn>
              <a:cxn ang="0">
                <a:pos x="1021" y="131"/>
              </a:cxn>
              <a:cxn ang="0">
                <a:pos x="1013" y="104"/>
              </a:cxn>
              <a:cxn ang="0">
                <a:pos x="1013" y="71"/>
              </a:cxn>
              <a:cxn ang="0">
                <a:pos x="1025" y="37"/>
              </a:cxn>
              <a:cxn ang="0">
                <a:pos x="1048" y="14"/>
              </a:cxn>
              <a:cxn ang="0">
                <a:pos x="1082" y="2"/>
              </a:cxn>
              <a:cxn ang="0">
                <a:pos x="1103" y="0"/>
              </a:cxn>
            </a:cxnLst>
            <a:rect l="0" t="0" r="r" b="b"/>
            <a:pathLst>
              <a:path w="1654" h="2127">
                <a:moveTo>
                  <a:pt x="1103" y="0"/>
                </a:moveTo>
                <a:lnTo>
                  <a:pt x="1119" y="0"/>
                </a:lnTo>
                <a:lnTo>
                  <a:pt x="1134" y="2"/>
                </a:lnTo>
                <a:lnTo>
                  <a:pt x="1151" y="4"/>
                </a:lnTo>
                <a:lnTo>
                  <a:pt x="1169" y="6"/>
                </a:lnTo>
                <a:lnTo>
                  <a:pt x="1188" y="10"/>
                </a:lnTo>
                <a:lnTo>
                  <a:pt x="1207" y="12"/>
                </a:lnTo>
                <a:lnTo>
                  <a:pt x="1228" y="17"/>
                </a:lnTo>
                <a:lnTo>
                  <a:pt x="1249" y="21"/>
                </a:lnTo>
                <a:lnTo>
                  <a:pt x="1270" y="27"/>
                </a:lnTo>
                <a:lnTo>
                  <a:pt x="1295" y="35"/>
                </a:lnTo>
                <a:lnTo>
                  <a:pt x="1318" y="42"/>
                </a:lnTo>
                <a:lnTo>
                  <a:pt x="1343" y="50"/>
                </a:lnTo>
                <a:lnTo>
                  <a:pt x="1370" y="58"/>
                </a:lnTo>
                <a:lnTo>
                  <a:pt x="1397" y="67"/>
                </a:lnTo>
                <a:lnTo>
                  <a:pt x="1424" y="77"/>
                </a:lnTo>
                <a:lnTo>
                  <a:pt x="1453" y="86"/>
                </a:lnTo>
                <a:lnTo>
                  <a:pt x="1476" y="94"/>
                </a:lnTo>
                <a:lnTo>
                  <a:pt x="1499" y="104"/>
                </a:lnTo>
                <a:lnTo>
                  <a:pt x="1520" y="111"/>
                </a:lnTo>
                <a:lnTo>
                  <a:pt x="1539" y="121"/>
                </a:lnTo>
                <a:lnTo>
                  <a:pt x="1558" y="129"/>
                </a:lnTo>
                <a:lnTo>
                  <a:pt x="1574" y="138"/>
                </a:lnTo>
                <a:lnTo>
                  <a:pt x="1589" y="148"/>
                </a:lnTo>
                <a:lnTo>
                  <a:pt x="1603" y="158"/>
                </a:lnTo>
                <a:lnTo>
                  <a:pt x="1616" y="167"/>
                </a:lnTo>
                <a:lnTo>
                  <a:pt x="1626" y="177"/>
                </a:lnTo>
                <a:lnTo>
                  <a:pt x="1635" y="186"/>
                </a:lnTo>
                <a:lnTo>
                  <a:pt x="1641" y="198"/>
                </a:lnTo>
                <a:lnTo>
                  <a:pt x="1647" y="207"/>
                </a:lnTo>
                <a:lnTo>
                  <a:pt x="1652" y="219"/>
                </a:lnTo>
                <a:lnTo>
                  <a:pt x="1654" y="230"/>
                </a:lnTo>
                <a:lnTo>
                  <a:pt x="1654" y="242"/>
                </a:lnTo>
                <a:lnTo>
                  <a:pt x="1654" y="246"/>
                </a:lnTo>
                <a:lnTo>
                  <a:pt x="1652" y="250"/>
                </a:lnTo>
                <a:lnTo>
                  <a:pt x="1649" y="255"/>
                </a:lnTo>
                <a:lnTo>
                  <a:pt x="1645" y="261"/>
                </a:lnTo>
                <a:lnTo>
                  <a:pt x="1641" y="267"/>
                </a:lnTo>
                <a:lnTo>
                  <a:pt x="1633" y="273"/>
                </a:lnTo>
                <a:lnTo>
                  <a:pt x="1627" y="278"/>
                </a:lnTo>
                <a:lnTo>
                  <a:pt x="1620" y="284"/>
                </a:lnTo>
                <a:lnTo>
                  <a:pt x="1614" y="290"/>
                </a:lnTo>
                <a:lnTo>
                  <a:pt x="1608" y="298"/>
                </a:lnTo>
                <a:lnTo>
                  <a:pt x="1603" y="305"/>
                </a:lnTo>
                <a:lnTo>
                  <a:pt x="1597" y="313"/>
                </a:lnTo>
                <a:lnTo>
                  <a:pt x="1593" y="321"/>
                </a:lnTo>
                <a:lnTo>
                  <a:pt x="1589" y="330"/>
                </a:lnTo>
                <a:lnTo>
                  <a:pt x="1585" y="340"/>
                </a:lnTo>
                <a:lnTo>
                  <a:pt x="1583" y="349"/>
                </a:lnTo>
                <a:lnTo>
                  <a:pt x="1579" y="361"/>
                </a:lnTo>
                <a:lnTo>
                  <a:pt x="1578" y="373"/>
                </a:lnTo>
                <a:lnTo>
                  <a:pt x="1576" y="384"/>
                </a:lnTo>
                <a:lnTo>
                  <a:pt x="1574" y="396"/>
                </a:lnTo>
                <a:lnTo>
                  <a:pt x="1572" y="409"/>
                </a:lnTo>
                <a:lnTo>
                  <a:pt x="1572" y="422"/>
                </a:lnTo>
                <a:lnTo>
                  <a:pt x="1572" y="438"/>
                </a:lnTo>
                <a:lnTo>
                  <a:pt x="1572" y="451"/>
                </a:lnTo>
                <a:lnTo>
                  <a:pt x="1570" y="499"/>
                </a:lnTo>
                <a:lnTo>
                  <a:pt x="1568" y="545"/>
                </a:lnTo>
                <a:lnTo>
                  <a:pt x="1566" y="591"/>
                </a:lnTo>
                <a:lnTo>
                  <a:pt x="1562" y="635"/>
                </a:lnTo>
                <a:lnTo>
                  <a:pt x="1556" y="680"/>
                </a:lnTo>
                <a:lnTo>
                  <a:pt x="1549" y="724"/>
                </a:lnTo>
                <a:lnTo>
                  <a:pt x="1541" y="768"/>
                </a:lnTo>
                <a:lnTo>
                  <a:pt x="1533" y="810"/>
                </a:lnTo>
                <a:lnTo>
                  <a:pt x="1522" y="852"/>
                </a:lnTo>
                <a:lnTo>
                  <a:pt x="1510" y="893"/>
                </a:lnTo>
                <a:lnTo>
                  <a:pt x="1499" y="935"/>
                </a:lnTo>
                <a:lnTo>
                  <a:pt x="1485" y="975"/>
                </a:lnTo>
                <a:lnTo>
                  <a:pt x="1470" y="1014"/>
                </a:lnTo>
                <a:lnTo>
                  <a:pt x="1453" y="1054"/>
                </a:lnTo>
                <a:lnTo>
                  <a:pt x="1436" y="1092"/>
                </a:lnTo>
                <a:lnTo>
                  <a:pt x="1418" y="1133"/>
                </a:lnTo>
                <a:lnTo>
                  <a:pt x="1401" y="1167"/>
                </a:lnTo>
                <a:lnTo>
                  <a:pt x="1382" y="1204"/>
                </a:lnTo>
                <a:lnTo>
                  <a:pt x="1363" y="1238"/>
                </a:lnTo>
                <a:lnTo>
                  <a:pt x="1343" y="1273"/>
                </a:lnTo>
                <a:lnTo>
                  <a:pt x="1322" y="1307"/>
                </a:lnTo>
                <a:lnTo>
                  <a:pt x="1299" y="1342"/>
                </a:lnTo>
                <a:lnTo>
                  <a:pt x="1278" y="1376"/>
                </a:lnTo>
                <a:lnTo>
                  <a:pt x="1253" y="1409"/>
                </a:lnTo>
                <a:lnTo>
                  <a:pt x="1228" y="1442"/>
                </a:lnTo>
                <a:lnTo>
                  <a:pt x="1203" y="1474"/>
                </a:lnTo>
                <a:lnTo>
                  <a:pt x="1176" y="1507"/>
                </a:lnTo>
                <a:lnTo>
                  <a:pt x="1148" y="1540"/>
                </a:lnTo>
                <a:lnTo>
                  <a:pt x="1119" y="1570"/>
                </a:lnTo>
                <a:lnTo>
                  <a:pt x="1090" y="1603"/>
                </a:lnTo>
                <a:lnTo>
                  <a:pt x="1059" y="1634"/>
                </a:lnTo>
                <a:lnTo>
                  <a:pt x="1027" y="1664"/>
                </a:lnTo>
                <a:lnTo>
                  <a:pt x="996" y="1691"/>
                </a:lnTo>
                <a:lnTo>
                  <a:pt x="965" y="1716"/>
                </a:lnTo>
                <a:lnTo>
                  <a:pt x="933" y="1743"/>
                </a:lnTo>
                <a:lnTo>
                  <a:pt x="900" y="1768"/>
                </a:lnTo>
                <a:lnTo>
                  <a:pt x="865" y="1791"/>
                </a:lnTo>
                <a:lnTo>
                  <a:pt x="831" y="1816"/>
                </a:lnTo>
                <a:lnTo>
                  <a:pt x="796" y="1839"/>
                </a:lnTo>
                <a:lnTo>
                  <a:pt x="760" y="1862"/>
                </a:lnTo>
                <a:lnTo>
                  <a:pt x="723" y="1883"/>
                </a:lnTo>
                <a:lnTo>
                  <a:pt x="685" y="1906"/>
                </a:lnTo>
                <a:lnTo>
                  <a:pt x="647" y="1927"/>
                </a:lnTo>
                <a:lnTo>
                  <a:pt x="606" y="1947"/>
                </a:lnTo>
                <a:lnTo>
                  <a:pt x="566" y="1968"/>
                </a:lnTo>
                <a:lnTo>
                  <a:pt x="526" y="1987"/>
                </a:lnTo>
                <a:lnTo>
                  <a:pt x="483" y="2004"/>
                </a:lnTo>
                <a:lnTo>
                  <a:pt x="441" y="2023"/>
                </a:lnTo>
                <a:lnTo>
                  <a:pt x="403" y="2035"/>
                </a:lnTo>
                <a:lnTo>
                  <a:pt x="368" y="2046"/>
                </a:lnTo>
                <a:lnTo>
                  <a:pt x="334" y="2058"/>
                </a:lnTo>
                <a:lnTo>
                  <a:pt x="301" y="2068"/>
                </a:lnTo>
                <a:lnTo>
                  <a:pt x="272" y="2077"/>
                </a:lnTo>
                <a:lnTo>
                  <a:pt x="243" y="2087"/>
                </a:lnTo>
                <a:lnTo>
                  <a:pt x="215" y="2094"/>
                </a:lnTo>
                <a:lnTo>
                  <a:pt x="190" y="2100"/>
                </a:lnTo>
                <a:lnTo>
                  <a:pt x="167" y="2108"/>
                </a:lnTo>
                <a:lnTo>
                  <a:pt x="144" y="2114"/>
                </a:lnTo>
                <a:lnTo>
                  <a:pt x="124" y="2117"/>
                </a:lnTo>
                <a:lnTo>
                  <a:pt x="105" y="2121"/>
                </a:lnTo>
                <a:lnTo>
                  <a:pt x="88" y="2123"/>
                </a:lnTo>
                <a:lnTo>
                  <a:pt x="74" y="2125"/>
                </a:lnTo>
                <a:lnTo>
                  <a:pt x="61" y="2127"/>
                </a:lnTo>
                <a:lnTo>
                  <a:pt x="50" y="2127"/>
                </a:lnTo>
                <a:lnTo>
                  <a:pt x="42" y="2127"/>
                </a:lnTo>
                <a:lnTo>
                  <a:pt x="36" y="2127"/>
                </a:lnTo>
                <a:lnTo>
                  <a:pt x="26" y="2125"/>
                </a:lnTo>
                <a:lnTo>
                  <a:pt x="19" y="2123"/>
                </a:lnTo>
                <a:lnTo>
                  <a:pt x="11" y="2119"/>
                </a:lnTo>
                <a:lnTo>
                  <a:pt x="7" y="2116"/>
                </a:lnTo>
                <a:lnTo>
                  <a:pt x="3" y="2110"/>
                </a:lnTo>
                <a:lnTo>
                  <a:pt x="2" y="2104"/>
                </a:lnTo>
                <a:lnTo>
                  <a:pt x="0" y="2096"/>
                </a:lnTo>
                <a:lnTo>
                  <a:pt x="0" y="2096"/>
                </a:lnTo>
                <a:lnTo>
                  <a:pt x="2" y="2094"/>
                </a:lnTo>
                <a:lnTo>
                  <a:pt x="2" y="2092"/>
                </a:lnTo>
                <a:lnTo>
                  <a:pt x="3" y="2091"/>
                </a:lnTo>
                <a:lnTo>
                  <a:pt x="5" y="2089"/>
                </a:lnTo>
                <a:lnTo>
                  <a:pt x="9" y="2087"/>
                </a:lnTo>
                <a:lnTo>
                  <a:pt x="13" y="2085"/>
                </a:lnTo>
                <a:lnTo>
                  <a:pt x="15" y="2083"/>
                </a:lnTo>
                <a:lnTo>
                  <a:pt x="21" y="2079"/>
                </a:lnTo>
                <a:lnTo>
                  <a:pt x="25" y="2077"/>
                </a:lnTo>
                <a:lnTo>
                  <a:pt x="30" y="2073"/>
                </a:lnTo>
                <a:lnTo>
                  <a:pt x="36" y="2069"/>
                </a:lnTo>
                <a:lnTo>
                  <a:pt x="42" y="2066"/>
                </a:lnTo>
                <a:lnTo>
                  <a:pt x="48" y="2062"/>
                </a:lnTo>
                <a:lnTo>
                  <a:pt x="55" y="2058"/>
                </a:lnTo>
                <a:lnTo>
                  <a:pt x="63" y="2054"/>
                </a:lnTo>
                <a:lnTo>
                  <a:pt x="111" y="2025"/>
                </a:lnTo>
                <a:lnTo>
                  <a:pt x="159" y="1997"/>
                </a:lnTo>
                <a:lnTo>
                  <a:pt x="207" y="1970"/>
                </a:lnTo>
                <a:lnTo>
                  <a:pt x="251" y="1941"/>
                </a:lnTo>
                <a:lnTo>
                  <a:pt x="295" y="1912"/>
                </a:lnTo>
                <a:lnTo>
                  <a:pt x="337" y="1883"/>
                </a:lnTo>
                <a:lnTo>
                  <a:pt x="380" y="1854"/>
                </a:lnTo>
                <a:lnTo>
                  <a:pt x="420" y="1828"/>
                </a:lnTo>
                <a:lnTo>
                  <a:pt x="458" y="1799"/>
                </a:lnTo>
                <a:lnTo>
                  <a:pt x="497" y="1770"/>
                </a:lnTo>
                <a:lnTo>
                  <a:pt x="533" y="1741"/>
                </a:lnTo>
                <a:lnTo>
                  <a:pt x="570" y="1712"/>
                </a:lnTo>
                <a:lnTo>
                  <a:pt x="604" y="1684"/>
                </a:lnTo>
                <a:lnTo>
                  <a:pt x="637" y="1655"/>
                </a:lnTo>
                <a:lnTo>
                  <a:pt x="668" y="1626"/>
                </a:lnTo>
                <a:lnTo>
                  <a:pt x="698" y="1595"/>
                </a:lnTo>
                <a:lnTo>
                  <a:pt x="731" y="1565"/>
                </a:lnTo>
                <a:lnTo>
                  <a:pt x="762" y="1532"/>
                </a:lnTo>
                <a:lnTo>
                  <a:pt x="791" y="1499"/>
                </a:lnTo>
                <a:lnTo>
                  <a:pt x="819" y="1465"/>
                </a:lnTo>
                <a:lnTo>
                  <a:pt x="846" y="1432"/>
                </a:lnTo>
                <a:lnTo>
                  <a:pt x="873" y="1398"/>
                </a:lnTo>
                <a:lnTo>
                  <a:pt x="898" y="1363"/>
                </a:lnTo>
                <a:lnTo>
                  <a:pt x="921" y="1327"/>
                </a:lnTo>
                <a:lnTo>
                  <a:pt x="944" y="1292"/>
                </a:lnTo>
                <a:lnTo>
                  <a:pt x="965" y="1256"/>
                </a:lnTo>
                <a:lnTo>
                  <a:pt x="984" y="1217"/>
                </a:lnTo>
                <a:lnTo>
                  <a:pt x="1004" y="1181"/>
                </a:lnTo>
                <a:lnTo>
                  <a:pt x="1019" y="1142"/>
                </a:lnTo>
                <a:lnTo>
                  <a:pt x="1034" y="1104"/>
                </a:lnTo>
                <a:lnTo>
                  <a:pt x="1050" y="1065"/>
                </a:lnTo>
                <a:lnTo>
                  <a:pt x="1061" y="1027"/>
                </a:lnTo>
                <a:lnTo>
                  <a:pt x="1073" y="991"/>
                </a:lnTo>
                <a:lnTo>
                  <a:pt x="1082" y="954"/>
                </a:lnTo>
                <a:lnTo>
                  <a:pt x="1094" y="920"/>
                </a:lnTo>
                <a:lnTo>
                  <a:pt x="1103" y="883"/>
                </a:lnTo>
                <a:lnTo>
                  <a:pt x="1111" y="847"/>
                </a:lnTo>
                <a:lnTo>
                  <a:pt x="1119" y="810"/>
                </a:lnTo>
                <a:lnTo>
                  <a:pt x="1126" y="776"/>
                </a:lnTo>
                <a:lnTo>
                  <a:pt x="1134" y="739"/>
                </a:lnTo>
                <a:lnTo>
                  <a:pt x="1140" y="703"/>
                </a:lnTo>
                <a:lnTo>
                  <a:pt x="1144" y="668"/>
                </a:lnTo>
                <a:lnTo>
                  <a:pt x="1149" y="632"/>
                </a:lnTo>
                <a:lnTo>
                  <a:pt x="1153" y="595"/>
                </a:lnTo>
                <a:lnTo>
                  <a:pt x="1155" y="559"/>
                </a:lnTo>
                <a:lnTo>
                  <a:pt x="1157" y="524"/>
                </a:lnTo>
                <a:lnTo>
                  <a:pt x="1159" y="488"/>
                </a:lnTo>
                <a:lnTo>
                  <a:pt x="1159" y="451"/>
                </a:lnTo>
                <a:lnTo>
                  <a:pt x="1159" y="430"/>
                </a:lnTo>
                <a:lnTo>
                  <a:pt x="1157" y="409"/>
                </a:lnTo>
                <a:lnTo>
                  <a:pt x="1155" y="390"/>
                </a:lnTo>
                <a:lnTo>
                  <a:pt x="1153" y="369"/>
                </a:lnTo>
                <a:lnTo>
                  <a:pt x="1151" y="351"/>
                </a:lnTo>
                <a:lnTo>
                  <a:pt x="1148" y="332"/>
                </a:lnTo>
                <a:lnTo>
                  <a:pt x="1144" y="315"/>
                </a:lnTo>
                <a:lnTo>
                  <a:pt x="1138" y="300"/>
                </a:lnTo>
                <a:lnTo>
                  <a:pt x="1134" y="284"/>
                </a:lnTo>
                <a:lnTo>
                  <a:pt x="1128" y="269"/>
                </a:lnTo>
                <a:lnTo>
                  <a:pt x="1121" y="255"/>
                </a:lnTo>
                <a:lnTo>
                  <a:pt x="1115" y="242"/>
                </a:lnTo>
                <a:lnTo>
                  <a:pt x="1107" y="230"/>
                </a:lnTo>
                <a:lnTo>
                  <a:pt x="1100" y="219"/>
                </a:lnTo>
                <a:lnTo>
                  <a:pt x="1092" y="207"/>
                </a:lnTo>
                <a:lnTo>
                  <a:pt x="1082" y="198"/>
                </a:lnTo>
                <a:lnTo>
                  <a:pt x="1073" y="190"/>
                </a:lnTo>
                <a:lnTo>
                  <a:pt x="1065" y="184"/>
                </a:lnTo>
                <a:lnTo>
                  <a:pt x="1057" y="177"/>
                </a:lnTo>
                <a:lnTo>
                  <a:pt x="1052" y="171"/>
                </a:lnTo>
                <a:lnTo>
                  <a:pt x="1044" y="163"/>
                </a:lnTo>
                <a:lnTo>
                  <a:pt x="1038" y="156"/>
                </a:lnTo>
                <a:lnTo>
                  <a:pt x="1034" y="150"/>
                </a:lnTo>
                <a:lnTo>
                  <a:pt x="1029" y="142"/>
                </a:lnTo>
                <a:lnTo>
                  <a:pt x="1025" y="136"/>
                </a:lnTo>
                <a:lnTo>
                  <a:pt x="1021" y="131"/>
                </a:lnTo>
                <a:lnTo>
                  <a:pt x="1019" y="123"/>
                </a:lnTo>
                <a:lnTo>
                  <a:pt x="1017" y="117"/>
                </a:lnTo>
                <a:lnTo>
                  <a:pt x="1015" y="111"/>
                </a:lnTo>
                <a:lnTo>
                  <a:pt x="1013" y="104"/>
                </a:lnTo>
                <a:lnTo>
                  <a:pt x="1013" y="98"/>
                </a:lnTo>
                <a:lnTo>
                  <a:pt x="1013" y="92"/>
                </a:lnTo>
                <a:lnTo>
                  <a:pt x="1013" y="81"/>
                </a:lnTo>
                <a:lnTo>
                  <a:pt x="1013" y="71"/>
                </a:lnTo>
                <a:lnTo>
                  <a:pt x="1015" y="62"/>
                </a:lnTo>
                <a:lnTo>
                  <a:pt x="1017" y="52"/>
                </a:lnTo>
                <a:lnTo>
                  <a:pt x="1021" y="44"/>
                </a:lnTo>
                <a:lnTo>
                  <a:pt x="1025" y="37"/>
                </a:lnTo>
                <a:lnTo>
                  <a:pt x="1029" y="29"/>
                </a:lnTo>
                <a:lnTo>
                  <a:pt x="1034" y="23"/>
                </a:lnTo>
                <a:lnTo>
                  <a:pt x="1040" y="17"/>
                </a:lnTo>
                <a:lnTo>
                  <a:pt x="1048" y="14"/>
                </a:lnTo>
                <a:lnTo>
                  <a:pt x="1054" y="10"/>
                </a:lnTo>
                <a:lnTo>
                  <a:pt x="1063" y="6"/>
                </a:lnTo>
                <a:lnTo>
                  <a:pt x="1071" y="4"/>
                </a:lnTo>
                <a:lnTo>
                  <a:pt x="1082" y="2"/>
                </a:lnTo>
                <a:lnTo>
                  <a:pt x="1092" y="0"/>
                </a:lnTo>
                <a:lnTo>
                  <a:pt x="1103" y="0"/>
                </a:lnTo>
                <a:lnTo>
                  <a:pt x="1103" y="0"/>
                </a:lnTo>
                <a:lnTo>
                  <a:pt x="110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4768850" y="4281487"/>
            <a:ext cx="2028825" cy="1747838"/>
          </a:xfrm>
          <a:custGeom>
            <a:avLst/>
            <a:gdLst/>
            <a:ahLst/>
            <a:cxnLst>
              <a:cxn ang="0">
                <a:pos x="207" y="12"/>
              </a:cxn>
              <a:cxn ang="0">
                <a:pos x="319" y="60"/>
              </a:cxn>
              <a:cxn ang="0">
                <a:pos x="478" y="152"/>
              </a:cxn>
              <a:cxn ang="0">
                <a:pos x="585" y="254"/>
              </a:cxn>
              <a:cxn ang="0">
                <a:pos x="607" y="328"/>
              </a:cxn>
              <a:cxn ang="0">
                <a:pos x="589" y="375"/>
              </a:cxn>
              <a:cxn ang="0">
                <a:pos x="536" y="494"/>
              </a:cxn>
              <a:cxn ang="0">
                <a:pos x="451" y="870"/>
              </a:cxn>
              <a:cxn ang="0">
                <a:pos x="420" y="1315"/>
              </a:cxn>
              <a:cxn ang="0">
                <a:pos x="428" y="1480"/>
              </a:cxn>
              <a:cxn ang="0">
                <a:pos x="465" y="1570"/>
              </a:cxn>
              <a:cxn ang="0">
                <a:pos x="549" y="1643"/>
              </a:cxn>
              <a:cxn ang="0">
                <a:pos x="676" y="1695"/>
              </a:cxn>
              <a:cxn ang="0">
                <a:pos x="841" y="1732"/>
              </a:cxn>
              <a:cxn ang="0">
                <a:pos x="1031" y="1751"/>
              </a:cxn>
              <a:cxn ang="0">
                <a:pos x="1282" y="1755"/>
              </a:cxn>
              <a:cxn ang="0">
                <a:pos x="1490" y="1745"/>
              </a:cxn>
              <a:cxn ang="0">
                <a:pos x="1660" y="1718"/>
              </a:cxn>
              <a:cxn ang="0">
                <a:pos x="1877" y="1593"/>
              </a:cxn>
              <a:cxn ang="0">
                <a:pos x="1998" y="1446"/>
              </a:cxn>
              <a:cxn ang="0">
                <a:pos x="2044" y="1332"/>
              </a:cxn>
              <a:cxn ang="0">
                <a:pos x="2077" y="1181"/>
              </a:cxn>
              <a:cxn ang="0">
                <a:pos x="2104" y="1048"/>
              </a:cxn>
              <a:cxn ang="0">
                <a:pos x="2121" y="958"/>
              </a:cxn>
              <a:cxn ang="0">
                <a:pos x="2133" y="904"/>
              </a:cxn>
              <a:cxn ang="0">
                <a:pos x="2138" y="877"/>
              </a:cxn>
              <a:cxn ang="0">
                <a:pos x="2162" y="814"/>
              </a:cxn>
              <a:cxn ang="0">
                <a:pos x="2188" y="791"/>
              </a:cxn>
              <a:cxn ang="0">
                <a:pos x="2208" y="803"/>
              </a:cxn>
              <a:cxn ang="0">
                <a:pos x="2231" y="849"/>
              </a:cxn>
              <a:cxn ang="0">
                <a:pos x="2242" y="885"/>
              </a:cxn>
              <a:cxn ang="0">
                <a:pos x="2256" y="929"/>
              </a:cxn>
              <a:cxn ang="0">
                <a:pos x="2281" y="1018"/>
              </a:cxn>
              <a:cxn ang="0">
                <a:pos x="2315" y="1146"/>
              </a:cxn>
              <a:cxn ang="0">
                <a:pos x="2359" y="1317"/>
              </a:cxn>
              <a:cxn ang="0">
                <a:pos x="2405" y="1440"/>
              </a:cxn>
              <a:cxn ang="0">
                <a:pos x="2451" y="1519"/>
              </a:cxn>
              <a:cxn ang="0">
                <a:pos x="2513" y="1593"/>
              </a:cxn>
              <a:cxn ang="0">
                <a:pos x="2549" y="1665"/>
              </a:cxn>
              <a:cxn ang="0">
                <a:pos x="2551" y="1730"/>
              </a:cxn>
              <a:cxn ang="0">
                <a:pos x="2520" y="1807"/>
              </a:cxn>
              <a:cxn ang="0">
                <a:pos x="2451" y="1895"/>
              </a:cxn>
              <a:cxn ang="0">
                <a:pos x="2317" y="1999"/>
              </a:cxn>
              <a:cxn ang="0">
                <a:pos x="2115" y="2095"/>
              </a:cxn>
              <a:cxn ang="0">
                <a:pos x="1833" y="2166"/>
              </a:cxn>
              <a:cxn ang="0">
                <a:pos x="1532" y="2198"/>
              </a:cxn>
              <a:cxn ang="0">
                <a:pos x="1150" y="2192"/>
              </a:cxn>
              <a:cxn ang="0">
                <a:pos x="862" y="2162"/>
              </a:cxn>
              <a:cxn ang="0">
                <a:pos x="578" y="2100"/>
              </a:cxn>
              <a:cxn ang="0">
                <a:pos x="342" y="2000"/>
              </a:cxn>
              <a:cxn ang="0">
                <a:pos x="173" y="1860"/>
              </a:cxn>
              <a:cxn ang="0">
                <a:pos x="84" y="1663"/>
              </a:cxn>
              <a:cxn ang="0">
                <a:pos x="56" y="1384"/>
              </a:cxn>
              <a:cxn ang="0">
                <a:pos x="63" y="1221"/>
              </a:cxn>
              <a:cxn ang="0">
                <a:pos x="83" y="1021"/>
              </a:cxn>
              <a:cxn ang="0">
                <a:pos x="90" y="770"/>
              </a:cxn>
              <a:cxn ang="0">
                <a:pos x="90" y="555"/>
              </a:cxn>
              <a:cxn ang="0">
                <a:pos x="84" y="344"/>
              </a:cxn>
              <a:cxn ang="0">
                <a:pos x="36" y="160"/>
              </a:cxn>
              <a:cxn ang="0">
                <a:pos x="10" y="108"/>
              </a:cxn>
              <a:cxn ang="0">
                <a:pos x="0" y="87"/>
              </a:cxn>
              <a:cxn ang="0">
                <a:pos x="27" y="27"/>
              </a:cxn>
              <a:cxn ang="0">
                <a:pos x="107" y="0"/>
              </a:cxn>
            </a:cxnLst>
            <a:rect l="0" t="0" r="r" b="b"/>
            <a:pathLst>
              <a:path w="2555" h="2202">
                <a:moveTo>
                  <a:pt x="140" y="0"/>
                </a:moveTo>
                <a:lnTo>
                  <a:pt x="150" y="0"/>
                </a:lnTo>
                <a:lnTo>
                  <a:pt x="159" y="0"/>
                </a:lnTo>
                <a:lnTo>
                  <a:pt x="171" y="2"/>
                </a:lnTo>
                <a:lnTo>
                  <a:pt x="182" y="4"/>
                </a:lnTo>
                <a:lnTo>
                  <a:pt x="194" y="8"/>
                </a:lnTo>
                <a:lnTo>
                  <a:pt x="207" y="12"/>
                </a:lnTo>
                <a:lnTo>
                  <a:pt x="221" y="17"/>
                </a:lnTo>
                <a:lnTo>
                  <a:pt x="234" y="21"/>
                </a:lnTo>
                <a:lnTo>
                  <a:pt x="250" y="29"/>
                </a:lnTo>
                <a:lnTo>
                  <a:pt x="267" y="35"/>
                </a:lnTo>
                <a:lnTo>
                  <a:pt x="282" y="42"/>
                </a:lnTo>
                <a:lnTo>
                  <a:pt x="299" y="50"/>
                </a:lnTo>
                <a:lnTo>
                  <a:pt x="319" y="60"/>
                </a:lnTo>
                <a:lnTo>
                  <a:pt x="338" y="69"/>
                </a:lnTo>
                <a:lnTo>
                  <a:pt x="357" y="81"/>
                </a:lnTo>
                <a:lnTo>
                  <a:pt x="378" y="92"/>
                </a:lnTo>
                <a:lnTo>
                  <a:pt x="405" y="108"/>
                </a:lnTo>
                <a:lnTo>
                  <a:pt x="432" y="123"/>
                </a:lnTo>
                <a:lnTo>
                  <a:pt x="455" y="138"/>
                </a:lnTo>
                <a:lnTo>
                  <a:pt x="478" y="152"/>
                </a:lnTo>
                <a:lnTo>
                  <a:pt x="499" y="167"/>
                </a:lnTo>
                <a:lnTo>
                  <a:pt x="516" y="183"/>
                </a:lnTo>
                <a:lnTo>
                  <a:pt x="534" y="196"/>
                </a:lnTo>
                <a:lnTo>
                  <a:pt x="549" y="211"/>
                </a:lnTo>
                <a:lnTo>
                  <a:pt x="562" y="227"/>
                </a:lnTo>
                <a:lnTo>
                  <a:pt x="576" y="240"/>
                </a:lnTo>
                <a:lnTo>
                  <a:pt x="585" y="254"/>
                </a:lnTo>
                <a:lnTo>
                  <a:pt x="593" y="267"/>
                </a:lnTo>
                <a:lnTo>
                  <a:pt x="599" y="280"/>
                </a:lnTo>
                <a:lnTo>
                  <a:pt x="605" y="294"/>
                </a:lnTo>
                <a:lnTo>
                  <a:pt x="607" y="307"/>
                </a:lnTo>
                <a:lnTo>
                  <a:pt x="609" y="321"/>
                </a:lnTo>
                <a:lnTo>
                  <a:pt x="607" y="325"/>
                </a:lnTo>
                <a:lnTo>
                  <a:pt x="607" y="328"/>
                </a:lnTo>
                <a:lnTo>
                  <a:pt x="605" y="334"/>
                </a:lnTo>
                <a:lnTo>
                  <a:pt x="603" y="340"/>
                </a:lnTo>
                <a:lnTo>
                  <a:pt x="601" y="346"/>
                </a:lnTo>
                <a:lnTo>
                  <a:pt x="599" y="351"/>
                </a:lnTo>
                <a:lnTo>
                  <a:pt x="595" y="359"/>
                </a:lnTo>
                <a:lnTo>
                  <a:pt x="593" y="367"/>
                </a:lnTo>
                <a:lnTo>
                  <a:pt x="589" y="375"/>
                </a:lnTo>
                <a:lnTo>
                  <a:pt x="584" y="382"/>
                </a:lnTo>
                <a:lnTo>
                  <a:pt x="580" y="392"/>
                </a:lnTo>
                <a:lnTo>
                  <a:pt x="574" y="401"/>
                </a:lnTo>
                <a:lnTo>
                  <a:pt x="570" y="411"/>
                </a:lnTo>
                <a:lnTo>
                  <a:pt x="564" y="423"/>
                </a:lnTo>
                <a:lnTo>
                  <a:pt x="551" y="446"/>
                </a:lnTo>
                <a:lnTo>
                  <a:pt x="536" y="494"/>
                </a:lnTo>
                <a:lnTo>
                  <a:pt x="520" y="543"/>
                </a:lnTo>
                <a:lnTo>
                  <a:pt x="507" y="593"/>
                </a:lnTo>
                <a:lnTo>
                  <a:pt x="493" y="647"/>
                </a:lnTo>
                <a:lnTo>
                  <a:pt x="482" y="701"/>
                </a:lnTo>
                <a:lnTo>
                  <a:pt x="470" y="757"/>
                </a:lnTo>
                <a:lnTo>
                  <a:pt x="461" y="812"/>
                </a:lnTo>
                <a:lnTo>
                  <a:pt x="451" y="870"/>
                </a:lnTo>
                <a:lnTo>
                  <a:pt x="443" y="929"/>
                </a:lnTo>
                <a:lnTo>
                  <a:pt x="438" y="991"/>
                </a:lnTo>
                <a:lnTo>
                  <a:pt x="432" y="1054"/>
                </a:lnTo>
                <a:lnTo>
                  <a:pt x="428" y="1117"/>
                </a:lnTo>
                <a:lnTo>
                  <a:pt x="424" y="1183"/>
                </a:lnTo>
                <a:lnTo>
                  <a:pt x="420" y="1248"/>
                </a:lnTo>
                <a:lnTo>
                  <a:pt x="420" y="1315"/>
                </a:lnTo>
                <a:lnTo>
                  <a:pt x="418" y="1384"/>
                </a:lnTo>
                <a:lnTo>
                  <a:pt x="418" y="1402"/>
                </a:lnTo>
                <a:lnTo>
                  <a:pt x="420" y="1419"/>
                </a:lnTo>
                <a:lnTo>
                  <a:pt x="420" y="1434"/>
                </a:lnTo>
                <a:lnTo>
                  <a:pt x="422" y="1451"/>
                </a:lnTo>
                <a:lnTo>
                  <a:pt x="426" y="1467"/>
                </a:lnTo>
                <a:lnTo>
                  <a:pt x="428" y="1480"/>
                </a:lnTo>
                <a:lnTo>
                  <a:pt x="432" y="1496"/>
                </a:lnTo>
                <a:lnTo>
                  <a:pt x="436" y="1509"/>
                </a:lnTo>
                <a:lnTo>
                  <a:pt x="440" y="1522"/>
                </a:lnTo>
                <a:lnTo>
                  <a:pt x="445" y="1536"/>
                </a:lnTo>
                <a:lnTo>
                  <a:pt x="451" y="1547"/>
                </a:lnTo>
                <a:lnTo>
                  <a:pt x="457" y="1559"/>
                </a:lnTo>
                <a:lnTo>
                  <a:pt x="465" y="1570"/>
                </a:lnTo>
                <a:lnTo>
                  <a:pt x="472" y="1582"/>
                </a:lnTo>
                <a:lnTo>
                  <a:pt x="480" y="1592"/>
                </a:lnTo>
                <a:lnTo>
                  <a:pt x="489" y="1601"/>
                </a:lnTo>
                <a:lnTo>
                  <a:pt x="503" y="1613"/>
                </a:lnTo>
                <a:lnTo>
                  <a:pt x="518" y="1624"/>
                </a:lnTo>
                <a:lnTo>
                  <a:pt x="534" y="1634"/>
                </a:lnTo>
                <a:lnTo>
                  <a:pt x="549" y="1643"/>
                </a:lnTo>
                <a:lnTo>
                  <a:pt x="566" y="1653"/>
                </a:lnTo>
                <a:lnTo>
                  <a:pt x="584" y="1661"/>
                </a:lnTo>
                <a:lnTo>
                  <a:pt x="601" y="1668"/>
                </a:lnTo>
                <a:lnTo>
                  <a:pt x="620" y="1676"/>
                </a:lnTo>
                <a:lnTo>
                  <a:pt x="637" y="1684"/>
                </a:lnTo>
                <a:lnTo>
                  <a:pt x="657" y="1689"/>
                </a:lnTo>
                <a:lnTo>
                  <a:pt x="676" y="1695"/>
                </a:lnTo>
                <a:lnTo>
                  <a:pt x="697" y="1701"/>
                </a:lnTo>
                <a:lnTo>
                  <a:pt x="718" y="1707"/>
                </a:lnTo>
                <a:lnTo>
                  <a:pt x="739" y="1711"/>
                </a:lnTo>
                <a:lnTo>
                  <a:pt x="781" y="1718"/>
                </a:lnTo>
                <a:lnTo>
                  <a:pt x="800" y="1724"/>
                </a:lnTo>
                <a:lnTo>
                  <a:pt x="820" y="1728"/>
                </a:lnTo>
                <a:lnTo>
                  <a:pt x="841" y="1732"/>
                </a:lnTo>
                <a:lnTo>
                  <a:pt x="862" y="1736"/>
                </a:lnTo>
                <a:lnTo>
                  <a:pt x="887" y="1737"/>
                </a:lnTo>
                <a:lnTo>
                  <a:pt x="912" y="1741"/>
                </a:lnTo>
                <a:lnTo>
                  <a:pt x="941" y="1743"/>
                </a:lnTo>
                <a:lnTo>
                  <a:pt x="969" y="1747"/>
                </a:lnTo>
                <a:lnTo>
                  <a:pt x="998" y="1749"/>
                </a:lnTo>
                <a:lnTo>
                  <a:pt x="1031" y="1751"/>
                </a:lnTo>
                <a:lnTo>
                  <a:pt x="1063" y="1753"/>
                </a:lnTo>
                <a:lnTo>
                  <a:pt x="1098" y="1753"/>
                </a:lnTo>
                <a:lnTo>
                  <a:pt x="1134" y="1755"/>
                </a:lnTo>
                <a:lnTo>
                  <a:pt x="1171" y="1755"/>
                </a:lnTo>
                <a:lnTo>
                  <a:pt x="1209" y="1755"/>
                </a:lnTo>
                <a:lnTo>
                  <a:pt x="1250" y="1757"/>
                </a:lnTo>
                <a:lnTo>
                  <a:pt x="1282" y="1755"/>
                </a:lnTo>
                <a:lnTo>
                  <a:pt x="1313" y="1755"/>
                </a:lnTo>
                <a:lnTo>
                  <a:pt x="1346" y="1755"/>
                </a:lnTo>
                <a:lnTo>
                  <a:pt x="1374" y="1753"/>
                </a:lnTo>
                <a:lnTo>
                  <a:pt x="1405" y="1753"/>
                </a:lnTo>
                <a:lnTo>
                  <a:pt x="1434" y="1751"/>
                </a:lnTo>
                <a:lnTo>
                  <a:pt x="1463" y="1749"/>
                </a:lnTo>
                <a:lnTo>
                  <a:pt x="1490" y="1745"/>
                </a:lnTo>
                <a:lnTo>
                  <a:pt x="1517" y="1743"/>
                </a:lnTo>
                <a:lnTo>
                  <a:pt x="1543" y="1739"/>
                </a:lnTo>
                <a:lnTo>
                  <a:pt x="1568" y="1736"/>
                </a:lnTo>
                <a:lnTo>
                  <a:pt x="1591" y="1732"/>
                </a:lnTo>
                <a:lnTo>
                  <a:pt x="1616" y="1728"/>
                </a:lnTo>
                <a:lnTo>
                  <a:pt x="1639" y="1724"/>
                </a:lnTo>
                <a:lnTo>
                  <a:pt x="1660" y="1718"/>
                </a:lnTo>
                <a:lnTo>
                  <a:pt x="1684" y="1713"/>
                </a:lnTo>
                <a:lnTo>
                  <a:pt x="1720" y="1695"/>
                </a:lnTo>
                <a:lnTo>
                  <a:pt x="1755" y="1678"/>
                </a:lnTo>
                <a:lnTo>
                  <a:pt x="1787" y="1659"/>
                </a:lnTo>
                <a:lnTo>
                  <a:pt x="1820" y="1638"/>
                </a:lnTo>
                <a:lnTo>
                  <a:pt x="1849" y="1617"/>
                </a:lnTo>
                <a:lnTo>
                  <a:pt x="1877" y="1593"/>
                </a:lnTo>
                <a:lnTo>
                  <a:pt x="1904" y="1569"/>
                </a:lnTo>
                <a:lnTo>
                  <a:pt x="1927" y="1544"/>
                </a:lnTo>
                <a:lnTo>
                  <a:pt x="1950" y="1519"/>
                </a:lnTo>
                <a:lnTo>
                  <a:pt x="1971" y="1490"/>
                </a:lnTo>
                <a:lnTo>
                  <a:pt x="1979" y="1476"/>
                </a:lnTo>
                <a:lnTo>
                  <a:pt x="1989" y="1461"/>
                </a:lnTo>
                <a:lnTo>
                  <a:pt x="1998" y="1446"/>
                </a:lnTo>
                <a:lnTo>
                  <a:pt x="2006" y="1430"/>
                </a:lnTo>
                <a:lnTo>
                  <a:pt x="2014" y="1415"/>
                </a:lnTo>
                <a:lnTo>
                  <a:pt x="2019" y="1400"/>
                </a:lnTo>
                <a:lnTo>
                  <a:pt x="2027" y="1384"/>
                </a:lnTo>
                <a:lnTo>
                  <a:pt x="2033" y="1367"/>
                </a:lnTo>
                <a:lnTo>
                  <a:pt x="2039" y="1350"/>
                </a:lnTo>
                <a:lnTo>
                  <a:pt x="2044" y="1332"/>
                </a:lnTo>
                <a:lnTo>
                  <a:pt x="2048" y="1315"/>
                </a:lnTo>
                <a:lnTo>
                  <a:pt x="2052" y="1298"/>
                </a:lnTo>
                <a:lnTo>
                  <a:pt x="2058" y="1273"/>
                </a:lnTo>
                <a:lnTo>
                  <a:pt x="2062" y="1248"/>
                </a:lnTo>
                <a:lnTo>
                  <a:pt x="2067" y="1225"/>
                </a:lnTo>
                <a:lnTo>
                  <a:pt x="2071" y="1202"/>
                </a:lnTo>
                <a:lnTo>
                  <a:pt x="2077" y="1181"/>
                </a:lnTo>
                <a:lnTo>
                  <a:pt x="2081" y="1160"/>
                </a:lnTo>
                <a:lnTo>
                  <a:pt x="2085" y="1139"/>
                </a:lnTo>
                <a:lnTo>
                  <a:pt x="2089" y="1119"/>
                </a:lnTo>
                <a:lnTo>
                  <a:pt x="2092" y="1100"/>
                </a:lnTo>
                <a:lnTo>
                  <a:pt x="2096" y="1083"/>
                </a:lnTo>
                <a:lnTo>
                  <a:pt x="2100" y="1066"/>
                </a:lnTo>
                <a:lnTo>
                  <a:pt x="2104" y="1048"/>
                </a:lnTo>
                <a:lnTo>
                  <a:pt x="2106" y="1033"/>
                </a:lnTo>
                <a:lnTo>
                  <a:pt x="2110" y="1020"/>
                </a:lnTo>
                <a:lnTo>
                  <a:pt x="2112" y="1004"/>
                </a:lnTo>
                <a:lnTo>
                  <a:pt x="2115" y="993"/>
                </a:lnTo>
                <a:lnTo>
                  <a:pt x="2117" y="979"/>
                </a:lnTo>
                <a:lnTo>
                  <a:pt x="2119" y="968"/>
                </a:lnTo>
                <a:lnTo>
                  <a:pt x="2121" y="958"/>
                </a:lnTo>
                <a:lnTo>
                  <a:pt x="2125" y="947"/>
                </a:lnTo>
                <a:lnTo>
                  <a:pt x="2127" y="939"/>
                </a:lnTo>
                <a:lnTo>
                  <a:pt x="2127" y="929"/>
                </a:lnTo>
                <a:lnTo>
                  <a:pt x="2129" y="922"/>
                </a:lnTo>
                <a:lnTo>
                  <a:pt x="2131" y="916"/>
                </a:lnTo>
                <a:lnTo>
                  <a:pt x="2133" y="910"/>
                </a:lnTo>
                <a:lnTo>
                  <a:pt x="2133" y="904"/>
                </a:lnTo>
                <a:lnTo>
                  <a:pt x="2135" y="901"/>
                </a:lnTo>
                <a:lnTo>
                  <a:pt x="2135" y="897"/>
                </a:lnTo>
                <a:lnTo>
                  <a:pt x="2135" y="893"/>
                </a:lnTo>
                <a:lnTo>
                  <a:pt x="2137" y="891"/>
                </a:lnTo>
                <a:lnTo>
                  <a:pt x="2137" y="891"/>
                </a:lnTo>
                <a:lnTo>
                  <a:pt x="2137" y="891"/>
                </a:lnTo>
                <a:lnTo>
                  <a:pt x="2138" y="877"/>
                </a:lnTo>
                <a:lnTo>
                  <a:pt x="2142" y="866"/>
                </a:lnTo>
                <a:lnTo>
                  <a:pt x="2144" y="856"/>
                </a:lnTo>
                <a:lnTo>
                  <a:pt x="2148" y="845"/>
                </a:lnTo>
                <a:lnTo>
                  <a:pt x="2152" y="837"/>
                </a:lnTo>
                <a:lnTo>
                  <a:pt x="2154" y="829"/>
                </a:lnTo>
                <a:lnTo>
                  <a:pt x="2158" y="822"/>
                </a:lnTo>
                <a:lnTo>
                  <a:pt x="2162" y="814"/>
                </a:lnTo>
                <a:lnTo>
                  <a:pt x="2165" y="808"/>
                </a:lnTo>
                <a:lnTo>
                  <a:pt x="2169" y="805"/>
                </a:lnTo>
                <a:lnTo>
                  <a:pt x="2173" y="801"/>
                </a:lnTo>
                <a:lnTo>
                  <a:pt x="2177" y="797"/>
                </a:lnTo>
                <a:lnTo>
                  <a:pt x="2181" y="795"/>
                </a:lnTo>
                <a:lnTo>
                  <a:pt x="2185" y="793"/>
                </a:lnTo>
                <a:lnTo>
                  <a:pt x="2188" y="791"/>
                </a:lnTo>
                <a:lnTo>
                  <a:pt x="2192" y="791"/>
                </a:lnTo>
                <a:lnTo>
                  <a:pt x="2194" y="791"/>
                </a:lnTo>
                <a:lnTo>
                  <a:pt x="2198" y="793"/>
                </a:lnTo>
                <a:lnTo>
                  <a:pt x="2200" y="793"/>
                </a:lnTo>
                <a:lnTo>
                  <a:pt x="2204" y="797"/>
                </a:lnTo>
                <a:lnTo>
                  <a:pt x="2206" y="799"/>
                </a:lnTo>
                <a:lnTo>
                  <a:pt x="2208" y="803"/>
                </a:lnTo>
                <a:lnTo>
                  <a:pt x="2211" y="808"/>
                </a:lnTo>
                <a:lnTo>
                  <a:pt x="2213" y="814"/>
                </a:lnTo>
                <a:lnTo>
                  <a:pt x="2217" y="820"/>
                </a:lnTo>
                <a:lnTo>
                  <a:pt x="2221" y="826"/>
                </a:lnTo>
                <a:lnTo>
                  <a:pt x="2223" y="833"/>
                </a:lnTo>
                <a:lnTo>
                  <a:pt x="2227" y="841"/>
                </a:lnTo>
                <a:lnTo>
                  <a:pt x="2231" y="849"/>
                </a:lnTo>
                <a:lnTo>
                  <a:pt x="2233" y="858"/>
                </a:lnTo>
                <a:lnTo>
                  <a:pt x="2236" y="868"/>
                </a:lnTo>
                <a:lnTo>
                  <a:pt x="2240" y="877"/>
                </a:lnTo>
                <a:lnTo>
                  <a:pt x="2240" y="877"/>
                </a:lnTo>
                <a:lnTo>
                  <a:pt x="2242" y="879"/>
                </a:lnTo>
                <a:lnTo>
                  <a:pt x="2242" y="881"/>
                </a:lnTo>
                <a:lnTo>
                  <a:pt x="2242" y="885"/>
                </a:lnTo>
                <a:lnTo>
                  <a:pt x="2244" y="889"/>
                </a:lnTo>
                <a:lnTo>
                  <a:pt x="2246" y="893"/>
                </a:lnTo>
                <a:lnTo>
                  <a:pt x="2246" y="899"/>
                </a:lnTo>
                <a:lnTo>
                  <a:pt x="2248" y="904"/>
                </a:lnTo>
                <a:lnTo>
                  <a:pt x="2252" y="912"/>
                </a:lnTo>
                <a:lnTo>
                  <a:pt x="2254" y="922"/>
                </a:lnTo>
                <a:lnTo>
                  <a:pt x="2256" y="929"/>
                </a:lnTo>
                <a:lnTo>
                  <a:pt x="2259" y="939"/>
                </a:lnTo>
                <a:lnTo>
                  <a:pt x="2261" y="950"/>
                </a:lnTo>
                <a:lnTo>
                  <a:pt x="2265" y="962"/>
                </a:lnTo>
                <a:lnTo>
                  <a:pt x="2269" y="975"/>
                </a:lnTo>
                <a:lnTo>
                  <a:pt x="2273" y="987"/>
                </a:lnTo>
                <a:lnTo>
                  <a:pt x="2277" y="1002"/>
                </a:lnTo>
                <a:lnTo>
                  <a:pt x="2281" y="1018"/>
                </a:lnTo>
                <a:lnTo>
                  <a:pt x="2284" y="1033"/>
                </a:lnTo>
                <a:lnTo>
                  <a:pt x="2288" y="1050"/>
                </a:lnTo>
                <a:lnTo>
                  <a:pt x="2294" y="1068"/>
                </a:lnTo>
                <a:lnTo>
                  <a:pt x="2298" y="1085"/>
                </a:lnTo>
                <a:lnTo>
                  <a:pt x="2304" y="1106"/>
                </a:lnTo>
                <a:lnTo>
                  <a:pt x="2309" y="1125"/>
                </a:lnTo>
                <a:lnTo>
                  <a:pt x="2315" y="1146"/>
                </a:lnTo>
                <a:lnTo>
                  <a:pt x="2321" y="1167"/>
                </a:lnTo>
                <a:lnTo>
                  <a:pt x="2327" y="1190"/>
                </a:lnTo>
                <a:lnTo>
                  <a:pt x="2332" y="1213"/>
                </a:lnTo>
                <a:lnTo>
                  <a:pt x="2340" y="1238"/>
                </a:lnTo>
                <a:lnTo>
                  <a:pt x="2346" y="1263"/>
                </a:lnTo>
                <a:lnTo>
                  <a:pt x="2353" y="1290"/>
                </a:lnTo>
                <a:lnTo>
                  <a:pt x="2359" y="1317"/>
                </a:lnTo>
                <a:lnTo>
                  <a:pt x="2367" y="1336"/>
                </a:lnTo>
                <a:lnTo>
                  <a:pt x="2373" y="1357"/>
                </a:lnTo>
                <a:lnTo>
                  <a:pt x="2378" y="1375"/>
                </a:lnTo>
                <a:lnTo>
                  <a:pt x="2386" y="1394"/>
                </a:lnTo>
                <a:lnTo>
                  <a:pt x="2392" y="1409"/>
                </a:lnTo>
                <a:lnTo>
                  <a:pt x="2400" y="1426"/>
                </a:lnTo>
                <a:lnTo>
                  <a:pt x="2405" y="1440"/>
                </a:lnTo>
                <a:lnTo>
                  <a:pt x="2411" y="1455"/>
                </a:lnTo>
                <a:lnTo>
                  <a:pt x="2419" y="1469"/>
                </a:lnTo>
                <a:lnTo>
                  <a:pt x="2425" y="1480"/>
                </a:lnTo>
                <a:lnTo>
                  <a:pt x="2432" y="1492"/>
                </a:lnTo>
                <a:lnTo>
                  <a:pt x="2438" y="1501"/>
                </a:lnTo>
                <a:lnTo>
                  <a:pt x="2446" y="1511"/>
                </a:lnTo>
                <a:lnTo>
                  <a:pt x="2451" y="1519"/>
                </a:lnTo>
                <a:lnTo>
                  <a:pt x="2457" y="1526"/>
                </a:lnTo>
                <a:lnTo>
                  <a:pt x="2465" y="1534"/>
                </a:lnTo>
                <a:lnTo>
                  <a:pt x="2476" y="1545"/>
                </a:lnTo>
                <a:lnTo>
                  <a:pt x="2486" y="1559"/>
                </a:lnTo>
                <a:lnTo>
                  <a:pt x="2496" y="1570"/>
                </a:lnTo>
                <a:lnTo>
                  <a:pt x="2505" y="1582"/>
                </a:lnTo>
                <a:lnTo>
                  <a:pt x="2513" y="1593"/>
                </a:lnTo>
                <a:lnTo>
                  <a:pt x="2520" y="1605"/>
                </a:lnTo>
                <a:lnTo>
                  <a:pt x="2526" y="1615"/>
                </a:lnTo>
                <a:lnTo>
                  <a:pt x="2532" y="1626"/>
                </a:lnTo>
                <a:lnTo>
                  <a:pt x="2538" y="1636"/>
                </a:lnTo>
                <a:lnTo>
                  <a:pt x="2544" y="1647"/>
                </a:lnTo>
                <a:lnTo>
                  <a:pt x="2547" y="1657"/>
                </a:lnTo>
                <a:lnTo>
                  <a:pt x="2549" y="1665"/>
                </a:lnTo>
                <a:lnTo>
                  <a:pt x="2551" y="1674"/>
                </a:lnTo>
                <a:lnTo>
                  <a:pt x="2553" y="1684"/>
                </a:lnTo>
                <a:lnTo>
                  <a:pt x="2555" y="1691"/>
                </a:lnTo>
                <a:lnTo>
                  <a:pt x="2555" y="1701"/>
                </a:lnTo>
                <a:lnTo>
                  <a:pt x="2555" y="1709"/>
                </a:lnTo>
                <a:lnTo>
                  <a:pt x="2553" y="1718"/>
                </a:lnTo>
                <a:lnTo>
                  <a:pt x="2551" y="1730"/>
                </a:lnTo>
                <a:lnTo>
                  <a:pt x="2549" y="1739"/>
                </a:lnTo>
                <a:lnTo>
                  <a:pt x="2547" y="1749"/>
                </a:lnTo>
                <a:lnTo>
                  <a:pt x="2544" y="1760"/>
                </a:lnTo>
                <a:lnTo>
                  <a:pt x="2538" y="1772"/>
                </a:lnTo>
                <a:lnTo>
                  <a:pt x="2532" y="1784"/>
                </a:lnTo>
                <a:lnTo>
                  <a:pt x="2526" y="1793"/>
                </a:lnTo>
                <a:lnTo>
                  <a:pt x="2520" y="1807"/>
                </a:lnTo>
                <a:lnTo>
                  <a:pt x="2513" y="1818"/>
                </a:lnTo>
                <a:lnTo>
                  <a:pt x="2505" y="1830"/>
                </a:lnTo>
                <a:lnTo>
                  <a:pt x="2496" y="1841"/>
                </a:lnTo>
                <a:lnTo>
                  <a:pt x="2486" y="1855"/>
                </a:lnTo>
                <a:lnTo>
                  <a:pt x="2476" y="1866"/>
                </a:lnTo>
                <a:lnTo>
                  <a:pt x="2465" y="1880"/>
                </a:lnTo>
                <a:lnTo>
                  <a:pt x="2451" y="1895"/>
                </a:lnTo>
                <a:lnTo>
                  <a:pt x="2436" y="1910"/>
                </a:lnTo>
                <a:lnTo>
                  <a:pt x="2419" y="1926"/>
                </a:lnTo>
                <a:lnTo>
                  <a:pt x="2401" y="1939"/>
                </a:lnTo>
                <a:lnTo>
                  <a:pt x="2382" y="1954"/>
                </a:lnTo>
                <a:lnTo>
                  <a:pt x="2361" y="1970"/>
                </a:lnTo>
                <a:lnTo>
                  <a:pt x="2340" y="1983"/>
                </a:lnTo>
                <a:lnTo>
                  <a:pt x="2317" y="1999"/>
                </a:lnTo>
                <a:lnTo>
                  <a:pt x="2292" y="2012"/>
                </a:lnTo>
                <a:lnTo>
                  <a:pt x="2267" y="2027"/>
                </a:lnTo>
                <a:lnTo>
                  <a:pt x="2238" y="2041"/>
                </a:lnTo>
                <a:lnTo>
                  <a:pt x="2210" y="2054"/>
                </a:lnTo>
                <a:lnTo>
                  <a:pt x="2179" y="2068"/>
                </a:lnTo>
                <a:lnTo>
                  <a:pt x="2148" y="2081"/>
                </a:lnTo>
                <a:lnTo>
                  <a:pt x="2115" y="2095"/>
                </a:lnTo>
                <a:lnTo>
                  <a:pt x="2081" y="2108"/>
                </a:lnTo>
                <a:lnTo>
                  <a:pt x="2041" y="2119"/>
                </a:lnTo>
                <a:lnTo>
                  <a:pt x="1998" y="2131"/>
                </a:lnTo>
                <a:lnTo>
                  <a:pt x="1958" y="2141"/>
                </a:lnTo>
                <a:lnTo>
                  <a:pt x="1916" y="2150"/>
                </a:lnTo>
                <a:lnTo>
                  <a:pt x="1875" y="2158"/>
                </a:lnTo>
                <a:lnTo>
                  <a:pt x="1833" y="2166"/>
                </a:lnTo>
                <a:lnTo>
                  <a:pt x="1791" y="2171"/>
                </a:lnTo>
                <a:lnTo>
                  <a:pt x="1749" y="2179"/>
                </a:lnTo>
                <a:lnTo>
                  <a:pt x="1707" y="2183"/>
                </a:lnTo>
                <a:lnTo>
                  <a:pt x="1662" y="2189"/>
                </a:lnTo>
                <a:lnTo>
                  <a:pt x="1620" y="2192"/>
                </a:lnTo>
                <a:lnTo>
                  <a:pt x="1576" y="2196"/>
                </a:lnTo>
                <a:lnTo>
                  <a:pt x="1532" y="2198"/>
                </a:lnTo>
                <a:lnTo>
                  <a:pt x="1486" y="2200"/>
                </a:lnTo>
                <a:lnTo>
                  <a:pt x="1442" y="2200"/>
                </a:lnTo>
                <a:lnTo>
                  <a:pt x="1396" y="2202"/>
                </a:lnTo>
                <a:lnTo>
                  <a:pt x="1315" y="2200"/>
                </a:lnTo>
                <a:lnTo>
                  <a:pt x="1232" y="2198"/>
                </a:lnTo>
                <a:lnTo>
                  <a:pt x="1192" y="2196"/>
                </a:lnTo>
                <a:lnTo>
                  <a:pt x="1150" y="2192"/>
                </a:lnTo>
                <a:lnTo>
                  <a:pt x="1110" y="2190"/>
                </a:lnTo>
                <a:lnTo>
                  <a:pt x="1067" y="2187"/>
                </a:lnTo>
                <a:lnTo>
                  <a:pt x="1027" y="2183"/>
                </a:lnTo>
                <a:lnTo>
                  <a:pt x="985" y="2179"/>
                </a:lnTo>
                <a:lnTo>
                  <a:pt x="944" y="2173"/>
                </a:lnTo>
                <a:lnTo>
                  <a:pt x="904" y="2167"/>
                </a:lnTo>
                <a:lnTo>
                  <a:pt x="862" y="2162"/>
                </a:lnTo>
                <a:lnTo>
                  <a:pt x="822" y="2154"/>
                </a:lnTo>
                <a:lnTo>
                  <a:pt x="781" y="2146"/>
                </a:lnTo>
                <a:lnTo>
                  <a:pt x="741" y="2139"/>
                </a:lnTo>
                <a:lnTo>
                  <a:pt x="697" y="2131"/>
                </a:lnTo>
                <a:lnTo>
                  <a:pt x="657" y="2121"/>
                </a:lnTo>
                <a:lnTo>
                  <a:pt x="616" y="2110"/>
                </a:lnTo>
                <a:lnTo>
                  <a:pt x="578" y="2100"/>
                </a:lnTo>
                <a:lnTo>
                  <a:pt x="539" y="2089"/>
                </a:lnTo>
                <a:lnTo>
                  <a:pt x="503" y="2075"/>
                </a:lnTo>
                <a:lnTo>
                  <a:pt x="468" y="2062"/>
                </a:lnTo>
                <a:lnTo>
                  <a:pt x="436" y="2047"/>
                </a:lnTo>
                <a:lnTo>
                  <a:pt x="403" y="2033"/>
                </a:lnTo>
                <a:lnTo>
                  <a:pt x="370" y="2016"/>
                </a:lnTo>
                <a:lnTo>
                  <a:pt x="342" y="2000"/>
                </a:lnTo>
                <a:lnTo>
                  <a:pt x="313" y="1981"/>
                </a:lnTo>
                <a:lnTo>
                  <a:pt x="286" y="1964"/>
                </a:lnTo>
                <a:lnTo>
                  <a:pt x="259" y="1945"/>
                </a:lnTo>
                <a:lnTo>
                  <a:pt x="234" y="1926"/>
                </a:lnTo>
                <a:lnTo>
                  <a:pt x="209" y="1904"/>
                </a:lnTo>
                <a:lnTo>
                  <a:pt x="190" y="1883"/>
                </a:lnTo>
                <a:lnTo>
                  <a:pt x="173" y="1860"/>
                </a:lnTo>
                <a:lnTo>
                  <a:pt x="157" y="1837"/>
                </a:lnTo>
                <a:lnTo>
                  <a:pt x="142" y="1812"/>
                </a:lnTo>
                <a:lnTo>
                  <a:pt x="129" y="1785"/>
                </a:lnTo>
                <a:lnTo>
                  <a:pt x="115" y="1757"/>
                </a:lnTo>
                <a:lnTo>
                  <a:pt x="104" y="1726"/>
                </a:lnTo>
                <a:lnTo>
                  <a:pt x="94" y="1695"/>
                </a:lnTo>
                <a:lnTo>
                  <a:pt x="84" y="1663"/>
                </a:lnTo>
                <a:lnTo>
                  <a:pt x="77" y="1626"/>
                </a:lnTo>
                <a:lnTo>
                  <a:pt x="71" y="1590"/>
                </a:lnTo>
                <a:lnTo>
                  <a:pt x="65" y="1553"/>
                </a:lnTo>
                <a:lnTo>
                  <a:pt x="61" y="1513"/>
                </a:lnTo>
                <a:lnTo>
                  <a:pt x="58" y="1473"/>
                </a:lnTo>
                <a:lnTo>
                  <a:pt x="56" y="1428"/>
                </a:lnTo>
                <a:lnTo>
                  <a:pt x="56" y="1384"/>
                </a:lnTo>
                <a:lnTo>
                  <a:pt x="56" y="1363"/>
                </a:lnTo>
                <a:lnTo>
                  <a:pt x="56" y="1342"/>
                </a:lnTo>
                <a:lnTo>
                  <a:pt x="58" y="1319"/>
                </a:lnTo>
                <a:lnTo>
                  <a:pt x="58" y="1296"/>
                </a:lnTo>
                <a:lnTo>
                  <a:pt x="59" y="1271"/>
                </a:lnTo>
                <a:lnTo>
                  <a:pt x="61" y="1246"/>
                </a:lnTo>
                <a:lnTo>
                  <a:pt x="63" y="1221"/>
                </a:lnTo>
                <a:lnTo>
                  <a:pt x="65" y="1194"/>
                </a:lnTo>
                <a:lnTo>
                  <a:pt x="67" y="1167"/>
                </a:lnTo>
                <a:lnTo>
                  <a:pt x="71" y="1140"/>
                </a:lnTo>
                <a:lnTo>
                  <a:pt x="73" y="1112"/>
                </a:lnTo>
                <a:lnTo>
                  <a:pt x="77" y="1081"/>
                </a:lnTo>
                <a:lnTo>
                  <a:pt x="81" y="1052"/>
                </a:lnTo>
                <a:lnTo>
                  <a:pt x="83" y="1021"/>
                </a:lnTo>
                <a:lnTo>
                  <a:pt x="86" y="991"/>
                </a:lnTo>
                <a:lnTo>
                  <a:pt x="90" y="958"/>
                </a:lnTo>
                <a:lnTo>
                  <a:pt x="90" y="918"/>
                </a:lnTo>
                <a:lnTo>
                  <a:pt x="90" y="879"/>
                </a:lnTo>
                <a:lnTo>
                  <a:pt x="90" y="841"/>
                </a:lnTo>
                <a:lnTo>
                  <a:pt x="90" y="805"/>
                </a:lnTo>
                <a:lnTo>
                  <a:pt x="90" y="770"/>
                </a:lnTo>
                <a:lnTo>
                  <a:pt x="90" y="735"/>
                </a:lnTo>
                <a:lnTo>
                  <a:pt x="90" y="703"/>
                </a:lnTo>
                <a:lnTo>
                  <a:pt x="90" y="670"/>
                </a:lnTo>
                <a:lnTo>
                  <a:pt x="90" y="639"/>
                </a:lnTo>
                <a:lnTo>
                  <a:pt x="90" y="611"/>
                </a:lnTo>
                <a:lnTo>
                  <a:pt x="90" y="582"/>
                </a:lnTo>
                <a:lnTo>
                  <a:pt x="90" y="555"/>
                </a:lnTo>
                <a:lnTo>
                  <a:pt x="90" y="528"/>
                </a:lnTo>
                <a:lnTo>
                  <a:pt x="90" y="503"/>
                </a:lnTo>
                <a:lnTo>
                  <a:pt x="90" y="480"/>
                </a:lnTo>
                <a:lnTo>
                  <a:pt x="90" y="457"/>
                </a:lnTo>
                <a:lnTo>
                  <a:pt x="90" y="419"/>
                </a:lnTo>
                <a:lnTo>
                  <a:pt x="88" y="380"/>
                </a:lnTo>
                <a:lnTo>
                  <a:pt x="84" y="344"/>
                </a:lnTo>
                <a:lnTo>
                  <a:pt x="81" y="309"/>
                </a:lnTo>
                <a:lnTo>
                  <a:pt x="75" y="275"/>
                </a:lnTo>
                <a:lnTo>
                  <a:pt x="67" y="242"/>
                </a:lnTo>
                <a:lnTo>
                  <a:pt x="59" y="209"/>
                </a:lnTo>
                <a:lnTo>
                  <a:pt x="50" y="179"/>
                </a:lnTo>
                <a:lnTo>
                  <a:pt x="42" y="169"/>
                </a:lnTo>
                <a:lnTo>
                  <a:pt x="36" y="160"/>
                </a:lnTo>
                <a:lnTo>
                  <a:pt x="31" y="150"/>
                </a:lnTo>
                <a:lnTo>
                  <a:pt x="27" y="142"/>
                </a:lnTo>
                <a:lnTo>
                  <a:pt x="23" y="133"/>
                </a:lnTo>
                <a:lnTo>
                  <a:pt x="19" y="127"/>
                </a:lnTo>
                <a:lnTo>
                  <a:pt x="15" y="119"/>
                </a:lnTo>
                <a:lnTo>
                  <a:pt x="11" y="113"/>
                </a:lnTo>
                <a:lnTo>
                  <a:pt x="10" y="108"/>
                </a:lnTo>
                <a:lnTo>
                  <a:pt x="6" y="104"/>
                </a:lnTo>
                <a:lnTo>
                  <a:pt x="4" y="98"/>
                </a:lnTo>
                <a:lnTo>
                  <a:pt x="2" y="94"/>
                </a:lnTo>
                <a:lnTo>
                  <a:pt x="2" y="92"/>
                </a:lnTo>
                <a:lnTo>
                  <a:pt x="0" y="88"/>
                </a:lnTo>
                <a:lnTo>
                  <a:pt x="0" y="87"/>
                </a:lnTo>
                <a:lnTo>
                  <a:pt x="0" y="87"/>
                </a:lnTo>
                <a:lnTo>
                  <a:pt x="0" y="75"/>
                </a:lnTo>
                <a:lnTo>
                  <a:pt x="2" y="65"/>
                </a:lnTo>
                <a:lnTo>
                  <a:pt x="6" y="58"/>
                </a:lnTo>
                <a:lnTo>
                  <a:pt x="10" y="48"/>
                </a:lnTo>
                <a:lnTo>
                  <a:pt x="13" y="41"/>
                </a:lnTo>
                <a:lnTo>
                  <a:pt x="21" y="35"/>
                </a:lnTo>
                <a:lnTo>
                  <a:pt x="27" y="27"/>
                </a:lnTo>
                <a:lnTo>
                  <a:pt x="36" y="21"/>
                </a:lnTo>
                <a:lnTo>
                  <a:pt x="46" y="16"/>
                </a:lnTo>
                <a:lnTo>
                  <a:pt x="56" y="12"/>
                </a:lnTo>
                <a:lnTo>
                  <a:pt x="67" y="8"/>
                </a:lnTo>
                <a:lnTo>
                  <a:pt x="79" y="4"/>
                </a:lnTo>
                <a:lnTo>
                  <a:pt x="94" y="2"/>
                </a:lnTo>
                <a:lnTo>
                  <a:pt x="107" y="0"/>
                </a:lnTo>
                <a:lnTo>
                  <a:pt x="123" y="0"/>
                </a:lnTo>
                <a:lnTo>
                  <a:pt x="140" y="0"/>
                </a:lnTo>
                <a:lnTo>
                  <a:pt x="140" y="0"/>
                </a:lnTo>
                <a:lnTo>
                  <a:pt x="14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2.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500"/>
          <a:stretch>
            <a:fillRect/>
          </a:stretch>
        </p:blipFill>
        <p:spPr bwMode="auto">
          <a:xfrm>
            <a:off x="381000" y="1295400"/>
            <a:ext cx="1751381" cy="16002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2.1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49396" t="51321" r="24832"/>
          <a:stretch>
            <a:fillRect/>
          </a:stretch>
        </p:blipFill>
        <p:spPr bwMode="auto">
          <a:xfrm>
            <a:off x="457200" y="4572000"/>
            <a:ext cx="2622698" cy="1762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838200" y="3581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擦掉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05200" y="1143000"/>
            <a:ext cx="1179513" cy="2608263"/>
            <a:chOff x="1295400" y="1752600"/>
            <a:chExt cx="1636713" cy="3903663"/>
          </a:xfrm>
        </p:grpSpPr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1524000" y="2819400"/>
              <a:ext cx="1408113" cy="355600"/>
            </a:xfrm>
            <a:custGeom>
              <a:avLst/>
              <a:gdLst/>
              <a:ahLst/>
              <a:cxnLst>
                <a:cxn ang="0">
                  <a:pos x="1472" y="2"/>
                </a:cxn>
                <a:cxn ang="0">
                  <a:pos x="1528" y="14"/>
                </a:cxn>
                <a:cxn ang="0">
                  <a:pos x="1588" y="33"/>
                </a:cxn>
                <a:cxn ang="0">
                  <a:pos x="1657" y="63"/>
                </a:cxn>
                <a:cxn ang="0">
                  <a:pos x="1709" y="90"/>
                </a:cxn>
                <a:cxn ang="0">
                  <a:pos x="1741" y="117"/>
                </a:cxn>
                <a:cxn ang="0">
                  <a:pos x="1764" y="146"/>
                </a:cxn>
                <a:cxn ang="0">
                  <a:pos x="1774" y="177"/>
                </a:cxn>
                <a:cxn ang="0">
                  <a:pos x="1770" y="200"/>
                </a:cxn>
                <a:cxn ang="0">
                  <a:pos x="1755" y="219"/>
                </a:cxn>
                <a:cxn ang="0">
                  <a:pos x="1726" y="234"/>
                </a:cxn>
                <a:cxn ang="0">
                  <a:pos x="1687" y="248"/>
                </a:cxn>
                <a:cxn ang="0">
                  <a:pos x="1651" y="259"/>
                </a:cxn>
                <a:cxn ang="0">
                  <a:pos x="1613" y="271"/>
                </a:cxn>
                <a:cxn ang="0">
                  <a:pos x="1563" y="284"/>
                </a:cxn>
                <a:cxn ang="0">
                  <a:pos x="1507" y="296"/>
                </a:cxn>
                <a:cxn ang="0">
                  <a:pos x="1442" y="309"/>
                </a:cxn>
                <a:cxn ang="0">
                  <a:pos x="1367" y="325"/>
                </a:cxn>
                <a:cxn ang="0">
                  <a:pos x="1282" y="338"/>
                </a:cxn>
                <a:cxn ang="0">
                  <a:pos x="1192" y="353"/>
                </a:cxn>
                <a:cxn ang="0">
                  <a:pos x="1058" y="374"/>
                </a:cxn>
                <a:cxn ang="0">
                  <a:pos x="923" y="394"/>
                </a:cxn>
                <a:cxn ang="0">
                  <a:pos x="803" y="409"/>
                </a:cxn>
                <a:cxn ang="0">
                  <a:pos x="695" y="422"/>
                </a:cxn>
                <a:cxn ang="0">
                  <a:pos x="601" y="434"/>
                </a:cxn>
                <a:cxn ang="0">
                  <a:pos x="520" y="442"/>
                </a:cxn>
                <a:cxn ang="0">
                  <a:pos x="453" y="445"/>
                </a:cxn>
                <a:cxn ang="0">
                  <a:pos x="397" y="447"/>
                </a:cxn>
                <a:cxn ang="0">
                  <a:pos x="307" y="445"/>
                </a:cxn>
                <a:cxn ang="0">
                  <a:pos x="219" y="438"/>
                </a:cxn>
                <a:cxn ang="0">
                  <a:pos x="148" y="424"/>
                </a:cxn>
                <a:cxn ang="0">
                  <a:pos x="92" y="405"/>
                </a:cxn>
                <a:cxn ang="0">
                  <a:pos x="54" y="376"/>
                </a:cxn>
                <a:cxn ang="0">
                  <a:pos x="27" y="348"/>
                </a:cxn>
                <a:cxn ang="0">
                  <a:pos x="8" y="323"/>
                </a:cxn>
                <a:cxn ang="0">
                  <a:pos x="0" y="298"/>
                </a:cxn>
                <a:cxn ang="0">
                  <a:pos x="4" y="280"/>
                </a:cxn>
                <a:cxn ang="0">
                  <a:pos x="27" y="267"/>
                </a:cxn>
                <a:cxn ang="0">
                  <a:pos x="65" y="259"/>
                </a:cxn>
                <a:cxn ang="0">
                  <a:pos x="123" y="252"/>
                </a:cxn>
                <a:cxn ang="0">
                  <a:pos x="271" y="236"/>
                </a:cxn>
                <a:cxn ang="0">
                  <a:pos x="451" y="209"/>
                </a:cxn>
                <a:cxn ang="0">
                  <a:pos x="643" y="179"/>
                </a:cxn>
                <a:cxn ang="0">
                  <a:pos x="841" y="142"/>
                </a:cxn>
                <a:cxn ang="0">
                  <a:pos x="994" y="113"/>
                </a:cxn>
                <a:cxn ang="0">
                  <a:pos x="1119" y="88"/>
                </a:cxn>
                <a:cxn ang="0">
                  <a:pos x="1231" y="62"/>
                </a:cxn>
                <a:cxn ang="0">
                  <a:pos x="1330" y="33"/>
                </a:cxn>
                <a:cxn ang="0">
                  <a:pos x="1394" y="8"/>
                </a:cxn>
                <a:cxn ang="0">
                  <a:pos x="1428" y="0"/>
                </a:cxn>
              </a:cxnLst>
              <a:rect l="0" t="0" r="r" b="b"/>
              <a:pathLst>
                <a:path w="1774" h="447">
                  <a:moveTo>
                    <a:pt x="1436" y="0"/>
                  </a:moveTo>
                  <a:lnTo>
                    <a:pt x="1448" y="0"/>
                  </a:lnTo>
                  <a:lnTo>
                    <a:pt x="1461" y="2"/>
                  </a:lnTo>
                  <a:lnTo>
                    <a:pt x="1472" y="2"/>
                  </a:lnTo>
                  <a:lnTo>
                    <a:pt x="1486" y="4"/>
                  </a:lnTo>
                  <a:lnTo>
                    <a:pt x="1499" y="8"/>
                  </a:lnTo>
                  <a:lnTo>
                    <a:pt x="1513" y="10"/>
                  </a:lnTo>
                  <a:lnTo>
                    <a:pt x="1528" y="14"/>
                  </a:lnTo>
                  <a:lnTo>
                    <a:pt x="1542" y="17"/>
                  </a:lnTo>
                  <a:lnTo>
                    <a:pt x="1557" y="23"/>
                  </a:lnTo>
                  <a:lnTo>
                    <a:pt x="1572" y="27"/>
                  </a:lnTo>
                  <a:lnTo>
                    <a:pt x="1588" y="33"/>
                  </a:lnTo>
                  <a:lnTo>
                    <a:pt x="1605" y="40"/>
                  </a:lnTo>
                  <a:lnTo>
                    <a:pt x="1622" y="46"/>
                  </a:lnTo>
                  <a:lnTo>
                    <a:pt x="1639" y="54"/>
                  </a:lnTo>
                  <a:lnTo>
                    <a:pt x="1657" y="63"/>
                  </a:lnTo>
                  <a:lnTo>
                    <a:pt x="1676" y="71"/>
                  </a:lnTo>
                  <a:lnTo>
                    <a:pt x="1687" y="77"/>
                  </a:lnTo>
                  <a:lnTo>
                    <a:pt x="1697" y="85"/>
                  </a:lnTo>
                  <a:lnTo>
                    <a:pt x="1709" y="90"/>
                  </a:lnTo>
                  <a:lnTo>
                    <a:pt x="1718" y="96"/>
                  </a:lnTo>
                  <a:lnTo>
                    <a:pt x="1726" y="104"/>
                  </a:lnTo>
                  <a:lnTo>
                    <a:pt x="1734" y="110"/>
                  </a:lnTo>
                  <a:lnTo>
                    <a:pt x="1741" y="117"/>
                  </a:lnTo>
                  <a:lnTo>
                    <a:pt x="1749" y="125"/>
                  </a:lnTo>
                  <a:lnTo>
                    <a:pt x="1755" y="133"/>
                  </a:lnTo>
                  <a:lnTo>
                    <a:pt x="1759" y="138"/>
                  </a:lnTo>
                  <a:lnTo>
                    <a:pt x="1764" y="146"/>
                  </a:lnTo>
                  <a:lnTo>
                    <a:pt x="1768" y="154"/>
                  </a:lnTo>
                  <a:lnTo>
                    <a:pt x="1770" y="161"/>
                  </a:lnTo>
                  <a:lnTo>
                    <a:pt x="1772" y="169"/>
                  </a:lnTo>
                  <a:lnTo>
                    <a:pt x="1774" y="177"/>
                  </a:lnTo>
                  <a:lnTo>
                    <a:pt x="1774" y="184"/>
                  </a:lnTo>
                  <a:lnTo>
                    <a:pt x="1774" y="190"/>
                  </a:lnTo>
                  <a:lnTo>
                    <a:pt x="1772" y="196"/>
                  </a:lnTo>
                  <a:lnTo>
                    <a:pt x="1770" y="200"/>
                  </a:lnTo>
                  <a:lnTo>
                    <a:pt x="1768" y="206"/>
                  </a:lnTo>
                  <a:lnTo>
                    <a:pt x="1764" y="209"/>
                  </a:lnTo>
                  <a:lnTo>
                    <a:pt x="1759" y="215"/>
                  </a:lnTo>
                  <a:lnTo>
                    <a:pt x="1755" y="219"/>
                  </a:lnTo>
                  <a:lnTo>
                    <a:pt x="1749" y="223"/>
                  </a:lnTo>
                  <a:lnTo>
                    <a:pt x="1741" y="227"/>
                  </a:lnTo>
                  <a:lnTo>
                    <a:pt x="1734" y="230"/>
                  </a:lnTo>
                  <a:lnTo>
                    <a:pt x="1726" y="234"/>
                  </a:lnTo>
                  <a:lnTo>
                    <a:pt x="1718" y="236"/>
                  </a:lnTo>
                  <a:lnTo>
                    <a:pt x="1709" y="240"/>
                  </a:lnTo>
                  <a:lnTo>
                    <a:pt x="1697" y="244"/>
                  </a:lnTo>
                  <a:lnTo>
                    <a:pt x="1687" y="248"/>
                  </a:lnTo>
                  <a:lnTo>
                    <a:pt x="1676" y="252"/>
                  </a:lnTo>
                  <a:lnTo>
                    <a:pt x="1668" y="254"/>
                  </a:lnTo>
                  <a:lnTo>
                    <a:pt x="1661" y="257"/>
                  </a:lnTo>
                  <a:lnTo>
                    <a:pt x="1651" y="259"/>
                  </a:lnTo>
                  <a:lnTo>
                    <a:pt x="1641" y="263"/>
                  </a:lnTo>
                  <a:lnTo>
                    <a:pt x="1632" y="265"/>
                  </a:lnTo>
                  <a:lnTo>
                    <a:pt x="1622" y="269"/>
                  </a:lnTo>
                  <a:lnTo>
                    <a:pt x="1613" y="271"/>
                  </a:lnTo>
                  <a:lnTo>
                    <a:pt x="1601" y="275"/>
                  </a:lnTo>
                  <a:lnTo>
                    <a:pt x="1590" y="277"/>
                  </a:lnTo>
                  <a:lnTo>
                    <a:pt x="1576" y="280"/>
                  </a:lnTo>
                  <a:lnTo>
                    <a:pt x="1563" y="284"/>
                  </a:lnTo>
                  <a:lnTo>
                    <a:pt x="1549" y="286"/>
                  </a:lnTo>
                  <a:lnTo>
                    <a:pt x="1536" y="290"/>
                  </a:lnTo>
                  <a:lnTo>
                    <a:pt x="1522" y="294"/>
                  </a:lnTo>
                  <a:lnTo>
                    <a:pt x="1507" y="296"/>
                  </a:lnTo>
                  <a:lnTo>
                    <a:pt x="1492" y="300"/>
                  </a:lnTo>
                  <a:lnTo>
                    <a:pt x="1474" y="303"/>
                  </a:lnTo>
                  <a:lnTo>
                    <a:pt x="1459" y="307"/>
                  </a:lnTo>
                  <a:lnTo>
                    <a:pt x="1442" y="309"/>
                  </a:lnTo>
                  <a:lnTo>
                    <a:pt x="1423" y="313"/>
                  </a:lnTo>
                  <a:lnTo>
                    <a:pt x="1405" y="317"/>
                  </a:lnTo>
                  <a:lnTo>
                    <a:pt x="1386" y="321"/>
                  </a:lnTo>
                  <a:lnTo>
                    <a:pt x="1367" y="325"/>
                  </a:lnTo>
                  <a:lnTo>
                    <a:pt x="1346" y="328"/>
                  </a:lnTo>
                  <a:lnTo>
                    <a:pt x="1327" y="332"/>
                  </a:lnTo>
                  <a:lnTo>
                    <a:pt x="1305" y="334"/>
                  </a:lnTo>
                  <a:lnTo>
                    <a:pt x="1282" y="338"/>
                  </a:lnTo>
                  <a:lnTo>
                    <a:pt x="1261" y="342"/>
                  </a:lnTo>
                  <a:lnTo>
                    <a:pt x="1238" y="346"/>
                  </a:lnTo>
                  <a:lnTo>
                    <a:pt x="1215" y="350"/>
                  </a:lnTo>
                  <a:lnTo>
                    <a:pt x="1192" y="353"/>
                  </a:lnTo>
                  <a:lnTo>
                    <a:pt x="1167" y="359"/>
                  </a:lnTo>
                  <a:lnTo>
                    <a:pt x="1131" y="363"/>
                  </a:lnTo>
                  <a:lnTo>
                    <a:pt x="1094" y="369"/>
                  </a:lnTo>
                  <a:lnTo>
                    <a:pt x="1058" y="374"/>
                  </a:lnTo>
                  <a:lnTo>
                    <a:pt x="1023" y="380"/>
                  </a:lnTo>
                  <a:lnTo>
                    <a:pt x="989" y="384"/>
                  </a:lnTo>
                  <a:lnTo>
                    <a:pt x="956" y="390"/>
                  </a:lnTo>
                  <a:lnTo>
                    <a:pt x="923" y="394"/>
                  </a:lnTo>
                  <a:lnTo>
                    <a:pt x="893" y="397"/>
                  </a:lnTo>
                  <a:lnTo>
                    <a:pt x="862" y="401"/>
                  </a:lnTo>
                  <a:lnTo>
                    <a:pt x="831" y="405"/>
                  </a:lnTo>
                  <a:lnTo>
                    <a:pt x="803" y="409"/>
                  </a:lnTo>
                  <a:lnTo>
                    <a:pt x="776" y="413"/>
                  </a:lnTo>
                  <a:lnTo>
                    <a:pt x="749" y="417"/>
                  </a:lnTo>
                  <a:lnTo>
                    <a:pt x="722" y="421"/>
                  </a:lnTo>
                  <a:lnTo>
                    <a:pt x="695" y="422"/>
                  </a:lnTo>
                  <a:lnTo>
                    <a:pt x="672" y="426"/>
                  </a:lnTo>
                  <a:lnTo>
                    <a:pt x="647" y="428"/>
                  </a:lnTo>
                  <a:lnTo>
                    <a:pt x="624" y="432"/>
                  </a:lnTo>
                  <a:lnTo>
                    <a:pt x="601" y="434"/>
                  </a:lnTo>
                  <a:lnTo>
                    <a:pt x="580" y="436"/>
                  </a:lnTo>
                  <a:lnTo>
                    <a:pt x="559" y="438"/>
                  </a:lnTo>
                  <a:lnTo>
                    <a:pt x="540" y="440"/>
                  </a:lnTo>
                  <a:lnTo>
                    <a:pt x="520" y="442"/>
                  </a:lnTo>
                  <a:lnTo>
                    <a:pt x="503" y="442"/>
                  </a:lnTo>
                  <a:lnTo>
                    <a:pt x="484" y="444"/>
                  </a:lnTo>
                  <a:lnTo>
                    <a:pt x="468" y="445"/>
                  </a:lnTo>
                  <a:lnTo>
                    <a:pt x="453" y="445"/>
                  </a:lnTo>
                  <a:lnTo>
                    <a:pt x="438" y="447"/>
                  </a:lnTo>
                  <a:lnTo>
                    <a:pt x="422" y="447"/>
                  </a:lnTo>
                  <a:lnTo>
                    <a:pt x="409" y="447"/>
                  </a:lnTo>
                  <a:lnTo>
                    <a:pt x="397" y="447"/>
                  </a:lnTo>
                  <a:lnTo>
                    <a:pt x="386" y="447"/>
                  </a:lnTo>
                  <a:lnTo>
                    <a:pt x="359" y="447"/>
                  </a:lnTo>
                  <a:lnTo>
                    <a:pt x="332" y="447"/>
                  </a:lnTo>
                  <a:lnTo>
                    <a:pt x="307" y="445"/>
                  </a:lnTo>
                  <a:lnTo>
                    <a:pt x="284" y="445"/>
                  </a:lnTo>
                  <a:lnTo>
                    <a:pt x="261" y="444"/>
                  </a:lnTo>
                  <a:lnTo>
                    <a:pt x="240" y="442"/>
                  </a:lnTo>
                  <a:lnTo>
                    <a:pt x="219" y="438"/>
                  </a:lnTo>
                  <a:lnTo>
                    <a:pt x="200" y="436"/>
                  </a:lnTo>
                  <a:lnTo>
                    <a:pt x="182" y="432"/>
                  </a:lnTo>
                  <a:lnTo>
                    <a:pt x="165" y="428"/>
                  </a:lnTo>
                  <a:lnTo>
                    <a:pt x="148" y="424"/>
                  </a:lnTo>
                  <a:lnTo>
                    <a:pt x="133" y="421"/>
                  </a:lnTo>
                  <a:lnTo>
                    <a:pt x="119" y="415"/>
                  </a:lnTo>
                  <a:lnTo>
                    <a:pt x="106" y="411"/>
                  </a:lnTo>
                  <a:lnTo>
                    <a:pt x="92" y="405"/>
                  </a:lnTo>
                  <a:lnTo>
                    <a:pt x="83" y="399"/>
                  </a:lnTo>
                  <a:lnTo>
                    <a:pt x="73" y="392"/>
                  </a:lnTo>
                  <a:lnTo>
                    <a:pt x="63" y="384"/>
                  </a:lnTo>
                  <a:lnTo>
                    <a:pt x="54" y="376"/>
                  </a:lnTo>
                  <a:lnTo>
                    <a:pt x="46" y="369"/>
                  </a:lnTo>
                  <a:lnTo>
                    <a:pt x="40" y="363"/>
                  </a:lnTo>
                  <a:lnTo>
                    <a:pt x="33" y="355"/>
                  </a:lnTo>
                  <a:lnTo>
                    <a:pt x="27" y="348"/>
                  </a:lnTo>
                  <a:lnTo>
                    <a:pt x="21" y="342"/>
                  </a:lnTo>
                  <a:lnTo>
                    <a:pt x="15" y="334"/>
                  </a:lnTo>
                  <a:lnTo>
                    <a:pt x="12" y="328"/>
                  </a:lnTo>
                  <a:lnTo>
                    <a:pt x="8" y="323"/>
                  </a:lnTo>
                  <a:lnTo>
                    <a:pt x="6" y="315"/>
                  </a:lnTo>
                  <a:lnTo>
                    <a:pt x="2" y="309"/>
                  </a:lnTo>
                  <a:lnTo>
                    <a:pt x="0" y="303"/>
                  </a:lnTo>
                  <a:lnTo>
                    <a:pt x="0" y="298"/>
                  </a:lnTo>
                  <a:lnTo>
                    <a:pt x="0" y="292"/>
                  </a:lnTo>
                  <a:lnTo>
                    <a:pt x="0" y="288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8" y="277"/>
                  </a:lnTo>
                  <a:lnTo>
                    <a:pt x="14" y="273"/>
                  </a:lnTo>
                  <a:lnTo>
                    <a:pt x="19" y="271"/>
                  </a:lnTo>
                  <a:lnTo>
                    <a:pt x="27" y="267"/>
                  </a:lnTo>
                  <a:lnTo>
                    <a:pt x="35" y="265"/>
                  </a:lnTo>
                  <a:lnTo>
                    <a:pt x="44" y="263"/>
                  </a:lnTo>
                  <a:lnTo>
                    <a:pt x="54" y="261"/>
                  </a:lnTo>
                  <a:lnTo>
                    <a:pt x="65" y="259"/>
                  </a:lnTo>
                  <a:lnTo>
                    <a:pt x="79" y="257"/>
                  </a:lnTo>
                  <a:lnTo>
                    <a:pt x="92" y="255"/>
                  </a:lnTo>
                  <a:lnTo>
                    <a:pt x="108" y="254"/>
                  </a:lnTo>
                  <a:lnTo>
                    <a:pt x="123" y="252"/>
                  </a:lnTo>
                  <a:lnTo>
                    <a:pt x="140" y="252"/>
                  </a:lnTo>
                  <a:lnTo>
                    <a:pt x="182" y="246"/>
                  </a:lnTo>
                  <a:lnTo>
                    <a:pt x="227" y="240"/>
                  </a:lnTo>
                  <a:lnTo>
                    <a:pt x="271" y="236"/>
                  </a:lnTo>
                  <a:lnTo>
                    <a:pt x="315" y="230"/>
                  </a:lnTo>
                  <a:lnTo>
                    <a:pt x="361" y="223"/>
                  </a:lnTo>
                  <a:lnTo>
                    <a:pt x="405" y="217"/>
                  </a:lnTo>
                  <a:lnTo>
                    <a:pt x="451" y="209"/>
                  </a:lnTo>
                  <a:lnTo>
                    <a:pt x="499" y="204"/>
                  </a:lnTo>
                  <a:lnTo>
                    <a:pt x="545" y="196"/>
                  </a:lnTo>
                  <a:lnTo>
                    <a:pt x="593" y="186"/>
                  </a:lnTo>
                  <a:lnTo>
                    <a:pt x="643" y="179"/>
                  </a:lnTo>
                  <a:lnTo>
                    <a:pt x="691" y="169"/>
                  </a:lnTo>
                  <a:lnTo>
                    <a:pt x="741" y="161"/>
                  </a:lnTo>
                  <a:lnTo>
                    <a:pt x="791" y="152"/>
                  </a:lnTo>
                  <a:lnTo>
                    <a:pt x="841" y="142"/>
                  </a:lnTo>
                  <a:lnTo>
                    <a:pt x="893" y="133"/>
                  </a:lnTo>
                  <a:lnTo>
                    <a:pt x="927" y="125"/>
                  </a:lnTo>
                  <a:lnTo>
                    <a:pt x="962" y="119"/>
                  </a:lnTo>
                  <a:lnTo>
                    <a:pt x="994" y="113"/>
                  </a:lnTo>
                  <a:lnTo>
                    <a:pt x="1027" y="108"/>
                  </a:lnTo>
                  <a:lnTo>
                    <a:pt x="1058" y="102"/>
                  </a:lnTo>
                  <a:lnTo>
                    <a:pt x="1089" y="96"/>
                  </a:lnTo>
                  <a:lnTo>
                    <a:pt x="1119" y="88"/>
                  </a:lnTo>
                  <a:lnTo>
                    <a:pt x="1148" y="83"/>
                  </a:lnTo>
                  <a:lnTo>
                    <a:pt x="1175" y="75"/>
                  </a:lnTo>
                  <a:lnTo>
                    <a:pt x="1204" y="69"/>
                  </a:lnTo>
                  <a:lnTo>
                    <a:pt x="1231" y="62"/>
                  </a:lnTo>
                  <a:lnTo>
                    <a:pt x="1257" y="54"/>
                  </a:lnTo>
                  <a:lnTo>
                    <a:pt x="1282" y="48"/>
                  </a:lnTo>
                  <a:lnTo>
                    <a:pt x="1307" y="40"/>
                  </a:lnTo>
                  <a:lnTo>
                    <a:pt x="1330" y="33"/>
                  </a:lnTo>
                  <a:lnTo>
                    <a:pt x="1353" y="25"/>
                  </a:lnTo>
                  <a:lnTo>
                    <a:pt x="1369" y="17"/>
                  </a:lnTo>
                  <a:lnTo>
                    <a:pt x="1382" y="14"/>
                  </a:lnTo>
                  <a:lnTo>
                    <a:pt x="1394" y="8"/>
                  </a:lnTo>
                  <a:lnTo>
                    <a:pt x="1403" y="6"/>
                  </a:lnTo>
                  <a:lnTo>
                    <a:pt x="1413" y="2"/>
                  </a:lnTo>
                  <a:lnTo>
                    <a:pt x="1421" y="2"/>
                  </a:lnTo>
                  <a:lnTo>
                    <a:pt x="1428" y="0"/>
                  </a:lnTo>
                  <a:lnTo>
                    <a:pt x="1436" y="0"/>
                  </a:lnTo>
                  <a:lnTo>
                    <a:pt x="143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1676400" y="1752600"/>
              <a:ext cx="931862" cy="3903663"/>
            </a:xfrm>
            <a:custGeom>
              <a:avLst/>
              <a:gdLst/>
              <a:ahLst/>
              <a:cxnLst>
                <a:cxn ang="0">
                  <a:pos x="728" y="13"/>
                </a:cxn>
                <a:cxn ang="0">
                  <a:pos x="853" y="65"/>
                </a:cxn>
                <a:cxn ang="0">
                  <a:pos x="1008" y="151"/>
                </a:cxn>
                <a:cxn ang="0">
                  <a:pos x="1112" y="238"/>
                </a:cxn>
                <a:cxn ang="0">
                  <a:pos x="1166" y="322"/>
                </a:cxn>
                <a:cxn ang="0">
                  <a:pos x="1162" y="405"/>
                </a:cxn>
                <a:cxn ang="0">
                  <a:pos x="1110" y="507"/>
                </a:cxn>
                <a:cxn ang="0">
                  <a:pos x="1062" y="674"/>
                </a:cxn>
                <a:cxn ang="0">
                  <a:pos x="1027" y="883"/>
                </a:cxn>
                <a:cxn ang="0">
                  <a:pos x="995" y="1288"/>
                </a:cxn>
                <a:cxn ang="0">
                  <a:pos x="968" y="1969"/>
                </a:cxn>
                <a:cxn ang="0">
                  <a:pos x="956" y="2795"/>
                </a:cxn>
                <a:cxn ang="0">
                  <a:pos x="956" y="3135"/>
                </a:cxn>
                <a:cxn ang="0">
                  <a:pos x="956" y="3396"/>
                </a:cxn>
                <a:cxn ang="0">
                  <a:pos x="962" y="3732"/>
                </a:cxn>
                <a:cxn ang="0">
                  <a:pos x="979" y="4231"/>
                </a:cxn>
                <a:cxn ang="0">
                  <a:pos x="968" y="4450"/>
                </a:cxn>
                <a:cxn ang="0">
                  <a:pos x="922" y="4611"/>
                </a:cxn>
                <a:cxn ang="0">
                  <a:pos x="845" y="4762"/>
                </a:cxn>
                <a:cxn ang="0">
                  <a:pos x="776" y="4860"/>
                </a:cxn>
                <a:cxn ang="0">
                  <a:pos x="722" y="4908"/>
                </a:cxn>
                <a:cxn ang="0">
                  <a:pos x="670" y="4910"/>
                </a:cxn>
                <a:cxn ang="0">
                  <a:pos x="609" y="4874"/>
                </a:cxn>
                <a:cxn ang="0">
                  <a:pos x="542" y="4801"/>
                </a:cxn>
                <a:cxn ang="0">
                  <a:pos x="380" y="4592"/>
                </a:cxn>
                <a:cxn ang="0">
                  <a:pos x="210" y="4405"/>
                </a:cxn>
                <a:cxn ang="0">
                  <a:pos x="66" y="4275"/>
                </a:cxn>
                <a:cxn ang="0">
                  <a:pos x="23" y="4235"/>
                </a:cxn>
                <a:cxn ang="0">
                  <a:pos x="2" y="4204"/>
                </a:cxn>
                <a:cxn ang="0">
                  <a:pos x="6" y="4167"/>
                </a:cxn>
                <a:cxn ang="0">
                  <a:pos x="67" y="4158"/>
                </a:cxn>
                <a:cxn ang="0">
                  <a:pos x="183" y="4194"/>
                </a:cxn>
                <a:cxn ang="0">
                  <a:pos x="281" y="4221"/>
                </a:cxn>
                <a:cxn ang="0">
                  <a:pos x="396" y="4248"/>
                </a:cxn>
                <a:cxn ang="0">
                  <a:pos x="488" y="4258"/>
                </a:cxn>
                <a:cxn ang="0">
                  <a:pos x="536" y="4242"/>
                </a:cxn>
                <a:cxn ang="0">
                  <a:pos x="569" y="4202"/>
                </a:cxn>
                <a:cxn ang="0">
                  <a:pos x="584" y="4148"/>
                </a:cxn>
                <a:cxn ang="0">
                  <a:pos x="597" y="4077"/>
                </a:cxn>
                <a:cxn ang="0">
                  <a:pos x="609" y="3985"/>
                </a:cxn>
                <a:cxn ang="0">
                  <a:pos x="622" y="3872"/>
                </a:cxn>
                <a:cxn ang="0">
                  <a:pos x="632" y="3737"/>
                </a:cxn>
                <a:cxn ang="0">
                  <a:pos x="645" y="3497"/>
                </a:cxn>
                <a:cxn ang="0">
                  <a:pos x="670" y="2801"/>
                </a:cxn>
                <a:cxn ang="0">
                  <a:pos x="682" y="2042"/>
                </a:cxn>
                <a:cxn ang="0">
                  <a:pos x="682" y="1516"/>
                </a:cxn>
                <a:cxn ang="0">
                  <a:pos x="680" y="1290"/>
                </a:cxn>
                <a:cxn ang="0">
                  <a:pos x="678" y="1086"/>
                </a:cxn>
                <a:cxn ang="0">
                  <a:pos x="672" y="906"/>
                </a:cxn>
                <a:cxn ang="0">
                  <a:pos x="666" y="748"/>
                </a:cxn>
                <a:cxn ang="0">
                  <a:pos x="655" y="606"/>
                </a:cxn>
                <a:cxn ang="0">
                  <a:pos x="626" y="441"/>
                </a:cxn>
                <a:cxn ang="0">
                  <a:pos x="593" y="326"/>
                </a:cxn>
                <a:cxn ang="0">
                  <a:pos x="561" y="217"/>
                </a:cxn>
                <a:cxn ang="0">
                  <a:pos x="542" y="109"/>
                </a:cxn>
                <a:cxn ang="0">
                  <a:pos x="563" y="38"/>
                </a:cxn>
                <a:cxn ang="0">
                  <a:pos x="615" y="4"/>
                </a:cxn>
              </a:cxnLst>
              <a:rect l="0" t="0" r="r" b="b"/>
              <a:pathLst>
                <a:path w="1173" h="4916">
                  <a:moveTo>
                    <a:pt x="653" y="0"/>
                  </a:moveTo>
                  <a:lnTo>
                    <a:pt x="666" y="0"/>
                  </a:lnTo>
                  <a:lnTo>
                    <a:pt x="680" y="2"/>
                  </a:lnTo>
                  <a:lnTo>
                    <a:pt x="693" y="4"/>
                  </a:lnTo>
                  <a:lnTo>
                    <a:pt x="711" y="7"/>
                  </a:lnTo>
                  <a:lnTo>
                    <a:pt x="728" y="13"/>
                  </a:lnTo>
                  <a:lnTo>
                    <a:pt x="745" y="19"/>
                  </a:lnTo>
                  <a:lnTo>
                    <a:pt x="764" y="27"/>
                  </a:lnTo>
                  <a:lnTo>
                    <a:pt x="785" y="34"/>
                  </a:lnTo>
                  <a:lnTo>
                    <a:pt x="807" y="44"/>
                  </a:lnTo>
                  <a:lnTo>
                    <a:pt x="828" y="54"/>
                  </a:lnTo>
                  <a:lnTo>
                    <a:pt x="853" y="65"/>
                  </a:lnTo>
                  <a:lnTo>
                    <a:pt x="876" y="77"/>
                  </a:lnTo>
                  <a:lnTo>
                    <a:pt x="903" y="90"/>
                  </a:lnTo>
                  <a:lnTo>
                    <a:pt x="929" y="105"/>
                  </a:lnTo>
                  <a:lnTo>
                    <a:pt x="956" y="121"/>
                  </a:lnTo>
                  <a:lnTo>
                    <a:pt x="985" y="136"/>
                  </a:lnTo>
                  <a:lnTo>
                    <a:pt x="1008" y="151"/>
                  </a:lnTo>
                  <a:lnTo>
                    <a:pt x="1029" y="167"/>
                  </a:lnTo>
                  <a:lnTo>
                    <a:pt x="1048" y="180"/>
                  </a:lnTo>
                  <a:lnTo>
                    <a:pt x="1066" y="196"/>
                  </a:lnTo>
                  <a:lnTo>
                    <a:pt x="1083" y="209"/>
                  </a:lnTo>
                  <a:lnTo>
                    <a:pt x="1098" y="224"/>
                  </a:lnTo>
                  <a:lnTo>
                    <a:pt x="1112" y="238"/>
                  </a:lnTo>
                  <a:lnTo>
                    <a:pt x="1125" y="253"/>
                  </a:lnTo>
                  <a:lnTo>
                    <a:pt x="1135" y="267"/>
                  </a:lnTo>
                  <a:lnTo>
                    <a:pt x="1144" y="280"/>
                  </a:lnTo>
                  <a:lnTo>
                    <a:pt x="1154" y="295"/>
                  </a:lnTo>
                  <a:lnTo>
                    <a:pt x="1160" y="309"/>
                  </a:lnTo>
                  <a:lnTo>
                    <a:pt x="1166" y="322"/>
                  </a:lnTo>
                  <a:lnTo>
                    <a:pt x="1169" y="336"/>
                  </a:lnTo>
                  <a:lnTo>
                    <a:pt x="1171" y="349"/>
                  </a:lnTo>
                  <a:lnTo>
                    <a:pt x="1173" y="363"/>
                  </a:lnTo>
                  <a:lnTo>
                    <a:pt x="1169" y="376"/>
                  </a:lnTo>
                  <a:lnTo>
                    <a:pt x="1166" y="391"/>
                  </a:lnTo>
                  <a:lnTo>
                    <a:pt x="1162" y="405"/>
                  </a:lnTo>
                  <a:lnTo>
                    <a:pt x="1154" y="420"/>
                  </a:lnTo>
                  <a:lnTo>
                    <a:pt x="1148" y="436"/>
                  </a:lnTo>
                  <a:lnTo>
                    <a:pt x="1139" y="451"/>
                  </a:lnTo>
                  <a:lnTo>
                    <a:pt x="1131" y="466"/>
                  </a:lnTo>
                  <a:lnTo>
                    <a:pt x="1119" y="484"/>
                  </a:lnTo>
                  <a:lnTo>
                    <a:pt x="1110" y="507"/>
                  </a:lnTo>
                  <a:lnTo>
                    <a:pt x="1102" y="532"/>
                  </a:lnTo>
                  <a:lnTo>
                    <a:pt x="1093" y="558"/>
                  </a:lnTo>
                  <a:lnTo>
                    <a:pt x="1085" y="585"/>
                  </a:lnTo>
                  <a:lnTo>
                    <a:pt x="1075" y="614"/>
                  </a:lnTo>
                  <a:lnTo>
                    <a:pt x="1068" y="643"/>
                  </a:lnTo>
                  <a:lnTo>
                    <a:pt x="1062" y="674"/>
                  </a:lnTo>
                  <a:lnTo>
                    <a:pt x="1054" y="706"/>
                  </a:lnTo>
                  <a:lnTo>
                    <a:pt x="1048" y="739"/>
                  </a:lnTo>
                  <a:lnTo>
                    <a:pt x="1043" y="773"/>
                  </a:lnTo>
                  <a:lnTo>
                    <a:pt x="1037" y="808"/>
                  </a:lnTo>
                  <a:lnTo>
                    <a:pt x="1031" y="844"/>
                  </a:lnTo>
                  <a:lnTo>
                    <a:pt x="1027" y="883"/>
                  </a:lnTo>
                  <a:lnTo>
                    <a:pt x="1022" y="921"/>
                  </a:lnTo>
                  <a:lnTo>
                    <a:pt x="1018" y="962"/>
                  </a:lnTo>
                  <a:lnTo>
                    <a:pt x="1016" y="1002"/>
                  </a:lnTo>
                  <a:lnTo>
                    <a:pt x="1008" y="1092"/>
                  </a:lnTo>
                  <a:lnTo>
                    <a:pt x="1000" y="1188"/>
                  </a:lnTo>
                  <a:lnTo>
                    <a:pt x="995" y="1288"/>
                  </a:lnTo>
                  <a:lnTo>
                    <a:pt x="989" y="1392"/>
                  </a:lnTo>
                  <a:lnTo>
                    <a:pt x="983" y="1499"/>
                  </a:lnTo>
                  <a:lnTo>
                    <a:pt x="979" y="1610"/>
                  </a:lnTo>
                  <a:lnTo>
                    <a:pt x="974" y="1727"/>
                  </a:lnTo>
                  <a:lnTo>
                    <a:pt x="970" y="1846"/>
                  </a:lnTo>
                  <a:lnTo>
                    <a:pt x="968" y="1969"/>
                  </a:lnTo>
                  <a:lnTo>
                    <a:pt x="964" y="2098"/>
                  </a:lnTo>
                  <a:lnTo>
                    <a:pt x="962" y="2229"/>
                  </a:lnTo>
                  <a:lnTo>
                    <a:pt x="960" y="2365"/>
                  </a:lnTo>
                  <a:lnTo>
                    <a:pt x="958" y="2505"/>
                  </a:lnTo>
                  <a:lnTo>
                    <a:pt x="956" y="2647"/>
                  </a:lnTo>
                  <a:lnTo>
                    <a:pt x="956" y="2795"/>
                  </a:lnTo>
                  <a:lnTo>
                    <a:pt x="956" y="2946"/>
                  </a:lnTo>
                  <a:lnTo>
                    <a:pt x="956" y="2981"/>
                  </a:lnTo>
                  <a:lnTo>
                    <a:pt x="956" y="3017"/>
                  </a:lnTo>
                  <a:lnTo>
                    <a:pt x="956" y="3056"/>
                  </a:lnTo>
                  <a:lnTo>
                    <a:pt x="956" y="3094"/>
                  </a:lnTo>
                  <a:lnTo>
                    <a:pt x="956" y="3135"/>
                  </a:lnTo>
                  <a:lnTo>
                    <a:pt x="956" y="3175"/>
                  </a:lnTo>
                  <a:lnTo>
                    <a:pt x="956" y="3217"/>
                  </a:lnTo>
                  <a:lnTo>
                    <a:pt x="956" y="3259"/>
                  </a:lnTo>
                  <a:lnTo>
                    <a:pt x="956" y="3304"/>
                  </a:lnTo>
                  <a:lnTo>
                    <a:pt x="956" y="3350"/>
                  </a:lnTo>
                  <a:lnTo>
                    <a:pt x="956" y="3396"/>
                  </a:lnTo>
                  <a:lnTo>
                    <a:pt x="956" y="3444"/>
                  </a:lnTo>
                  <a:lnTo>
                    <a:pt x="956" y="3492"/>
                  </a:lnTo>
                  <a:lnTo>
                    <a:pt x="956" y="3542"/>
                  </a:lnTo>
                  <a:lnTo>
                    <a:pt x="956" y="3591"/>
                  </a:lnTo>
                  <a:lnTo>
                    <a:pt x="956" y="3645"/>
                  </a:lnTo>
                  <a:lnTo>
                    <a:pt x="962" y="3732"/>
                  </a:lnTo>
                  <a:lnTo>
                    <a:pt x="968" y="3816"/>
                  </a:lnTo>
                  <a:lnTo>
                    <a:pt x="972" y="3901"/>
                  </a:lnTo>
                  <a:lnTo>
                    <a:pt x="975" y="3985"/>
                  </a:lnTo>
                  <a:lnTo>
                    <a:pt x="977" y="4068"/>
                  </a:lnTo>
                  <a:lnTo>
                    <a:pt x="979" y="4150"/>
                  </a:lnTo>
                  <a:lnTo>
                    <a:pt x="979" y="4231"/>
                  </a:lnTo>
                  <a:lnTo>
                    <a:pt x="979" y="4313"/>
                  </a:lnTo>
                  <a:lnTo>
                    <a:pt x="979" y="4340"/>
                  </a:lnTo>
                  <a:lnTo>
                    <a:pt x="977" y="4369"/>
                  </a:lnTo>
                  <a:lnTo>
                    <a:pt x="975" y="4396"/>
                  </a:lnTo>
                  <a:lnTo>
                    <a:pt x="972" y="4423"/>
                  </a:lnTo>
                  <a:lnTo>
                    <a:pt x="968" y="4450"/>
                  </a:lnTo>
                  <a:lnTo>
                    <a:pt x="962" y="4478"/>
                  </a:lnTo>
                  <a:lnTo>
                    <a:pt x="956" y="4505"/>
                  </a:lnTo>
                  <a:lnTo>
                    <a:pt x="949" y="4532"/>
                  </a:lnTo>
                  <a:lnTo>
                    <a:pt x="941" y="4559"/>
                  </a:lnTo>
                  <a:lnTo>
                    <a:pt x="931" y="4584"/>
                  </a:lnTo>
                  <a:lnTo>
                    <a:pt x="922" y="4611"/>
                  </a:lnTo>
                  <a:lnTo>
                    <a:pt x="910" y="4638"/>
                  </a:lnTo>
                  <a:lnTo>
                    <a:pt x="899" y="4665"/>
                  </a:lnTo>
                  <a:lnTo>
                    <a:pt x="885" y="4690"/>
                  </a:lnTo>
                  <a:lnTo>
                    <a:pt x="872" y="4716"/>
                  </a:lnTo>
                  <a:lnTo>
                    <a:pt x="856" y="4741"/>
                  </a:lnTo>
                  <a:lnTo>
                    <a:pt x="845" y="4762"/>
                  </a:lnTo>
                  <a:lnTo>
                    <a:pt x="832" y="4782"/>
                  </a:lnTo>
                  <a:lnTo>
                    <a:pt x="820" y="4801"/>
                  </a:lnTo>
                  <a:lnTo>
                    <a:pt x="808" y="4816"/>
                  </a:lnTo>
                  <a:lnTo>
                    <a:pt x="797" y="4833"/>
                  </a:lnTo>
                  <a:lnTo>
                    <a:pt x="785" y="4847"/>
                  </a:lnTo>
                  <a:lnTo>
                    <a:pt x="776" y="4860"/>
                  </a:lnTo>
                  <a:lnTo>
                    <a:pt x="766" y="4872"/>
                  </a:lnTo>
                  <a:lnTo>
                    <a:pt x="757" y="4881"/>
                  </a:lnTo>
                  <a:lnTo>
                    <a:pt x="747" y="4891"/>
                  </a:lnTo>
                  <a:lnTo>
                    <a:pt x="737" y="4899"/>
                  </a:lnTo>
                  <a:lnTo>
                    <a:pt x="730" y="4905"/>
                  </a:lnTo>
                  <a:lnTo>
                    <a:pt x="722" y="4908"/>
                  </a:lnTo>
                  <a:lnTo>
                    <a:pt x="714" y="4912"/>
                  </a:lnTo>
                  <a:lnTo>
                    <a:pt x="707" y="4914"/>
                  </a:lnTo>
                  <a:lnTo>
                    <a:pt x="699" y="4916"/>
                  </a:lnTo>
                  <a:lnTo>
                    <a:pt x="689" y="4914"/>
                  </a:lnTo>
                  <a:lnTo>
                    <a:pt x="680" y="4914"/>
                  </a:lnTo>
                  <a:lnTo>
                    <a:pt x="670" y="4910"/>
                  </a:lnTo>
                  <a:lnTo>
                    <a:pt x="661" y="4906"/>
                  </a:lnTo>
                  <a:lnTo>
                    <a:pt x="649" y="4903"/>
                  </a:lnTo>
                  <a:lnTo>
                    <a:pt x="640" y="4897"/>
                  </a:lnTo>
                  <a:lnTo>
                    <a:pt x="630" y="4891"/>
                  </a:lnTo>
                  <a:lnTo>
                    <a:pt x="618" y="4883"/>
                  </a:lnTo>
                  <a:lnTo>
                    <a:pt x="609" y="4874"/>
                  </a:lnTo>
                  <a:lnTo>
                    <a:pt x="597" y="4864"/>
                  </a:lnTo>
                  <a:lnTo>
                    <a:pt x="588" y="4855"/>
                  </a:lnTo>
                  <a:lnTo>
                    <a:pt x="576" y="4843"/>
                  </a:lnTo>
                  <a:lnTo>
                    <a:pt x="565" y="4830"/>
                  </a:lnTo>
                  <a:lnTo>
                    <a:pt x="553" y="4814"/>
                  </a:lnTo>
                  <a:lnTo>
                    <a:pt x="542" y="4801"/>
                  </a:lnTo>
                  <a:lnTo>
                    <a:pt x="530" y="4784"/>
                  </a:lnTo>
                  <a:lnTo>
                    <a:pt x="499" y="4743"/>
                  </a:lnTo>
                  <a:lnTo>
                    <a:pt x="471" y="4703"/>
                  </a:lnTo>
                  <a:lnTo>
                    <a:pt x="440" y="4665"/>
                  </a:lnTo>
                  <a:lnTo>
                    <a:pt x="411" y="4628"/>
                  </a:lnTo>
                  <a:lnTo>
                    <a:pt x="380" y="4592"/>
                  </a:lnTo>
                  <a:lnTo>
                    <a:pt x="352" y="4557"/>
                  </a:lnTo>
                  <a:lnTo>
                    <a:pt x="323" y="4524"/>
                  </a:lnTo>
                  <a:lnTo>
                    <a:pt x="294" y="4494"/>
                  </a:lnTo>
                  <a:lnTo>
                    <a:pt x="265" y="4463"/>
                  </a:lnTo>
                  <a:lnTo>
                    <a:pt x="238" y="4432"/>
                  </a:lnTo>
                  <a:lnTo>
                    <a:pt x="210" y="4405"/>
                  </a:lnTo>
                  <a:lnTo>
                    <a:pt x="183" y="4379"/>
                  </a:lnTo>
                  <a:lnTo>
                    <a:pt x="156" y="4352"/>
                  </a:lnTo>
                  <a:lnTo>
                    <a:pt x="129" y="4329"/>
                  </a:lnTo>
                  <a:lnTo>
                    <a:pt x="102" y="4306"/>
                  </a:lnTo>
                  <a:lnTo>
                    <a:pt x="75" y="4283"/>
                  </a:lnTo>
                  <a:lnTo>
                    <a:pt x="66" y="4275"/>
                  </a:lnTo>
                  <a:lnTo>
                    <a:pt x="56" y="4267"/>
                  </a:lnTo>
                  <a:lnTo>
                    <a:pt x="48" y="4260"/>
                  </a:lnTo>
                  <a:lnTo>
                    <a:pt x="41" y="4254"/>
                  </a:lnTo>
                  <a:lnTo>
                    <a:pt x="35" y="4246"/>
                  </a:lnTo>
                  <a:lnTo>
                    <a:pt x="29" y="4240"/>
                  </a:lnTo>
                  <a:lnTo>
                    <a:pt x="23" y="4235"/>
                  </a:lnTo>
                  <a:lnTo>
                    <a:pt x="18" y="4229"/>
                  </a:lnTo>
                  <a:lnTo>
                    <a:pt x="14" y="4223"/>
                  </a:lnTo>
                  <a:lnTo>
                    <a:pt x="10" y="4217"/>
                  </a:lnTo>
                  <a:lnTo>
                    <a:pt x="6" y="4213"/>
                  </a:lnTo>
                  <a:lnTo>
                    <a:pt x="4" y="4210"/>
                  </a:lnTo>
                  <a:lnTo>
                    <a:pt x="2" y="4204"/>
                  </a:lnTo>
                  <a:lnTo>
                    <a:pt x="0" y="4200"/>
                  </a:lnTo>
                  <a:lnTo>
                    <a:pt x="0" y="4196"/>
                  </a:lnTo>
                  <a:lnTo>
                    <a:pt x="0" y="4194"/>
                  </a:lnTo>
                  <a:lnTo>
                    <a:pt x="0" y="4183"/>
                  </a:lnTo>
                  <a:lnTo>
                    <a:pt x="2" y="4175"/>
                  </a:lnTo>
                  <a:lnTo>
                    <a:pt x="6" y="4167"/>
                  </a:lnTo>
                  <a:lnTo>
                    <a:pt x="12" y="4162"/>
                  </a:lnTo>
                  <a:lnTo>
                    <a:pt x="18" y="4158"/>
                  </a:lnTo>
                  <a:lnTo>
                    <a:pt x="27" y="4154"/>
                  </a:lnTo>
                  <a:lnTo>
                    <a:pt x="35" y="4152"/>
                  </a:lnTo>
                  <a:lnTo>
                    <a:pt x="46" y="4152"/>
                  </a:lnTo>
                  <a:lnTo>
                    <a:pt x="67" y="4158"/>
                  </a:lnTo>
                  <a:lnTo>
                    <a:pt x="87" y="4165"/>
                  </a:lnTo>
                  <a:lnTo>
                    <a:pt x="108" y="4171"/>
                  </a:lnTo>
                  <a:lnTo>
                    <a:pt x="127" y="4177"/>
                  </a:lnTo>
                  <a:lnTo>
                    <a:pt x="146" y="4183"/>
                  </a:lnTo>
                  <a:lnTo>
                    <a:pt x="165" y="4188"/>
                  </a:lnTo>
                  <a:lnTo>
                    <a:pt x="183" y="4194"/>
                  </a:lnTo>
                  <a:lnTo>
                    <a:pt x="200" y="4200"/>
                  </a:lnTo>
                  <a:lnTo>
                    <a:pt x="217" y="4204"/>
                  </a:lnTo>
                  <a:lnTo>
                    <a:pt x="234" y="4210"/>
                  </a:lnTo>
                  <a:lnTo>
                    <a:pt x="250" y="4213"/>
                  </a:lnTo>
                  <a:lnTo>
                    <a:pt x="265" y="4217"/>
                  </a:lnTo>
                  <a:lnTo>
                    <a:pt x="281" y="4221"/>
                  </a:lnTo>
                  <a:lnTo>
                    <a:pt x="296" y="4225"/>
                  </a:lnTo>
                  <a:lnTo>
                    <a:pt x="309" y="4229"/>
                  </a:lnTo>
                  <a:lnTo>
                    <a:pt x="323" y="4233"/>
                  </a:lnTo>
                  <a:lnTo>
                    <a:pt x="350" y="4238"/>
                  </a:lnTo>
                  <a:lnTo>
                    <a:pt x="373" y="4244"/>
                  </a:lnTo>
                  <a:lnTo>
                    <a:pt x="396" y="4248"/>
                  </a:lnTo>
                  <a:lnTo>
                    <a:pt x="415" y="4252"/>
                  </a:lnTo>
                  <a:lnTo>
                    <a:pt x="434" y="4256"/>
                  </a:lnTo>
                  <a:lnTo>
                    <a:pt x="449" y="4258"/>
                  </a:lnTo>
                  <a:lnTo>
                    <a:pt x="465" y="4258"/>
                  </a:lnTo>
                  <a:lnTo>
                    <a:pt x="478" y="4260"/>
                  </a:lnTo>
                  <a:lnTo>
                    <a:pt x="488" y="4258"/>
                  </a:lnTo>
                  <a:lnTo>
                    <a:pt x="497" y="4258"/>
                  </a:lnTo>
                  <a:lnTo>
                    <a:pt x="505" y="4256"/>
                  </a:lnTo>
                  <a:lnTo>
                    <a:pt x="515" y="4254"/>
                  </a:lnTo>
                  <a:lnTo>
                    <a:pt x="522" y="4250"/>
                  </a:lnTo>
                  <a:lnTo>
                    <a:pt x="530" y="4246"/>
                  </a:lnTo>
                  <a:lnTo>
                    <a:pt x="536" y="4242"/>
                  </a:lnTo>
                  <a:lnTo>
                    <a:pt x="544" y="4236"/>
                  </a:lnTo>
                  <a:lnTo>
                    <a:pt x="549" y="4231"/>
                  </a:lnTo>
                  <a:lnTo>
                    <a:pt x="555" y="4225"/>
                  </a:lnTo>
                  <a:lnTo>
                    <a:pt x="559" y="4219"/>
                  </a:lnTo>
                  <a:lnTo>
                    <a:pt x="565" y="4212"/>
                  </a:lnTo>
                  <a:lnTo>
                    <a:pt x="569" y="4202"/>
                  </a:lnTo>
                  <a:lnTo>
                    <a:pt x="572" y="4194"/>
                  </a:lnTo>
                  <a:lnTo>
                    <a:pt x="574" y="4185"/>
                  </a:lnTo>
                  <a:lnTo>
                    <a:pt x="578" y="4175"/>
                  </a:lnTo>
                  <a:lnTo>
                    <a:pt x="580" y="4167"/>
                  </a:lnTo>
                  <a:lnTo>
                    <a:pt x="582" y="4158"/>
                  </a:lnTo>
                  <a:lnTo>
                    <a:pt x="584" y="4148"/>
                  </a:lnTo>
                  <a:lnTo>
                    <a:pt x="586" y="4137"/>
                  </a:lnTo>
                  <a:lnTo>
                    <a:pt x="588" y="4127"/>
                  </a:lnTo>
                  <a:lnTo>
                    <a:pt x="590" y="4116"/>
                  </a:lnTo>
                  <a:lnTo>
                    <a:pt x="592" y="4102"/>
                  </a:lnTo>
                  <a:lnTo>
                    <a:pt x="593" y="4091"/>
                  </a:lnTo>
                  <a:lnTo>
                    <a:pt x="597" y="4077"/>
                  </a:lnTo>
                  <a:lnTo>
                    <a:pt x="599" y="4064"/>
                  </a:lnTo>
                  <a:lnTo>
                    <a:pt x="601" y="4048"/>
                  </a:lnTo>
                  <a:lnTo>
                    <a:pt x="603" y="4033"/>
                  </a:lnTo>
                  <a:lnTo>
                    <a:pt x="605" y="4018"/>
                  </a:lnTo>
                  <a:lnTo>
                    <a:pt x="607" y="4002"/>
                  </a:lnTo>
                  <a:lnTo>
                    <a:pt x="609" y="3985"/>
                  </a:lnTo>
                  <a:lnTo>
                    <a:pt x="611" y="3968"/>
                  </a:lnTo>
                  <a:lnTo>
                    <a:pt x="613" y="3950"/>
                  </a:lnTo>
                  <a:lnTo>
                    <a:pt x="615" y="3931"/>
                  </a:lnTo>
                  <a:lnTo>
                    <a:pt x="617" y="3912"/>
                  </a:lnTo>
                  <a:lnTo>
                    <a:pt x="620" y="3893"/>
                  </a:lnTo>
                  <a:lnTo>
                    <a:pt x="622" y="3872"/>
                  </a:lnTo>
                  <a:lnTo>
                    <a:pt x="624" y="3853"/>
                  </a:lnTo>
                  <a:lnTo>
                    <a:pt x="626" y="3829"/>
                  </a:lnTo>
                  <a:lnTo>
                    <a:pt x="628" y="3808"/>
                  </a:lnTo>
                  <a:lnTo>
                    <a:pt x="630" y="3785"/>
                  </a:lnTo>
                  <a:lnTo>
                    <a:pt x="630" y="3762"/>
                  </a:lnTo>
                  <a:lnTo>
                    <a:pt x="632" y="3737"/>
                  </a:lnTo>
                  <a:lnTo>
                    <a:pt x="634" y="3714"/>
                  </a:lnTo>
                  <a:lnTo>
                    <a:pt x="636" y="3687"/>
                  </a:lnTo>
                  <a:lnTo>
                    <a:pt x="638" y="3662"/>
                  </a:lnTo>
                  <a:lnTo>
                    <a:pt x="640" y="3636"/>
                  </a:lnTo>
                  <a:lnTo>
                    <a:pt x="641" y="3609"/>
                  </a:lnTo>
                  <a:lnTo>
                    <a:pt x="645" y="3497"/>
                  </a:lnTo>
                  <a:lnTo>
                    <a:pt x="651" y="3386"/>
                  </a:lnTo>
                  <a:lnTo>
                    <a:pt x="655" y="3273"/>
                  </a:lnTo>
                  <a:lnTo>
                    <a:pt x="659" y="3158"/>
                  </a:lnTo>
                  <a:lnTo>
                    <a:pt x="663" y="3039"/>
                  </a:lnTo>
                  <a:lnTo>
                    <a:pt x="666" y="2921"/>
                  </a:lnTo>
                  <a:lnTo>
                    <a:pt x="670" y="2801"/>
                  </a:lnTo>
                  <a:lnTo>
                    <a:pt x="672" y="2678"/>
                  </a:lnTo>
                  <a:lnTo>
                    <a:pt x="674" y="2555"/>
                  </a:lnTo>
                  <a:lnTo>
                    <a:pt x="676" y="2428"/>
                  </a:lnTo>
                  <a:lnTo>
                    <a:pt x="678" y="2301"/>
                  </a:lnTo>
                  <a:lnTo>
                    <a:pt x="680" y="2173"/>
                  </a:lnTo>
                  <a:lnTo>
                    <a:pt x="682" y="2042"/>
                  </a:lnTo>
                  <a:lnTo>
                    <a:pt x="682" y="1910"/>
                  </a:lnTo>
                  <a:lnTo>
                    <a:pt x="682" y="1775"/>
                  </a:lnTo>
                  <a:lnTo>
                    <a:pt x="682" y="1639"/>
                  </a:lnTo>
                  <a:lnTo>
                    <a:pt x="682" y="1599"/>
                  </a:lnTo>
                  <a:lnTo>
                    <a:pt x="682" y="1557"/>
                  </a:lnTo>
                  <a:lnTo>
                    <a:pt x="682" y="1516"/>
                  </a:lnTo>
                  <a:lnTo>
                    <a:pt x="682" y="1478"/>
                  </a:lnTo>
                  <a:lnTo>
                    <a:pt x="682" y="1438"/>
                  </a:lnTo>
                  <a:lnTo>
                    <a:pt x="682" y="1399"/>
                  </a:lnTo>
                  <a:lnTo>
                    <a:pt x="682" y="1363"/>
                  </a:lnTo>
                  <a:lnTo>
                    <a:pt x="682" y="1326"/>
                  </a:lnTo>
                  <a:lnTo>
                    <a:pt x="680" y="1290"/>
                  </a:lnTo>
                  <a:lnTo>
                    <a:pt x="680" y="1253"/>
                  </a:lnTo>
                  <a:lnTo>
                    <a:pt x="680" y="1219"/>
                  </a:lnTo>
                  <a:lnTo>
                    <a:pt x="680" y="1184"/>
                  </a:lnTo>
                  <a:lnTo>
                    <a:pt x="678" y="1152"/>
                  </a:lnTo>
                  <a:lnTo>
                    <a:pt x="678" y="1117"/>
                  </a:lnTo>
                  <a:lnTo>
                    <a:pt x="678" y="1086"/>
                  </a:lnTo>
                  <a:lnTo>
                    <a:pt x="678" y="1054"/>
                  </a:lnTo>
                  <a:lnTo>
                    <a:pt x="676" y="1023"/>
                  </a:lnTo>
                  <a:lnTo>
                    <a:pt x="676" y="992"/>
                  </a:lnTo>
                  <a:lnTo>
                    <a:pt x="674" y="963"/>
                  </a:lnTo>
                  <a:lnTo>
                    <a:pt x="674" y="935"/>
                  </a:lnTo>
                  <a:lnTo>
                    <a:pt x="672" y="906"/>
                  </a:lnTo>
                  <a:lnTo>
                    <a:pt x="672" y="877"/>
                  </a:lnTo>
                  <a:lnTo>
                    <a:pt x="670" y="850"/>
                  </a:lnTo>
                  <a:lnTo>
                    <a:pt x="670" y="825"/>
                  </a:lnTo>
                  <a:lnTo>
                    <a:pt x="668" y="798"/>
                  </a:lnTo>
                  <a:lnTo>
                    <a:pt x="666" y="773"/>
                  </a:lnTo>
                  <a:lnTo>
                    <a:pt x="666" y="748"/>
                  </a:lnTo>
                  <a:lnTo>
                    <a:pt x="665" y="725"/>
                  </a:lnTo>
                  <a:lnTo>
                    <a:pt x="663" y="702"/>
                  </a:lnTo>
                  <a:lnTo>
                    <a:pt x="663" y="681"/>
                  </a:lnTo>
                  <a:lnTo>
                    <a:pt x="661" y="658"/>
                  </a:lnTo>
                  <a:lnTo>
                    <a:pt x="659" y="637"/>
                  </a:lnTo>
                  <a:lnTo>
                    <a:pt x="655" y="606"/>
                  </a:lnTo>
                  <a:lnTo>
                    <a:pt x="649" y="576"/>
                  </a:lnTo>
                  <a:lnTo>
                    <a:pt x="645" y="547"/>
                  </a:lnTo>
                  <a:lnTo>
                    <a:pt x="640" y="518"/>
                  </a:lnTo>
                  <a:lnTo>
                    <a:pt x="636" y="491"/>
                  </a:lnTo>
                  <a:lnTo>
                    <a:pt x="630" y="466"/>
                  </a:lnTo>
                  <a:lnTo>
                    <a:pt x="626" y="441"/>
                  </a:lnTo>
                  <a:lnTo>
                    <a:pt x="620" y="418"/>
                  </a:lnTo>
                  <a:lnTo>
                    <a:pt x="615" y="397"/>
                  </a:lnTo>
                  <a:lnTo>
                    <a:pt x="609" y="378"/>
                  </a:lnTo>
                  <a:lnTo>
                    <a:pt x="603" y="359"/>
                  </a:lnTo>
                  <a:lnTo>
                    <a:pt x="599" y="341"/>
                  </a:lnTo>
                  <a:lnTo>
                    <a:pt x="593" y="326"/>
                  </a:lnTo>
                  <a:lnTo>
                    <a:pt x="588" y="311"/>
                  </a:lnTo>
                  <a:lnTo>
                    <a:pt x="582" y="297"/>
                  </a:lnTo>
                  <a:lnTo>
                    <a:pt x="578" y="286"/>
                  </a:lnTo>
                  <a:lnTo>
                    <a:pt x="570" y="261"/>
                  </a:lnTo>
                  <a:lnTo>
                    <a:pt x="565" y="240"/>
                  </a:lnTo>
                  <a:lnTo>
                    <a:pt x="561" y="217"/>
                  </a:lnTo>
                  <a:lnTo>
                    <a:pt x="555" y="196"/>
                  </a:lnTo>
                  <a:lnTo>
                    <a:pt x="551" y="176"/>
                  </a:lnTo>
                  <a:lnTo>
                    <a:pt x="547" y="159"/>
                  </a:lnTo>
                  <a:lnTo>
                    <a:pt x="545" y="140"/>
                  </a:lnTo>
                  <a:lnTo>
                    <a:pt x="542" y="125"/>
                  </a:lnTo>
                  <a:lnTo>
                    <a:pt x="542" y="109"/>
                  </a:lnTo>
                  <a:lnTo>
                    <a:pt x="544" y="96"/>
                  </a:lnTo>
                  <a:lnTo>
                    <a:pt x="545" y="82"/>
                  </a:lnTo>
                  <a:lnTo>
                    <a:pt x="549" y="69"/>
                  </a:lnTo>
                  <a:lnTo>
                    <a:pt x="553" y="59"/>
                  </a:lnTo>
                  <a:lnTo>
                    <a:pt x="557" y="48"/>
                  </a:lnTo>
                  <a:lnTo>
                    <a:pt x="563" y="38"/>
                  </a:lnTo>
                  <a:lnTo>
                    <a:pt x="569" y="30"/>
                  </a:lnTo>
                  <a:lnTo>
                    <a:pt x="576" y="23"/>
                  </a:lnTo>
                  <a:lnTo>
                    <a:pt x="584" y="17"/>
                  </a:lnTo>
                  <a:lnTo>
                    <a:pt x="593" y="11"/>
                  </a:lnTo>
                  <a:lnTo>
                    <a:pt x="603" y="7"/>
                  </a:lnTo>
                  <a:lnTo>
                    <a:pt x="615" y="4"/>
                  </a:lnTo>
                  <a:lnTo>
                    <a:pt x="626" y="2"/>
                  </a:lnTo>
                  <a:lnTo>
                    <a:pt x="640" y="0"/>
                  </a:lnTo>
                  <a:lnTo>
                    <a:pt x="653" y="0"/>
                  </a:lnTo>
                  <a:lnTo>
                    <a:pt x="653" y="0"/>
                  </a:lnTo>
                  <a:lnTo>
                    <a:pt x="65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1295400" y="3429000"/>
              <a:ext cx="1630362" cy="1104900"/>
            </a:xfrm>
            <a:custGeom>
              <a:avLst/>
              <a:gdLst/>
              <a:ahLst/>
              <a:cxnLst>
                <a:cxn ang="0">
                  <a:pos x="2023" y="4"/>
                </a:cxn>
                <a:cxn ang="0">
                  <a:pos x="2040" y="15"/>
                </a:cxn>
                <a:cxn ang="0">
                  <a:pos x="2048" y="29"/>
                </a:cxn>
                <a:cxn ang="0">
                  <a:pos x="2052" y="46"/>
                </a:cxn>
                <a:cxn ang="0">
                  <a:pos x="2054" y="65"/>
                </a:cxn>
                <a:cxn ang="0">
                  <a:pos x="2050" y="79"/>
                </a:cxn>
                <a:cxn ang="0">
                  <a:pos x="2040" y="94"/>
                </a:cxn>
                <a:cxn ang="0">
                  <a:pos x="2015" y="121"/>
                </a:cxn>
                <a:cxn ang="0">
                  <a:pos x="1973" y="157"/>
                </a:cxn>
                <a:cxn ang="0">
                  <a:pos x="1921" y="203"/>
                </a:cxn>
                <a:cxn ang="0">
                  <a:pos x="1866" y="251"/>
                </a:cxn>
                <a:cxn ang="0">
                  <a:pos x="1804" y="301"/>
                </a:cxn>
                <a:cxn ang="0">
                  <a:pos x="1737" y="355"/>
                </a:cxn>
                <a:cxn ang="0">
                  <a:pos x="1664" y="411"/>
                </a:cxn>
                <a:cxn ang="0">
                  <a:pos x="1587" y="472"/>
                </a:cxn>
                <a:cxn ang="0">
                  <a:pos x="1507" y="536"/>
                </a:cxn>
                <a:cxn ang="0">
                  <a:pos x="1420" y="601"/>
                </a:cxn>
                <a:cxn ang="0">
                  <a:pos x="1330" y="672"/>
                </a:cxn>
                <a:cxn ang="0">
                  <a:pos x="1234" y="745"/>
                </a:cxn>
                <a:cxn ang="0">
                  <a:pos x="1127" y="825"/>
                </a:cxn>
                <a:cxn ang="0">
                  <a:pos x="1011" y="918"/>
                </a:cxn>
                <a:cxn ang="0">
                  <a:pos x="887" y="1015"/>
                </a:cxn>
                <a:cxn ang="0">
                  <a:pos x="754" y="1123"/>
                </a:cxn>
                <a:cxn ang="0">
                  <a:pos x="614" y="1242"/>
                </a:cxn>
                <a:cxn ang="0">
                  <a:pos x="508" y="1340"/>
                </a:cxn>
                <a:cxn ang="0">
                  <a:pos x="485" y="1365"/>
                </a:cxn>
                <a:cxn ang="0">
                  <a:pos x="470" y="1378"/>
                </a:cxn>
                <a:cxn ang="0">
                  <a:pos x="453" y="1386"/>
                </a:cxn>
                <a:cxn ang="0">
                  <a:pos x="436" y="1390"/>
                </a:cxn>
                <a:cxn ang="0">
                  <a:pos x="401" y="1388"/>
                </a:cxn>
                <a:cxn ang="0">
                  <a:pos x="353" y="1376"/>
                </a:cxn>
                <a:cxn ang="0">
                  <a:pos x="299" y="1355"/>
                </a:cxn>
                <a:cxn ang="0">
                  <a:pos x="244" y="1323"/>
                </a:cxn>
                <a:cxn ang="0">
                  <a:pos x="182" y="1277"/>
                </a:cxn>
                <a:cxn ang="0">
                  <a:pos x="123" y="1225"/>
                </a:cxn>
                <a:cxn ang="0">
                  <a:pos x="78" y="1179"/>
                </a:cxn>
                <a:cxn ang="0">
                  <a:pos x="44" y="1136"/>
                </a:cxn>
                <a:cxn ang="0">
                  <a:pos x="19" y="1100"/>
                </a:cxn>
                <a:cxn ang="0">
                  <a:pos x="4" y="1067"/>
                </a:cxn>
                <a:cxn ang="0">
                  <a:pos x="0" y="1038"/>
                </a:cxn>
                <a:cxn ang="0">
                  <a:pos x="6" y="1017"/>
                </a:cxn>
                <a:cxn ang="0">
                  <a:pos x="27" y="1002"/>
                </a:cxn>
                <a:cxn ang="0">
                  <a:pos x="63" y="996"/>
                </a:cxn>
                <a:cxn ang="0">
                  <a:pos x="111" y="989"/>
                </a:cxn>
                <a:cxn ang="0">
                  <a:pos x="161" y="975"/>
                </a:cxn>
                <a:cxn ang="0">
                  <a:pos x="209" y="960"/>
                </a:cxn>
                <a:cxn ang="0">
                  <a:pos x="272" y="931"/>
                </a:cxn>
                <a:cxn ang="0">
                  <a:pos x="436" y="850"/>
                </a:cxn>
                <a:cxn ang="0">
                  <a:pos x="660" y="739"/>
                </a:cxn>
                <a:cxn ang="0">
                  <a:pos x="921" y="603"/>
                </a:cxn>
                <a:cxn ang="0">
                  <a:pos x="1213" y="443"/>
                </a:cxn>
                <a:cxn ang="0">
                  <a:pos x="1539" y="257"/>
                </a:cxn>
                <a:cxn ang="0">
                  <a:pos x="1797" y="106"/>
                </a:cxn>
                <a:cxn ang="0">
                  <a:pos x="1860" y="67"/>
                </a:cxn>
                <a:cxn ang="0">
                  <a:pos x="1912" y="38"/>
                </a:cxn>
                <a:cxn ang="0">
                  <a:pos x="1952" y="17"/>
                </a:cxn>
                <a:cxn ang="0">
                  <a:pos x="1983" y="6"/>
                </a:cxn>
                <a:cxn ang="0">
                  <a:pos x="2002" y="0"/>
                </a:cxn>
                <a:cxn ang="0">
                  <a:pos x="2002" y="0"/>
                </a:cxn>
              </a:cxnLst>
              <a:rect l="0" t="0" r="r" b="b"/>
              <a:pathLst>
                <a:path w="2054" h="1392">
                  <a:moveTo>
                    <a:pt x="2002" y="0"/>
                  </a:moveTo>
                  <a:lnTo>
                    <a:pt x="2013" y="2"/>
                  </a:lnTo>
                  <a:lnTo>
                    <a:pt x="2023" y="4"/>
                  </a:lnTo>
                  <a:lnTo>
                    <a:pt x="2033" y="8"/>
                  </a:lnTo>
                  <a:lnTo>
                    <a:pt x="2037" y="11"/>
                  </a:lnTo>
                  <a:lnTo>
                    <a:pt x="2040" y="15"/>
                  </a:lnTo>
                  <a:lnTo>
                    <a:pt x="2044" y="19"/>
                  </a:lnTo>
                  <a:lnTo>
                    <a:pt x="2046" y="23"/>
                  </a:lnTo>
                  <a:lnTo>
                    <a:pt x="2048" y="29"/>
                  </a:lnTo>
                  <a:lnTo>
                    <a:pt x="2050" y="33"/>
                  </a:lnTo>
                  <a:lnTo>
                    <a:pt x="2052" y="40"/>
                  </a:lnTo>
                  <a:lnTo>
                    <a:pt x="2052" y="46"/>
                  </a:lnTo>
                  <a:lnTo>
                    <a:pt x="2054" y="54"/>
                  </a:lnTo>
                  <a:lnTo>
                    <a:pt x="2054" y="61"/>
                  </a:lnTo>
                  <a:lnTo>
                    <a:pt x="2054" y="65"/>
                  </a:lnTo>
                  <a:lnTo>
                    <a:pt x="2052" y="69"/>
                  </a:lnTo>
                  <a:lnTo>
                    <a:pt x="2052" y="75"/>
                  </a:lnTo>
                  <a:lnTo>
                    <a:pt x="2050" y="79"/>
                  </a:lnTo>
                  <a:lnTo>
                    <a:pt x="2046" y="84"/>
                  </a:lnTo>
                  <a:lnTo>
                    <a:pt x="2044" y="90"/>
                  </a:lnTo>
                  <a:lnTo>
                    <a:pt x="2040" y="94"/>
                  </a:lnTo>
                  <a:lnTo>
                    <a:pt x="2037" y="100"/>
                  </a:lnTo>
                  <a:lnTo>
                    <a:pt x="2027" y="111"/>
                  </a:lnTo>
                  <a:lnTo>
                    <a:pt x="2015" y="121"/>
                  </a:lnTo>
                  <a:lnTo>
                    <a:pt x="2004" y="132"/>
                  </a:lnTo>
                  <a:lnTo>
                    <a:pt x="1989" y="144"/>
                  </a:lnTo>
                  <a:lnTo>
                    <a:pt x="1973" y="157"/>
                  </a:lnTo>
                  <a:lnTo>
                    <a:pt x="1956" y="173"/>
                  </a:lnTo>
                  <a:lnTo>
                    <a:pt x="1939" y="188"/>
                  </a:lnTo>
                  <a:lnTo>
                    <a:pt x="1921" y="203"/>
                  </a:lnTo>
                  <a:lnTo>
                    <a:pt x="1904" y="219"/>
                  </a:lnTo>
                  <a:lnTo>
                    <a:pt x="1885" y="234"/>
                  </a:lnTo>
                  <a:lnTo>
                    <a:pt x="1866" y="251"/>
                  </a:lnTo>
                  <a:lnTo>
                    <a:pt x="1845" y="267"/>
                  </a:lnTo>
                  <a:lnTo>
                    <a:pt x="1825" y="284"/>
                  </a:lnTo>
                  <a:lnTo>
                    <a:pt x="1804" y="301"/>
                  </a:lnTo>
                  <a:lnTo>
                    <a:pt x="1781" y="319"/>
                  </a:lnTo>
                  <a:lnTo>
                    <a:pt x="1760" y="336"/>
                  </a:lnTo>
                  <a:lnTo>
                    <a:pt x="1737" y="355"/>
                  </a:lnTo>
                  <a:lnTo>
                    <a:pt x="1714" y="374"/>
                  </a:lnTo>
                  <a:lnTo>
                    <a:pt x="1689" y="392"/>
                  </a:lnTo>
                  <a:lnTo>
                    <a:pt x="1664" y="411"/>
                  </a:lnTo>
                  <a:lnTo>
                    <a:pt x="1639" y="432"/>
                  </a:lnTo>
                  <a:lnTo>
                    <a:pt x="1614" y="451"/>
                  </a:lnTo>
                  <a:lnTo>
                    <a:pt x="1587" y="472"/>
                  </a:lnTo>
                  <a:lnTo>
                    <a:pt x="1562" y="491"/>
                  </a:lnTo>
                  <a:lnTo>
                    <a:pt x="1534" y="512"/>
                  </a:lnTo>
                  <a:lnTo>
                    <a:pt x="1507" y="536"/>
                  </a:lnTo>
                  <a:lnTo>
                    <a:pt x="1478" y="557"/>
                  </a:lnTo>
                  <a:lnTo>
                    <a:pt x="1449" y="580"/>
                  </a:lnTo>
                  <a:lnTo>
                    <a:pt x="1420" y="601"/>
                  </a:lnTo>
                  <a:lnTo>
                    <a:pt x="1392" y="624"/>
                  </a:lnTo>
                  <a:lnTo>
                    <a:pt x="1361" y="647"/>
                  </a:lnTo>
                  <a:lnTo>
                    <a:pt x="1330" y="672"/>
                  </a:lnTo>
                  <a:lnTo>
                    <a:pt x="1297" y="695"/>
                  </a:lnTo>
                  <a:lnTo>
                    <a:pt x="1267" y="720"/>
                  </a:lnTo>
                  <a:lnTo>
                    <a:pt x="1234" y="745"/>
                  </a:lnTo>
                  <a:lnTo>
                    <a:pt x="1201" y="770"/>
                  </a:lnTo>
                  <a:lnTo>
                    <a:pt x="1165" y="799"/>
                  </a:lnTo>
                  <a:lnTo>
                    <a:pt x="1127" y="825"/>
                  </a:lnTo>
                  <a:lnTo>
                    <a:pt x="1090" y="856"/>
                  </a:lnTo>
                  <a:lnTo>
                    <a:pt x="1050" y="885"/>
                  </a:lnTo>
                  <a:lnTo>
                    <a:pt x="1011" y="918"/>
                  </a:lnTo>
                  <a:lnTo>
                    <a:pt x="969" y="948"/>
                  </a:lnTo>
                  <a:lnTo>
                    <a:pt x="929" y="983"/>
                  </a:lnTo>
                  <a:lnTo>
                    <a:pt x="887" y="1015"/>
                  </a:lnTo>
                  <a:lnTo>
                    <a:pt x="842" y="1050"/>
                  </a:lnTo>
                  <a:lnTo>
                    <a:pt x="798" y="1086"/>
                  </a:lnTo>
                  <a:lnTo>
                    <a:pt x="754" y="1123"/>
                  </a:lnTo>
                  <a:lnTo>
                    <a:pt x="708" y="1161"/>
                  </a:lnTo>
                  <a:lnTo>
                    <a:pt x="662" y="1202"/>
                  </a:lnTo>
                  <a:lnTo>
                    <a:pt x="614" y="1242"/>
                  </a:lnTo>
                  <a:lnTo>
                    <a:pt x="566" y="1282"/>
                  </a:lnTo>
                  <a:lnTo>
                    <a:pt x="518" y="1325"/>
                  </a:lnTo>
                  <a:lnTo>
                    <a:pt x="508" y="1340"/>
                  </a:lnTo>
                  <a:lnTo>
                    <a:pt x="497" y="1353"/>
                  </a:lnTo>
                  <a:lnTo>
                    <a:pt x="491" y="1359"/>
                  </a:lnTo>
                  <a:lnTo>
                    <a:pt x="485" y="1365"/>
                  </a:lnTo>
                  <a:lnTo>
                    <a:pt x="480" y="1369"/>
                  </a:lnTo>
                  <a:lnTo>
                    <a:pt x="474" y="1374"/>
                  </a:lnTo>
                  <a:lnTo>
                    <a:pt x="470" y="1378"/>
                  </a:lnTo>
                  <a:lnTo>
                    <a:pt x="464" y="1380"/>
                  </a:lnTo>
                  <a:lnTo>
                    <a:pt x="459" y="1384"/>
                  </a:lnTo>
                  <a:lnTo>
                    <a:pt x="453" y="1386"/>
                  </a:lnTo>
                  <a:lnTo>
                    <a:pt x="447" y="1388"/>
                  </a:lnTo>
                  <a:lnTo>
                    <a:pt x="441" y="1390"/>
                  </a:lnTo>
                  <a:lnTo>
                    <a:pt x="436" y="1390"/>
                  </a:lnTo>
                  <a:lnTo>
                    <a:pt x="432" y="1392"/>
                  </a:lnTo>
                  <a:lnTo>
                    <a:pt x="416" y="1390"/>
                  </a:lnTo>
                  <a:lnTo>
                    <a:pt x="401" y="1388"/>
                  </a:lnTo>
                  <a:lnTo>
                    <a:pt x="386" y="1386"/>
                  </a:lnTo>
                  <a:lnTo>
                    <a:pt x="370" y="1382"/>
                  </a:lnTo>
                  <a:lnTo>
                    <a:pt x="353" y="1376"/>
                  </a:lnTo>
                  <a:lnTo>
                    <a:pt x="336" y="1371"/>
                  </a:lnTo>
                  <a:lnTo>
                    <a:pt x="318" y="1363"/>
                  </a:lnTo>
                  <a:lnTo>
                    <a:pt x="299" y="1355"/>
                  </a:lnTo>
                  <a:lnTo>
                    <a:pt x="282" y="1346"/>
                  </a:lnTo>
                  <a:lnTo>
                    <a:pt x="263" y="1334"/>
                  </a:lnTo>
                  <a:lnTo>
                    <a:pt x="244" y="1323"/>
                  </a:lnTo>
                  <a:lnTo>
                    <a:pt x="222" y="1307"/>
                  </a:lnTo>
                  <a:lnTo>
                    <a:pt x="203" y="1294"/>
                  </a:lnTo>
                  <a:lnTo>
                    <a:pt x="182" y="1277"/>
                  </a:lnTo>
                  <a:lnTo>
                    <a:pt x="161" y="1259"/>
                  </a:lnTo>
                  <a:lnTo>
                    <a:pt x="140" y="1242"/>
                  </a:lnTo>
                  <a:lnTo>
                    <a:pt x="123" y="1225"/>
                  </a:lnTo>
                  <a:lnTo>
                    <a:pt x="107" y="1209"/>
                  </a:lnTo>
                  <a:lnTo>
                    <a:pt x="92" y="1194"/>
                  </a:lnTo>
                  <a:lnTo>
                    <a:pt x="78" y="1179"/>
                  </a:lnTo>
                  <a:lnTo>
                    <a:pt x="65" y="1163"/>
                  </a:lnTo>
                  <a:lnTo>
                    <a:pt x="54" y="1150"/>
                  </a:lnTo>
                  <a:lnTo>
                    <a:pt x="44" y="1136"/>
                  </a:lnTo>
                  <a:lnTo>
                    <a:pt x="34" y="1125"/>
                  </a:lnTo>
                  <a:lnTo>
                    <a:pt x="27" y="1111"/>
                  </a:lnTo>
                  <a:lnTo>
                    <a:pt x="19" y="1100"/>
                  </a:lnTo>
                  <a:lnTo>
                    <a:pt x="13" y="1088"/>
                  </a:lnTo>
                  <a:lnTo>
                    <a:pt x="7" y="1077"/>
                  </a:lnTo>
                  <a:lnTo>
                    <a:pt x="4" y="1067"/>
                  </a:lnTo>
                  <a:lnTo>
                    <a:pt x="2" y="1058"/>
                  </a:lnTo>
                  <a:lnTo>
                    <a:pt x="0" y="1048"/>
                  </a:lnTo>
                  <a:lnTo>
                    <a:pt x="0" y="1038"/>
                  </a:lnTo>
                  <a:lnTo>
                    <a:pt x="0" y="1031"/>
                  </a:lnTo>
                  <a:lnTo>
                    <a:pt x="2" y="1023"/>
                  </a:lnTo>
                  <a:lnTo>
                    <a:pt x="6" y="1017"/>
                  </a:lnTo>
                  <a:lnTo>
                    <a:pt x="11" y="1012"/>
                  </a:lnTo>
                  <a:lnTo>
                    <a:pt x="19" y="1006"/>
                  </a:lnTo>
                  <a:lnTo>
                    <a:pt x="27" y="1002"/>
                  </a:lnTo>
                  <a:lnTo>
                    <a:pt x="36" y="1000"/>
                  </a:lnTo>
                  <a:lnTo>
                    <a:pt x="46" y="996"/>
                  </a:lnTo>
                  <a:lnTo>
                    <a:pt x="63" y="996"/>
                  </a:lnTo>
                  <a:lnTo>
                    <a:pt x="78" y="994"/>
                  </a:lnTo>
                  <a:lnTo>
                    <a:pt x="96" y="990"/>
                  </a:lnTo>
                  <a:lnTo>
                    <a:pt x="111" y="989"/>
                  </a:lnTo>
                  <a:lnTo>
                    <a:pt x="128" y="985"/>
                  </a:lnTo>
                  <a:lnTo>
                    <a:pt x="144" y="981"/>
                  </a:lnTo>
                  <a:lnTo>
                    <a:pt x="161" y="975"/>
                  </a:lnTo>
                  <a:lnTo>
                    <a:pt x="176" y="971"/>
                  </a:lnTo>
                  <a:lnTo>
                    <a:pt x="192" y="966"/>
                  </a:lnTo>
                  <a:lnTo>
                    <a:pt x="209" y="960"/>
                  </a:lnTo>
                  <a:lnTo>
                    <a:pt x="224" y="952"/>
                  </a:lnTo>
                  <a:lnTo>
                    <a:pt x="240" y="946"/>
                  </a:lnTo>
                  <a:lnTo>
                    <a:pt x="272" y="931"/>
                  </a:lnTo>
                  <a:lnTo>
                    <a:pt x="303" y="914"/>
                  </a:lnTo>
                  <a:lnTo>
                    <a:pt x="366" y="883"/>
                  </a:lnTo>
                  <a:lnTo>
                    <a:pt x="436" y="850"/>
                  </a:lnTo>
                  <a:lnTo>
                    <a:pt x="507" y="816"/>
                  </a:lnTo>
                  <a:lnTo>
                    <a:pt x="581" y="779"/>
                  </a:lnTo>
                  <a:lnTo>
                    <a:pt x="660" y="739"/>
                  </a:lnTo>
                  <a:lnTo>
                    <a:pt x="745" y="697"/>
                  </a:lnTo>
                  <a:lnTo>
                    <a:pt x="831" y="651"/>
                  </a:lnTo>
                  <a:lnTo>
                    <a:pt x="921" y="603"/>
                  </a:lnTo>
                  <a:lnTo>
                    <a:pt x="1015" y="553"/>
                  </a:lnTo>
                  <a:lnTo>
                    <a:pt x="1111" y="499"/>
                  </a:lnTo>
                  <a:lnTo>
                    <a:pt x="1213" y="443"/>
                  </a:lnTo>
                  <a:lnTo>
                    <a:pt x="1319" y="384"/>
                  </a:lnTo>
                  <a:lnTo>
                    <a:pt x="1426" y="322"/>
                  </a:lnTo>
                  <a:lnTo>
                    <a:pt x="1539" y="257"/>
                  </a:lnTo>
                  <a:lnTo>
                    <a:pt x="1655" y="190"/>
                  </a:lnTo>
                  <a:lnTo>
                    <a:pt x="1774" y="121"/>
                  </a:lnTo>
                  <a:lnTo>
                    <a:pt x="1797" y="106"/>
                  </a:lnTo>
                  <a:lnTo>
                    <a:pt x="1818" y="92"/>
                  </a:lnTo>
                  <a:lnTo>
                    <a:pt x="1839" y="81"/>
                  </a:lnTo>
                  <a:lnTo>
                    <a:pt x="1860" y="67"/>
                  </a:lnTo>
                  <a:lnTo>
                    <a:pt x="1877" y="58"/>
                  </a:lnTo>
                  <a:lnTo>
                    <a:pt x="1894" y="48"/>
                  </a:lnTo>
                  <a:lnTo>
                    <a:pt x="1912" y="38"/>
                  </a:lnTo>
                  <a:lnTo>
                    <a:pt x="1925" y="31"/>
                  </a:lnTo>
                  <a:lnTo>
                    <a:pt x="1941" y="23"/>
                  </a:lnTo>
                  <a:lnTo>
                    <a:pt x="1952" y="17"/>
                  </a:lnTo>
                  <a:lnTo>
                    <a:pt x="1964" y="11"/>
                  </a:lnTo>
                  <a:lnTo>
                    <a:pt x="1973" y="8"/>
                  </a:lnTo>
                  <a:lnTo>
                    <a:pt x="1983" y="6"/>
                  </a:lnTo>
                  <a:lnTo>
                    <a:pt x="1990" y="2"/>
                  </a:lnTo>
                  <a:lnTo>
                    <a:pt x="1996" y="2"/>
                  </a:lnTo>
                  <a:lnTo>
                    <a:pt x="2002" y="0"/>
                  </a:lnTo>
                  <a:lnTo>
                    <a:pt x="2000" y="0"/>
                  </a:lnTo>
                  <a:lnTo>
                    <a:pt x="2002" y="0"/>
                  </a:lnTo>
                  <a:lnTo>
                    <a:pt x="2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202" name="Picture 2" descr="C:\Users\Meishing\Dropbox\meizhouhuayu\pics\32.1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168" t="49497"/>
          <a:stretch>
            <a:fillRect/>
          </a:stretch>
        </p:blipFill>
        <p:spPr bwMode="auto">
          <a:xfrm>
            <a:off x="4419600" y="4532086"/>
            <a:ext cx="2499452" cy="18081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/>
          <p:cNvSpPr txBox="1"/>
          <p:nvPr/>
        </p:nvSpPr>
        <p:spPr>
          <a:xfrm>
            <a:off x="7696200" y="4495800"/>
            <a:ext cx="7620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掉下來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105400" y="990600"/>
            <a:ext cx="773112" cy="773112"/>
            <a:chOff x="4953000" y="914400"/>
            <a:chExt cx="1077912" cy="1154112"/>
          </a:xfrm>
          <a:solidFill>
            <a:srgbClr val="7030A0"/>
          </a:solidFill>
        </p:grpSpPr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4953000" y="914400"/>
              <a:ext cx="396875" cy="1154112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53" y="2"/>
                </a:cxn>
                <a:cxn ang="0">
                  <a:pos x="186" y="6"/>
                </a:cxn>
                <a:cxn ang="0">
                  <a:pos x="217" y="13"/>
                </a:cxn>
                <a:cxn ang="0">
                  <a:pos x="251" y="21"/>
                </a:cxn>
                <a:cxn ang="0">
                  <a:pos x="288" y="32"/>
                </a:cxn>
                <a:cxn ang="0">
                  <a:pos x="324" y="46"/>
                </a:cxn>
                <a:cxn ang="0">
                  <a:pos x="365" y="61"/>
                </a:cxn>
                <a:cxn ang="0">
                  <a:pos x="397" y="78"/>
                </a:cxn>
                <a:cxn ang="0">
                  <a:pos x="424" y="94"/>
                </a:cxn>
                <a:cxn ang="0">
                  <a:pos x="445" y="111"/>
                </a:cxn>
                <a:cxn ang="0">
                  <a:pos x="462" y="126"/>
                </a:cxn>
                <a:cxn ang="0">
                  <a:pos x="478" y="142"/>
                </a:cxn>
                <a:cxn ang="0">
                  <a:pos x="489" y="159"/>
                </a:cxn>
                <a:cxn ang="0">
                  <a:pos x="497" y="176"/>
                </a:cxn>
                <a:cxn ang="0">
                  <a:pos x="501" y="194"/>
                </a:cxn>
                <a:cxn ang="0">
                  <a:pos x="501" y="213"/>
                </a:cxn>
                <a:cxn ang="0">
                  <a:pos x="499" y="238"/>
                </a:cxn>
                <a:cxn ang="0">
                  <a:pos x="495" y="263"/>
                </a:cxn>
                <a:cxn ang="0">
                  <a:pos x="487" y="290"/>
                </a:cxn>
                <a:cxn ang="0">
                  <a:pos x="478" y="330"/>
                </a:cxn>
                <a:cxn ang="0">
                  <a:pos x="468" y="378"/>
                </a:cxn>
                <a:cxn ang="0">
                  <a:pos x="462" y="424"/>
                </a:cxn>
                <a:cxn ang="0">
                  <a:pos x="460" y="464"/>
                </a:cxn>
                <a:cxn ang="0">
                  <a:pos x="445" y="969"/>
                </a:cxn>
                <a:cxn ang="0">
                  <a:pos x="293" y="1455"/>
                </a:cxn>
                <a:cxn ang="0">
                  <a:pos x="128" y="906"/>
                </a:cxn>
                <a:cxn ang="0">
                  <a:pos x="96" y="336"/>
                </a:cxn>
                <a:cxn ang="0">
                  <a:pos x="86" y="293"/>
                </a:cxn>
                <a:cxn ang="0">
                  <a:pos x="73" y="249"/>
                </a:cxn>
                <a:cxn ang="0">
                  <a:pos x="52" y="203"/>
                </a:cxn>
                <a:cxn ang="0">
                  <a:pos x="30" y="167"/>
                </a:cxn>
                <a:cxn ang="0">
                  <a:pos x="15" y="148"/>
                </a:cxn>
                <a:cxn ang="0">
                  <a:pos x="6" y="128"/>
                </a:cxn>
                <a:cxn ang="0">
                  <a:pos x="0" y="113"/>
                </a:cxn>
                <a:cxn ang="0">
                  <a:pos x="0" y="94"/>
                </a:cxn>
                <a:cxn ang="0">
                  <a:pos x="4" y="71"/>
                </a:cxn>
                <a:cxn ang="0">
                  <a:pos x="9" y="50"/>
                </a:cxn>
                <a:cxn ang="0">
                  <a:pos x="21" y="32"/>
                </a:cxn>
                <a:cxn ang="0">
                  <a:pos x="34" y="19"/>
                </a:cxn>
                <a:cxn ang="0">
                  <a:pos x="52" y="9"/>
                </a:cxn>
                <a:cxn ang="0">
                  <a:pos x="73" y="2"/>
                </a:cxn>
                <a:cxn ang="0">
                  <a:pos x="96" y="0"/>
                </a:cxn>
                <a:cxn ang="0">
                  <a:pos x="111" y="0"/>
                </a:cxn>
              </a:cxnLst>
              <a:rect l="0" t="0" r="r" b="b"/>
              <a:pathLst>
                <a:path w="501" h="1455">
                  <a:moveTo>
                    <a:pt x="111" y="0"/>
                  </a:moveTo>
                  <a:lnTo>
                    <a:pt x="125" y="0"/>
                  </a:lnTo>
                  <a:lnTo>
                    <a:pt x="140" y="0"/>
                  </a:lnTo>
                  <a:lnTo>
                    <a:pt x="153" y="2"/>
                  </a:lnTo>
                  <a:lnTo>
                    <a:pt x="169" y="4"/>
                  </a:lnTo>
                  <a:lnTo>
                    <a:pt x="186" y="6"/>
                  </a:lnTo>
                  <a:lnTo>
                    <a:pt x="201" y="9"/>
                  </a:lnTo>
                  <a:lnTo>
                    <a:pt x="217" y="13"/>
                  </a:lnTo>
                  <a:lnTo>
                    <a:pt x="234" y="17"/>
                  </a:lnTo>
                  <a:lnTo>
                    <a:pt x="251" y="21"/>
                  </a:lnTo>
                  <a:lnTo>
                    <a:pt x="269" y="27"/>
                  </a:lnTo>
                  <a:lnTo>
                    <a:pt x="288" y="32"/>
                  </a:lnTo>
                  <a:lnTo>
                    <a:pt x="305" y="38"/>
                  </a:lnTo>
                  <a:lnTo>
                    <a:pt x="324" y="46"/>
                  </a:lnTo>
                  <a:lnTo>
                    <a:pt x="343" y="54"/>
                  </a:lnTo>
                  <a:lnTo>
                    <a:pt x="365" y="61"/>
                  </a:lnTo>
                  <a:lnTo>
                    <a:pt x="384" y="71"/>
                  </a:lnTo>
                  <a:lnTo>
                    <a:pt x="397" y="78"/>
                  </a:lnTo>
                  <a:lnTo>
                    <a:pt x="411" y="86"/>
                  </a:lnTo>
                  <a:lnTo>
                    <a:pt x="424" y="94"/>
                  </a:lnTo>
                  <a:lnTo>
                    <a:pt x="434" y="102"/>
                  </a:lnTo>
                  <a:lnTo>
                    <a:pt x="445" y="111"/>
                  </a:lnTo>
                  <a:lnTo>
                    <a:pt x="455" y="119"/>
                  </a:lnTo>
                  <a:lnTo>
                    <a:pt x="462" y="126"/>
                  </a:lnTo>
                  <a:lnTo>
                    <a:pt x="470" y="134"/>
                  </a:lnTo>
                  <a:lnTo>
                    <a:pt x="478" y="142"/>
                  </a:lnTo>
                  <a:lnTo>
                    <a:pt x="484" y="151"/>
                  </a:lnTo>
                  <a:lnTo>
                    <a:pt x="489" y="159"/>
                  </a:lnTo>
                  <a:lnTo>
                    <a:pt x="493" y="167"/>
                  </a:lnTo>
                  <a:lnTo>
                    <a:pt x="497" y="176"/>
                  </a:lnTo>
                  <a:lnTo>
                    <a:pt x="499" y="184"/>
                  </a:lnTo>
                  <a:lnTo>
                    <a:pt x="501" y="194"/>
                  </a:lnTo>
                  <a:lnTo>
                    <a:pt x="501" y="201"/>
                  </a:lnTo>
                  <a:lnTo>
                    <a:pt x="501" y="213"/>
                  </a:lnTo>
                  <a:lnTo>
                    <a:pt x="499" y="224"/>
                  </a:lnTo>
                  <a:lnTo>
                    <a:pt x="499" y="238"/>
                  </a:lnTo>
                  <a:lnTo>
                    <a:pt x="497" y="251"/>
                  </a:lnTo>
                  <a:lnTo>
                    <a:pt x="495" y="263"/>
                  </a:lnTo>
                  <a:lnTo>
                    <a:pt x="491" y="276"/>
                  </a:lnTo>
                  <a:lnTo>
                    <a:pt x="487" y="290"/>
                  </a:lnTo>
                  <a:lnTo>
                    <a:pt x="484" y="303"/>
                  </a:lnTo>
                  <a:lnTo>
                    <a:pt x="478" y="330"/>
                  </a:lnTo>
                  <a:lnTo>
                    <a:pt x="472" y="355"/>
                  </a:lnTo>
                  <a:lnTo>
                    <a:pt x="468" y="378"/>
                  </a:lnTo>
                  <a:lnTo>
                    <a:pt x="466" y="401"/>
                  </a:lnTo>
                  <a:lnTo>
                    <a:pt x="462" y="424"/>
                  </a:lnTo>
                  <a:lnTo>
                    <a:pt x="460" y="445"/>
                  </a:lnTo>
                  <a:lnTo>
                    <a:pt x="460" y="464"/>
                  </a:lnTo>
                  <a:lnTo>
                    <a:pt x="460" y="482"/>
                  </a:lnTo>
                  <a:lnTo>
                    <a:pt x="445" y="969"/>
                  </a:lnTo>
                  <a:lnTo>
                    <a:pt x="432" y="1455"/>
                  </a:lnTo>
                  <a:lnTo>
                    <a:pt x="293" y="1455"/>
                  </a:lnTo>
                  <a:lnTo>
                    <a:pt x="157" y="1455"/>
                  </a:lnTo>
                  <a:lnTo>
                    <a:pt x="128" y="906"/>
                  </a:lnTo>
                  <a:lnTo>
                    <a:pt x="98" y="357"/>
                  </a:lnTo>
                  <a:lnTo>
                    <a:pt x="96" y="336"/>
                  </a:lnTo>
                  <a:lnTo>
                    <a:pt x="92" y="315"/>
                  </a:lnTo>
                  <a:lnTo>
                    <a:pt x="86" y="293"/>
                  </a:lnTo>
                  <a:lnTo>
                    <a:pt x="80" y="272"/>
                  </a:lnTo>
                  <a:lnTo>
                    <a:pt x="73" y="249"/>
                  </a:lnTo>
                  <a:lnTo>
                    <a:pt x="63" y="226"/>
                  </a:lnTo>
                  <a:lnTo>
                    <a:pt x="52" y="203"/>
                  </a:lnTo>
                  <a:lnTo>
                    <a:pt x="40" y="178"/>
                  </a:lnTo>
                  <a:lnTo>
                    <a:pt x="30" y="167"/>
                  </a:lnTo>
                  <a:lnTo>
                    <a:pt x="21" y="157"/>
                  </a:lnTo>
                  <a:lnTo>
                    <a:pt x="15" y="148"/>
                  </a:lnTo>
                  <a:lnTo>
                    <a:pt x="9" y="138"/>
                  </a:lnTo>
                  <a:lnTo>
                    <a:pt x="6" y="128"/>
                  </a:lnTo>
                  <a:lnTo>
                    <a:pt x="2" y="121"/>
                  </a:lnTo>
                  <a:lnTo>
                    <a:pt x="0" y="113"/>
                  </a:lnTo>
                  <a:lnTo>
                    <a:pt x="0" y="107"/>
                  </a:lnTo>
                  <a:lnTo>
                    <a:pt x="0" y="94"/>
                  </a:lnTo>
                  <a:lnTo>
                    <a:pt x="2" y="80"/>
                  </a:lnTo>
                  <a:lnTo>
                    <a:pt x="4" y="71"/>
                  </a:lnTo>
                  <a:lnTo>
                    <a:pt x="6" y="59"/>
                  </a:lnTo>
                  <a:lnTo>
                    <a:pt x="9" y="50"/>
                  </a:lnTo>
                  <a:lnTo>
                    <a:pt x="15" y="40"/>
                  </a:lnTo>
                  <a:lnTo>
                    <a:pt x="21" y="32"/>
                  </a:lnTo>
                  <a:lnTo>
                    <a:pt x="27" y="27"/>
                  </a:lnTo>
                  <a:lnTo>
                    <a:pt x="34" y="19"/>
                  </a:lnTo>
                  <a:lnTo>
                    <a:pt x="42" y="13"/>
                  </a:lnTo>
                  <a:lnTo>
                    <a:pt x="52" y="9"/>
                  </a:lnTo>
                  <a:lnTo>
                    <a:pt x="61" y="6"/>
                  </a:lnTo>
                  <a:lnTo>
                    <a:pt x="73" y="2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11" y="0"/>
                  </a:lnTo>
                  <a:lnTo>
                    <a:pt x="11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5105400" y="1371600"/>
              <a:ext cx="925512" cy="280987"/>
            </a:xfrm>
            <a:custGeom>
              <a:avLst/>
              <a:gdLst/>
              <a:ahLst/>
              <a:cxnLst>
                <a:cxn ang="0">
                  <a:pos x="854" y="2"/>
                </a:cxn>
                <a:cxn ang="0">
                  <a:pos x="872" y="4"/>
                </a:cxn>
                <a:cxn ang="0">
                  <a:pos x="898" y="9"/>
                </a:cxn>
                <a:cxn ang="0">
                  <a:pos x="933" y="19"/>
                </a:cxn>
                <a:cxn ang="0">
                  <a:pos x="975" y="32"/>
                </a:cxn>
                <a:cxn ang="0">
                  <a:pos x="1027" y="52"/>
                </a:cxn>
                <a:cxn ang="0">
                  <a:pos x="1077" y="80"/>
                </a:cxn>
                <a:cxn ang="0">
                  <a:pos x="1115" y="107"/>
                </a:cxn>
                <a:cxn ang="0">
                  <a:pos x="1144" y="132"/>
                </a:cxn>
                <a:cxn ang="0">
                  <a:pos x="1161" y="155"/>
                </a:cxn>
                <a:cxn ang="0">
                  <a:pos x="1167" y="180"/>
                </a:cxn>
                <a:cxn ang="0">
                  <a:pos x="1161" y="199"/>
                </a:cxn>
                <a:cxn ang="0">
                  <a:pos x="1144" y="217"/>
                </a:cxn>
                <a:cxn ang="0">
                  <a:pos x="1117" y="234"/>
                </a:cxn>
                <a:cxn ang="0">
                  <a:pos x="1081" y="249"/>
                </a:cxn>
                <a:cxn ang="0">
                  <a:pos x="1033" y="265"/>
                </a:cxn>
                <a:cxn ang="0">
                  <a:pos x="795" y="299"/>
                </a:cxn>
                <a:cxn ang="0">
                  <a:pos x="551" y="338"/>
                </a:cxn>
                <a:cxn ang="0">
                  <a:pos x="472" y="347"/>
                </a:cxn>
                <a:cxn ang="0">
                  <a:pos x="394" y="351"/>
                </a:cxn>
                <a:cxn ang="0">
                  <a:pos x="309" y="351"/>
                </a:cxn>
                <a:cxn ang="0">
                  <a:pos x="217" y="343"/>
                </a:cxn>
                <a:cxn ang="0">
                  <a:pos x="121" y="328"/>
                </a:cxn>
                <a:cxn ang="0">
                  <a:pos x="81" y="318"/>
                </a:cxn>
                <a:cxn ang="0">
                  <a:pos x="46" y="307"/>
                </a:cxn>
                <a:cxn ang="0">
                  <a:pos x="23" y="295"/>
                </a:cxn>
                <a:cxn ang="0">
                  <a:pos x="8" y="284"/>
                </a:cxn>
                <a:cxn ang="0">
                  <a:pos x="0" y="272"/>
                </a:cxn>
                <a:cxn ang="0">
                  <a:pos x="2" y="257"/>
                </a:cxn>
                <a:cxn ang="0">
                  <a:pos x="13" y="242"/>
                </a:cxn>
                <a:cxn ang="0">
                  <a:pos x="38" y="224"/>
                </a:cxn>
                <a:cxn ang="0">
                  <a:pos x="71" y="209"/>
                </a:cxn>
                <a:cxn ang="0">
                  <a:pos x="115" y="194"/>
                </a:cxn>
                <a:cxn ang="0">
                  <a:pos x="179" y="178"/>
                </a:cxn>
                <a:cxn ang="0">
                  <a:pos x="259" y="157"/>
                </a:cxn>
                <a:cxn ang="0">
                  <a:pos x="332" y="138"/>
                </a:cxn>
                <a:cxn ang="0">
                  <a:pos x="401" y="119"/>
                </a:cxn>
                <a:cxn ang="0">
                  <a:pos x="463" y="103"/>
                </a:cxn>
                <a:cxn ang="0">
                  <a:pos x="516" y="88"/>
                </a:cxn>
                <a:cxn ang="0">
                  <a:pos x="566" y="75"/>
                </a:cxn>
                <a:cxn ang="0">
                  <a:pos x="609" y="63"/>
                </a:cxn>
                <a:cxn ang="0">
                  <a:pos x="645" y="54"/>
                </a:cxn>
                <a:cxn ang="0">
                  <a:pos x="676" y="44"/>
                </a:cxn>
                <a:cxn ang="0">
                  <a:pos x="699" y="38"/>
                </a:cxn>
                <a:cxn ang="0">
                  <a:pos x="735" y="27"/>
                </a:cxn>
                <a:cxn ang="0">
                  <a:pos x="776" y="17"/>
                </a:cxn>
                <a:cxn ang="0">
                  <a:pos x="806" y="9"/>
                </a:cxn>
                <a:cxn ang="0">
                  <a:pos x="827" y="4"/>
                </a:cxn>
                <a:cxn ang="0">
                  <a:pos x="841" y="2"/>
                </a:cxn>
                <a:cxn ang="0">
                  <a:pos x="845" y="0"/>
                </a:cxn>
              </a:cxnLst>
              <a:rect l="0" t="0" r="r" b="b"/>
              <a:pathLst>
                <a:path w="1167" h="353">
                  <a:moveTo>
                    <a:pt x="845" y="0"/>
                  </a:moveTo>
                  <a:lnTo>
                    <a:pt x="848" y="0"/>
                  </a:lnTo>
                  <a:lnTo>
                    <a:pt x="854" y="2"/>
                  </a:lnTo>
                  <a:lnTo>
                    <a:pt x="858" y="2"/>
                  </a:lnTo>
                  <a:lnTo>
                    <a:pt x="866" y="2"/>
                  </a:lnTo>
                  <a:lnTo>
                    <a:pt x="872" y="4"/>
                  </a:lnTo>
                  <a:lnTo>
                    <a:pt x="879" y="6"/>
                  </a:lnTo>
                  <a:lnTo>
                    <a:pt x="889" y="8"/>
                  </a:lnTo>
                  <a:lnTo>
                    <a:pt x="898" y="9"/>
                  </a:lnTo>
                  <a:lnTo>
                    <a:pt x="908" y="13"/>
                  </a:lnTo>
                  <a:lnTo>
                    <a:pt x="920" y="15"/>
                  </a:lnTo>
                  <a:lnTo>
                    <a:pt x="933" y="19"/>
                  </a:lnTo>
                  <a:lnTo>
                    <a:pt x="946" y="23"/>
                  </a:lnTo>
                  <a:lnTo>
                    <a:pt x="960" y="27"/>
                  </a:lnTo>
                  <a:lnTo>
                    <a:pt x="975" y="32"/>
                  </a:lnTo>
                  <a:lnTo>
                    <a:pt x="991" y="36"/>
                  </a:lnTo>
                  <a:lnTo>
                    <a:pt x="1008" y="42"/>
                  </a:lnTo>
                  <a:lnTo>
                    <a:pt x="1027" y="52"/>
                  </a:lnTo>
                  <a:lnTo>
                    <a:pt x="1044" y="61"/>
                  </a:lnTo>
                  <a:lnTo>
                    <a:pt x="1062" y="71"/>
                  </a:lnTo>
                  <a:lnTo>
                    <a:pt x="1077" y="80"/>
                  </a:lnTo>
                  <a:lnTo>
                    <a:pt x="1090" y="90"/>
                  </a:lnTo>
                  <a:lnTo>
                    <a:pt x="1104" y="98"/>
                  </a:lnTo>
                  <a:lnTo>
                    <a:pt x="1115" y="107"/>
                  </a:lnTo>
                  <a:lnTo>
                    <a:pt x="1127" y="115"/>
                  </a:lnTo>
                  <a:lnTo>
                    <a:pt x="1136" y="125"/>
                  </a:lnTo>
                  <a:lnTo>
                    <a:pt x="1144" y="132"/>
                  </a:lnTo>
                  <a:lnTo>
                    <a:pt x="1150" y="140"/>
                  </a:lnTo>
                  <a:lnTo>
                    <a:pt x="1156" y="148"/>
                  </a:lnTo>
                  <a:lnTo>
                    <a:pt x="1161" y="155"/>
                  </a:lnTo>
                  <a:lnTo>
                    <a:pt x="1163" y="163"/>
                  </a:lnTo>
                  <a:lnTo>
                    <a:pt x="1165" y="171"/>
                  </a:lnTo>
                  <a:lnTo>
                    <a:pt x="1167" y="180"/>
                  </a:lnTo>
                  <a:lnTo>
                    <a:pt x="1165" y="186"/>
                  </a:lnTo>
                  <a:lnTo>
                    <a:pt x="1163" y="192"/>
                  </a:lnTo>
                  <a:lnTo>
                    <a:pt x="1161" y="199"/>
                  </a:lnTo>
                  <a:lnTo>
                    <a:pt x="1156" y="205"/>
                  </a:lnTo>
                  <a:lnTo>
                    <a:pt x="1152" y="211"/>
                  </a:lnTo>
                  <a:lnTo>
                    <a:pt x="1144" y="217"/>
                  </a:lnTo>
                  <a:lnTo>
                    <a:pt x="1136" y="223"/>
                  </a:lnTo>
                  <a:lnTo>
                    <a:pt x="1127" y="228"/>
                  </a:lnTo>
                  <a:lnTo>
                    <a:pt x="1117" y="234"/>
                  </a:lnTo>
                  <a:lnTo>
                    <a:pt x="1106" y="240"/>
                  </a:lnTo>
                  <a:lnTo>
                    <a:pt x="1094" y="244"/>
                  </a:lnTo>
                  <a:lnTo>
                    <a:pt x="1081" y="249"/>
                  </a:lnTo>
                  <a:lnTo>
                    <a:pt x="1065" y="255"/>
                  </a:lnTo>
                  <a:lnTo>
                    <a:pt x="1050" y="259"/>
                  </a:lnTo>
                  <a:lnTo>
                    <a:pt x="1033" y="265"/>
                  </a:lnTo>
                  <a:lnTo>
                    <a:pt x="1016" y="269"/>
                  </a:lnTo>
                  <a:lnTo>
                    <a:pt x="904" y="284"/>
                  </a:lnTo>
                  <a:lnTo>
                    <a:pt x="795" y="299"/>
                  </a:lnTo>
                  <a:lnTo>
                    <a:pt x="685" y="317"/>
                  </a:lnTo>
                  <a:lnTo>
                    <a:pt x="578" y="334"/>
                  </a:lnTo>
                  <a:lnTo>
                    <a:pt x="551" y="338"/>
                  </a:lnTo>
                  <a:lnTo>
                    <a:pt x="524" y="342"/>
                  </a:lnTo>
                  <a:lnTo>
                    <a:pt x="497" y="345"/>
                  </a:lnTo>
                  <a:lnTo>
                    <a:pt x="472" y="347"/>
                  </a:lnTo>
                  <a:lnTo>
                    <a:pt x="445" y="349"/>
                  </a:lnTo>
                  <a:lnTo>
                    <a:pt x="418" y="351"/>
                  </a:lnTo>
                  <a:lnTo>
                    <a:pt x="394" y="351"/>
                  </a:lnTo>
                  <a:lnTo>
                    <a:pt x="367" y="353"/>
                  </a:lnTo>
                  <a:lnTo>
                    <a:pt x="338" y="351"/>
                  </a:lnTo>
                  <a:lnTo>
                    <a:pt x="309" y="351"/>
                  </a:lnTo>
                  <a:lnTo>
                    <a:pt x="278" y="349"/>
                  </a:lnTo>
                  <a:lnTo>
                    <a:pt x="248" y="347"/>
                  </a:lnTo>
                  <a:lnTo>
                    <a:pt x="217" y="343"/>
                  </a:lnTo>
                  <a:lnTo>
                    <a:pt x="186" y="340"/>
                  </a:lnTo>
                  <a:lnTo>
                    <a:pt x="154" y="334"/>
                  </a:lnTo>
                  <a:lnTo>
                    <a:pt x="121" y="328"/>
                  </a:lnTo>
                  <a:lnTo>
                    <a:pt x="108" y="324"/>
                  </a:lnTo>
                  <a:lnTo>
                    <a:pt x="92" y="322"/>
                  </a:lnTo>
                  <a:lnTo>
                    <a:pt x="81" y="318"/>
                  </a:lnTo>
                  <a:lnTo>
                    <a:pt x="67" y="315"/>
                  </a:lnTo>
                  <a:lnTo>
                    <a:pt x="58" y="311"/>
                  </a:lnTo>
                  <a:lnTo>
                    <a:pt x="46" y="307"/>
                  </a:lnTo>
                  <a:lnTo>
                    <a:pt x="38" y="303"/>
                  </a:lnTo>
                  <a:lnTo>
                    <a:pt x="29" y="299"/>
                  </a:lnTo>
                  <a:lnTo>
                    <a:pt x="23" y="295"/>
                  </a:lnTo>
                  <a:lnTo>
                    <a:pt x="15" y="292"/>
                  </a:lnTo>
                  <a:lnTo>
                    <a:pt x="12" y="288"/>
                  </a:lnTo>
                  <a:lnTo>
                    <a:pt x="8" y="284"/>
                  </a:lnTo>
                  <a:lnTo>
                    <a:pt x="4" y="280"/>
                  </a:lnTo>
                  <a:lnTo>
                    <a:pt x="2" y="276"/>
                  </a:lnTo>
                  <a:lnTo>
                    <a:pt x="0" y="272"/>
                  </a:lnTo>
                  <a:lnTo>
                    <a:pt x="0" y="269"/>
                  </a:lnTo>
                  <a:lnTo>
                    <a:pt x="0" y="263"/>
                  </a:lnTo>
                  <a:lnTo>
                    <a:pt x="2" y="257"/>
                  </a:lnTo>
                  <a:lnTo>
                    <a:pt x="4" y="251"/>
                  </a:lnTo>
                  <a:lnTo>
                    <a:pt x="10" y="246"/>
                  </a:lnTo>
                  <a:lnTo>
                    <a:pt x="13" y="242"/>
                  </a:lnTo>
                  <a:lnTo>
                    <a:pt x="21" y="236"/>
                  </a:lnTo>
                  <a:lnTo>
                    <a:pt x="29" y="230"/>
                  </a:lnTo>
                  <a:lnTo>
                    <a:pt x="38" y="224"/>
                  </a:lnTo>
                  <a:lnTo>
                    <a:pt x="48" y="221"/>
                  </a:lnTo>
                  <a:lnTo>
                    <a:pt x="60" y="215"/>
                  </a:lnTo>
                  <a:lnTo>
                    <a:pt x="71" y="209"/>
                  </a:lnTo>
                  <a:lnTo>
                    <a:pt x="84" y="205"/>
                  </a:lnTo>
                  <a:lnTo>
                    <a:pt x="100" y="199"/>
                  </a:lnTo>
                  <a:lnTo>
                    <a:pt x="115" y="194"/>
                  </a:lnTo>
                  <a:lnTo>
                    <a:pt x="132" y="190"/>
                  </a:lnTo>
                  <a:lnTo>
                    <a:pt x="152" y="186"/>
                  </a:lnTo>
                  <a:lnTo>
                    <a:pt x="179" y="178"/>
                  </a:lnTo>
                  <a:lnTo>
                    <a:pt x="205" y="171"/>
                  </a:lnTo>
                  <a:lnTo>
                    <a:pt x="232" y="163"/>
                  </a:lnTo>
                  <a:lnTo>
                    <a:pt x="259" y="157"/>
                  </a:lnTo>
                  <a:lnTo>
                    <a:pt x="284" y="150"/>
                  </a:lnTo>
                  <a:lnTo>
                    <a:pt x="309" y="144"/>
                  </a:lnTo>
                  <a:lnTo>
                    <a:pt x="332" y="138"/>
                  </a:lnTo>
                  <a:lnTo>
                    <a:pt x="355" y="130"/>
                  </a:lnTo>
                  <a:lnTo>
                    <a:pt x="378" y="125"/>
                  </a:lnTo>
                  <a:lnTo>
                    <a:pt x="401" y="119"/>
                  </a:lnTo>
                  <a:lnTo>
                    <a:pt x="422" y="113"/>
                  </a:lnTo>
                  <a:lnTo>
                    <a:pt x="442" y="107"/>
                  </a:lnTo>
                  <a:lnTo>
                    <a:pt x="463" y="103"/>
                  </a:lnTo>
                  <a:lnTo>
                    <a:pt x="482" y="98"/>
                  </a:lnTo>
                  <a:lnTo>
                    <a:pt x="499" y="92"/>
                  </a:lnTo>
                  <a:lnTo>
                    <a:pt x="516" y="88"/>
                  </a:lnTo>
                  <a:lnTo>
                    <a:pt x="534" y="82"/>
                  </a:lnTo>
                  <a:lnTo>
                    <a:pt x="551" y="79"/>
                  </a:lnTo>
                  <a:lnTo>
                    <a:pt x="566" y="75"/>
                  </a:lnTo>
                  <a:lnTo>
                    <a:pt x="582" y="71"/>
                  </a:lnTo>
                  <a:lnTo>
                    <a:pt x="595" y="67"/>
                  </a:lnTo>
                  <a:lnTo>
                    <a:pt x="609" y="63"/>
                  </a:lnTo>
                  <a:lnTo>
                    <a:pt x="622" y="59"/>
                  </a:lnTo>
                  <a:lnTo>
                    <a:pt x="633" y="56"/>
                  </a:lnTo>
                  <a:lnTo>
                    <a:pt x="645" y="54"/>
                  </a:lnTo>
                  <a:lnTo>
                    <a:pt x="657" y="50"/>
                  </a:lnTo>
                  <a:lnTo>
                    <a:pt x="666" y="48"/>
                  </a:lnTo>
                  <a:lnTo>
                    <a:pt x="676" y="44"/>
                  </a:lnTo>
                  <a:lnTo>
                    <a:pt x="683" y="42"/>
                  </a:lnTo>
                  <a:lnTo>
                    <a:pt x="691" y="40"/>
                  </a:lnTo>
                  <a:lnTo>
                    <a:pt x="699" y="38"/>
                  </a:lnTo>
                  <a:lnTo>
                    <a:pt x="705" y="36"/>
                  </a:lnTo>
                  <a:lnTo>
                    <a:pt x="722" y="32"/>
                  </a:lnTo>
                  <a:lnTo>
                    <a:pt x="735" y="27"/>
                  </a:lnTo>
                  <a:lnTo>
                    <a:pt x="751" y="23"/>
                  </a:lnTo>
                  <a:lnTo>
                    <a:pt x="762" y="21"/>
                  </a:lnTo>
                  <a:lnTo>
                    <a:pt x="776" y="17"/>
                  </a:lnTo>
                  <a:lnTo>
                    <a:pt x="787" y="13"/>
                  </a:lnTo>
                  <a:lnTo>
                    <a:pt x="797" y="11"/>
                  </a:lnTo>
                  <a:lnTo>
                    <a:pt x="806" y="9"/>
                  </a:lnTo>
                  <a:lnTo>
                    <a:pt x="814" y="8"/>
                  </a:lnTo>
                  <a:lnTo>
                    <a:pt x="822" y="6"/>
                  </a:lnTo>
                  <a:lnTo>
                    <a:pt x="827" y="4"/>
                  </a:lnTo>
                  <a:lnTo>
                    <a:pt x="833" y="2"/>
                  </a:lnTo>
                  <a:lnTo>
                    <a:pt x="837" y="2"/>
                  </a:lnTo>
                  <a:lnTo>
                    <a:pt x="841" y="2"/>
                  </a:lnTo>
                  <a:lnTo>
                    <a:pt x="843" y="0"/>
                  </a:lnTo>
                  <a:lnTo>
                    <a:pt x="845" y="0"/>
                  </a:lnTo>
                  <a:lnTo>
                    <a:pt x="84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00600" y="1600200"/>
            <a:ext cx="1219200" cy="1143000"/>
            <a:chOff x="6781800" y="2286000"/>
            <a:chExt cx="1990725" cy="1571625"/>
          </a:xfrm>
        </p:grpSpPr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6781800" y="2514600"/>
              <a:ext cx="407988" cy="1343025"/>
            </a:xfrm>
            <a:custGeom>
              <a:avLst/>
              <a:gdLst/>
              <a:ahLst/>
              <a:cxnLst>
                <a:cxn ang="0">
                  <a:pos x="121" y="2"/>
                </a:cxn>
                <a:cxn ang="0">
                  <a:pos x="196" y="13"/>
                </a:cxn>
                <a:cxn ang="0">
                  <a:pos x="263" y="34"/>
                </a:cxn>
                <a:cxn ang="0">
                  <a:pos x="325" y="59"/>
                </a:cxn>
                <a:cxn ang="0">
                  <a:pos x="375" y="86"/>
                </a:cxn>
                <a:cxn ang="0">
                  <a:pos x="411" y="115"/>
                </a:cxn>
                <a:cxn ang="0">
                  <a:pos x="434" y="146"/>
                </a:cxn>
                <a:cxn ang="0">
                  <a:pos x="444" y="178"/>
                </a:cxn>
                <a:cxn ang="0">
                  <a:pos x="446" y="249"/>
                </a:cxn>
                <a:cxn ang="0">
                  <a:pos x="455" y="436"/>
                </a:cxn>
                <a:cxn ang="0">
                  <a:pos x="467" y="574"/>
                </a:cxn>
                <a:cxn ang="0">
                  <a:pos x="476" y="706"/>
                </a:cxn>
                <a:cxn ang="0">
                  <a:pos x="484" y="829"/>
                </a:cxn>
                <a:cxn ang="0">
                  <a:pos x="492" y="944"/>
                </a:cxn>
                <a:cxn ang="0">
                  <a:pos x="497" y="1050"/>
                </a:cxn>
                <a:cxn ang="0">
                  <a:pos x="503" y="1148"/>
                </a:cxn>
                <a:cxn ang="0">
                  <a:pos x="507" y="1238"/>
                </a:cxn>
                <a:cxn ang="0">
                  <a:pos x="511" y="1319"/>
                </a:cxn>
                <a:cxn ang="0">
                  <a:pos x="513" y="1394"/>
                </a:cxn>
                <a:cxn ang="0">
                  <a:pos x="515" y="1457"/>
                </a:cxn>
                <a:cxn ang="0">
                  <a:pos x="513" y="1518"/>
                </a:cxn>
                <a:cxn ang="0">
                  <a:pos x="507" y="1578"/>
                </a:cxn>
                <a:cxn ang="0">
                  <a:pos x="492" y="1626"/>
                </a:cxn>
                <a:cxn ang="0">
                  <a:pos x="471" y="1664"/>
                </a:cxn>
                <a:cxn ang="0">
                  <a:pos x="448" y="1685"/>
                </a:cxn>
                <a:cxn ang="0">
                  <a:pos x="421" y="1693"/>
                </a:cxn>
                <a:cxn ang="0">
                  <a:pos x="403" y="1691"/>
                </a:cxn>
                <a:cxn ang="0">
                  <a:pos x="388" y="1683"/>
                </a:cxn>
                <a:cxn ang="0">
                  <a:pos x="371" y="1672"/>
                </a:cxn>
                <a:cxn ang="0">
                  <a:pos x="344" y="1643"/>
                </a:cxn>
                <a:cxn ang="0">
                  <a:pos x="319" y="1603"/>
                </a:cxn>
                <a:cxn ang="0">
                  <a:pos x="296" y="1553"/>
                </a:cxn>
                <a:cxn ang="0">
                  <a:pos x="277" y="1480"/>
                </a:cxn>
                <a:cxn ang="0">
                  <a:pos x="265" y="1401"/>
                </a:cxn>
                <a:cxn ang="0">
                  <a:pos x="258" y="1317"/>
                </a:cxn>
                <a:cxn ang="0">
                  <a:pos x="248" y="1242"/>
                </a:cxn>
                <a:cxn ang="0">
                  <a:pos x="242" y="1177"/>
                </a:cxn>
                <a:cxn ang="0">
                  <a:pos x="234" y="1117"/>
                </a:cxn>
                <a:cxn ang="0">
                  <a:pos x="231" y="1069"/>
                </a:cxn>
                <a:cxn ang="0">
                  <a:pos x="225" y="1027"/>
                </a:cxn>
                <a:cxn ang="0">
                  <a:pos x="221" y="994"/>
                </a:cxn>
                <a:cxn ang="0">
                  <a:pos x="219" y="971"/>
                </a:cxn>
                <a:cxn ang="0">
                  <a:pos x="217" y="956"/>
                </a:cxn>
                <a:cxn ang="0">
                  <a:pos x="217" y="948"/>
                </a:cxn>
                <a:cxn ang="0">
                  <a:pos x="208" y="858"/>
                </a:cxn>
                <a:cxn ang="0">
                  <a:pos x="194" y="735"/>
                </a:cxn>
                <a:cxn ang="0">
                  <a:pos x="181" y="629"/>
                </a:cxn>
                <a:cxn ang="0">
                  <a:pos x="169" y="539"/>
                </a:cxn>
                <a:cxn ang="0">
                  <a:pos x="156" y="464"/>
                </a:cxn>
                <a:cxn ang="0">
                  <a:pos x="144" y="403"/>
                </a:cxn>
                <a:cxn ang="0">
                  <a:pos x="133" y="347"/>
                </a:cxn>
                <a:cxn ang="0">
                  <a:pos x="117" y="294"/>
                </a:cxn>
                <a:cxn ang="0">
                  <a:pos x="96" y="240"/>
                </a:cxn>
                <a:cxn ang="0">
                  <a:pos x="67" y="188"/>
                </a:cxn>
                <a:cxn ang="0">
                  <a:pos x="35" y="136"/>
                </a:cxn>
                <a:cxn ang="0">
                  <a:pos x="14" y="111"/>
                </a:cxn>
                <a:cxn ang="0">
                  <a:pos x="2" y="92"/>
                </a:cxn>
                <a:cxn ang="0">
                  <a:pos x="0" y="73"/>
                </a:cxn>
                <a:cxn ang="0">
                  <a:pos x="4" y="46"/>
                </a:cxn>
                <a:cxn ang="0">
                  <a:pos x="14" y="27"/>
                </a:cxn>
                <a:cxn ang="0">
                  <a:pos x="27" y="11"/>
                </a:cxn>
                <a:cxn ang="0">
                  <a:pos x="46" y="2"/>
                </a:cxn>
                <a:cxn ang="0">
                  <a:pos x="71" y="0"/>
                </a:cxn>
              </a:cxnLst>
              <a:rect l="0" t="0" r="r" b="b"/>
              <a:pathLst>
                <a:path w="515" h="1693">
                  <a:moveTo>
                    <a:pt x="71" y="0"/>
                  </a:moveTo>
                  <a:lnTo>
                    <a:pt x="96" y="0"/>
                  </a:lnTo>
                  <a:lnTo>
                    <a:pt x="121" y="2"/>
                  </a:lnTo>
                  <a:lnTo>
                    <a:pt x="146" y="4"/>
                  </a:lnTo>
                  <a:lnTo>
                    <a:pt x="171" y="8"/>
                  </a:lnTo>
                  <a:lnTo>
                    <a:pt x="196" y="13"/>
                  </a:lnTo>
                  <a:lnTo>
                    <a:pt x="219" y="19"/>
                  </a:lnTo>
                  <a:lnTo>
                    <a:pt x="242" y="27"/>
                  </a:lnTo>
                  <a:lnTo>
                    <a:pt x="263" y="34"/>
                  </a:lnTo>
                  <a:lnTo>
                    <a:pt x="286" y="42"/>
                  </a:lnTo>
                  <a:lnTo>
                    <a:pt x="306" y="52"/>
                  </a:lnTo>
                  <a:lnTo>
                    <a:pt x="325" y="59"/>
                  </a:lnTo>
                  <a:lnTo>
                    <a:pt x="344" y="69"/>
                  </a:lnTo>
                  <a:lnTo>
                    <a:pt x="359" y="79"/>
                  </a:lnTo>
                  <a:lnTo>
                    <a:pt x="375" y="86"/>
                  </a:lnTo>
                  <a:lnTo>
                    <a:pt x="388" y="96"/>
                  </a:lnTo>
                  <a:lnTo>
                    <a:pt x="400" y="105"/>
                  </a:lnTo>
                  <a:lnTo>
                    <a:pt x="411" y="115"/>
                  </a:lnTo>
                  <a:lnTo>
                    <a:pt x="419" y="127"/>
                  </a:lnTo>
                  <a:lnTo>
                    <a:pt x="426" y="136"/>
                  </a:lnTo>
                  <a:lnTo>
                    <a:pt x="434" y="146"/>
                  </a:lnTo>
                  <a:lnTo>
                    <a:pt x="438" y="157"/>
                  </a:lnTo>
                  <a:lnTo>
                    <a:pt x="442" y="169"/>
                  </a:lnTo>
                  <a:lnTo>
                    <a:pt x="444" y="178"/>
                  </a:lnTo>
                  <a:lnTo>
                    <a:pt x="444" y="190"/>
                  </a:lnTo>
                  <a:lnTo>
                    <a:pt x="444" y="219"/>
                  </a:lnTo>
                  <a:lnTo>
                    <a:pt x="446" y="249"/>
                  </a:lnTo>
                  <a:lnTo>
                    <a:pt x="448" y="311"/>
                  </a:lnTo>
                  <a:lnTo>
                    <a:pt x="451" y="372"/>
                  </a:lnTo>
                  <a:lnTo>
                    <a:pt x="455" y="436"/>
                  </a:lnTo>
                  <a:lnTo>
                    <a:pt x="459" y="482"/>
                  </a:lnTo>
                  <a:lnTo>
                    <a:pt x="463" y="530"/>
                  </a:lnTo>
                  <a:lnTo>
                    <a:pt x="467" y="574"/>
                  </a:lnTo>
                  <a:lnTo>
                    <a:pt x="471" y="620"/>
                  </a:lnTo>
                  <a:lnTo>
                    <a:pt x="473" y="664"/>
                  </a:lnTo>
                  <a:lnTo>
                    <a:pt x="476" y="706"/>
                  </a:lnTo>
                  <a:lnTo>
                    <a:pt x="478" y="748"/>
                  </a:lnTo>
                  <a:lnTo>
                    <a:pt x="482" y="789"/>
                  </a:lnTo>
                  <a:lnTo>
                    <a:pt x="484" y="829"/>
                  </a:lnTo>
                  <a:lnTo>
                    <a:pt x="488" y="869"/>
                  </a:lnTo>
                  <a:lnTo>
                    <a:pt x="490" y="906"/>
                  </a:lnTo>
                  <a:lnTo>
                    <a:pt x="492" y="944"/>
                  </a:lnTo>
                  <a:lnTo>
                    <a:pt x="494" y="981"/>
                  </a:lnTo>
                  <a:lnTo>
                    <a:pt x="496" y="1015"/>
                  </a:lnTo>
                  <a:lnTo>
                    <a:pt x="497" y="1050"/>
                  </a:lnTo>
                  <a:lnTo>
                    <a:pt x="499" y="1084"/>
                  </a:lnTo>
                  <a:lnTo>
                    <a:pt x="501" y="1117"/>
                  </a:lnTo>
                  <a:lnTo>
                    <a:pt x="503" y="1148"/>
                  </a:lnTo>
                  <a:lnTo>
                    <a:pt x="505" y="1179"/>
                  </a:lnTo>
                  <a:lnTo>
                    <a:pt x="507" y="1209"/>
                  </a:lnTo>
                  <a:lnTo>
                    <a:pt x="507" y="1238"/>
                  </a:lnTo>
                  <a:lnTo>
                    <a:pt x="509" y="1267"/>
                  </a:lnTo>
                  <a:lnTo>
                    <a:pt x="509" y="1294"/>
                  </a:lnTo>
                  <a:lnTo>
                    <a:pt x="511" y="1319"/>
                  </a:lnTo>
                  <a:lnTo>
                    <a:pt x="511" y="1346"/>
                  </a:lnTo>
                  <a:lnTo>
                    <a:pt x="513" y="1369"/>
                  </a:lnTo>
                  <a:lnTo>
                    <a:pt x="513" y="1394"/>
                  </a:lnTo>
                  <a:lnTo>
                    <a:pt x="513" y="1415"/>
                  </a:lnTo>
                  <a:lnTo>
                    <a:pt x="515" y="1438"/>
                  </a:lnTo>
                  <a:lnTo>
                    <a:pt x="515" y="1457"/>
                  </a:lnTo>
                  <a:lnTo>
                    <a:pt x="515" y="1478"/>
                  </a:lnTo>
                  <a:lnTo>
                    <a:pt x="515" y="1497"/>
                  </a:lnTo>
                  <a:lnTo>
                    <a:pt x="513" y="1518"/>
                  </a:lnTo>
                  <a:lnTo>
                    <a:pt x="513" y="1539"/>
                  </a:lnTo>
                  <a:lnTo>
                    <a:pt x="509" y="1559"/>
                  </a:lnTo>
                  <a:lnTo>
                    <a:pt x="507" y="1578"/>
                  </a:lnTo>
                  <a:lnTo>
                    <a:pt x="501" y="1595"/>
                  </a:lnTo>
                  <a:lnTo>
                    <a:pt x="497" y="1610"/>
                  </a:lnTo>
                  <a:lnTo>
                    <a:pt x="492" y="1626"/>
                  </a:lnTo>
                  <a:lnTo>
                    <a:pt x="486" y="1639"/>
                  </a:lnTo>
                  <a:lnTo>
                    <a:pt x="478" y="1653"/>
                  </a:lnTo>
                  <a:lnTo>
                    <a:pt x="471" y="1664"/>
                  </a:lnTo>
                  <a:lnTo>
                    <a:pt x="463" y="1672"/>
                  </a:lnTo>
                  <a:lnTo>
                    <a:pt x="455" y="1680"/>
                  </a:lnTo>
                  <a:lnTo>
                    <a:pt x="448" y="1685"/>
                  </a:lnTo>
                  <a:lnTo>
                    <a:pt x="438" y="1691"/>
                  </a:lnTo>
                  <a:lnTo>
                    <a:pt x="430" y="1693"/>
                  </a:lnTo>
                  <a:lnTo>
                    <a:pt x="421" y="1693"/>
                  </a:lnTo>
                  <a:lnTo>
                    <a:pt x="415" y="1693"/>
                  </a:lnTo>
                  <a:lnTo>
                    <a:pt x="409" y="1693"/>
                  </a:lnTo>
                  <a:lnTo>
                    <a:pt x="403" y="1691"/>
                  </a:lnTo>
                  <a:lnTo>
                    <a:pt x="400" y="1689"/>
                  </a:lnTo>
                  <a:lnTo>
                    <a:pt x="394" y="1687"/>
                  </a:lnTo>
                  <a:lnTo>
                    <a:pt x="388" y="1683"/>
                  </a:lnTo>
                  <a:lnTo>
                    <a:pt x="382" y="1680"/>
                  </a:lnTo>
                  <a:lnTo>
                    <a:pt x="377" y="1676"/>
                  </a:lnTo>
                  <a:lnTo>
                    <a:pt x="371" y="1672"/>
                  </a:lnTo>
                  <a:lnTo>
                    <a:pt x="365" y="1666"/>
                  </a:lnTo>
                  <a:lnTo>
                    <a:pt x="355" y="1656"/>
                  </a:lnTo>
                  <a:lnTo>
                    <a:pt x="344" y="1643"/>
                  </a:lnTo>
                  <a:lnTo>
                    <a:pt x="334" y="1628"/>
                  </a:lnTo>
                  <a:lnTo>
                    <a:pt x="327" y="1616"/>
                  </a:lnTo>
                  <a:lnTo>
                    <a:pt x="319" y="1603"/>
                  </a:lnTo>
                  <a:lnTo>
                    <a:pt x="313" y="1591"/>
                  </a:lnTo>
                  <a:lnTo>
                    <a:pt x="307" y="1578"/>
                  </a:lnTo>
                  <a:lnTo>
                    <a:pt x="296" y="1553"/>
                  </a:lnTo>
                  <a:lnTo>
                    <a:pt x="288" y="1530"/>
                  </a:lnTo>
                  <a:lnTo>
                    <a:pt x="281" y="1505"/>
                  </a:lnTo>
                  <a:lnTo>
                    <a:pt x="277" y="1480"/>
                  </a:lnTo>
                  <a:lnTo>
                    <a:pt x="271" y="1455"/>
                  </a:lnTo>
                  <a:lnTo>
                    <a:pt x="269" y="1432"/>
                  </a:lnTo>
                  <a:lnTo>
                    <a:pt x="265" y="1401"/>
                  </a:lnTo>
                  <a:lnTo>
                    <a:pt x="263" y="1372"/>
                  </a:lnTo>
                  <a:lnTo>
                    <a:pt x="259" y="1344"/>
                  </a:lnTo>
                  <a:lnTo>
                    <a:pt x="258" y="1317"/>
                  </a:lnTo>
                  <a:lnTo>
                    <a:pt x="254" y="1292"/>
                  </a:lnTo>
                  <a:lnTo>
                    <a:pt x="252" y="1267"/>
                  </a:lnTo>
                  <a:lnTo>
                    <a:pt x="248" y="1242"/>
                  </a:lnTo>
                  <a:lnTo>
                    <a:pt x="246" y="1219"/>
                  </a:lnTo>
                  <a:lnTo>
                    <a:pt x="244" y="1198"/>
                  </a:lnTo>
                  <a:lnTo>
                    <a:pt x="242" y="1177"/>
                  </a:lnTo>
                  <a:lnTo>
                    <a:pt x="240" y="1155"/>
                  </a:lnTo>
                  <a:lnTo>
                    <a:pt x="236" y="1136"/>
                  </a:lnTo>
                  <a:lnTo>
                    <a:pt x="234" y="1117"/>
                  </a:lnTo>
                  <a:lnTo>
                    <a:pt x="233" y="1100"/>
                  </a:lnTo>
                  <a:lnTo>
                    <a:pt x="231" y="1084"/>
                  </a:lnTo>
                  <a:lnTo>
                    <a:pt x="231" y="1069"/>
                  </a:lnTo>
                  <a:lnTo>
                    <a:pt x="229" y="1054"/>
                  </a:lnTo>
                  <a:lnTo>
                    <a:pt x="227" y="1040"/>
                  </a:lnTo>
                  <a:lnTo>
                    <a:pt x="225" y="1027"/>
                  </a:lnTo>
                  <a:lnTo>
                    <a:pt x="223" y="1015"/>
                  </a:lnTo>
                  <a:lnTo>
                    <a:pt x="223" y="1004"/>
                  </a:lnTo>
                  <a:lnTo>
                    <a:pt x="221" y="994"/>
                  </a:lnTo>
                  <a:lnTo>
                    <a:pt x="221" y="987"/>
                  </a:lnTo>
                  <a:lnTo>
                    <a:pt x="219" y="977"/>
                  </a:lnTo>
                  <a:lnTo>
                    <a:pt x="219" y="971"/>
                  </a:lnTo>
                  <a:lnTo>
                    <a:pt x="219" y="965"/>
                  </a:lnTo>
                  <a:lnTo>
                    <a:pt x="217" y="960"/>
                  </a:lnTo>
                  <a:lnTo>
                    <a:pt x="217" y="956"/>
                  </a:lnTo>
                  <a:lnTo>
                    <a:pt x="217" y="952"/>
                  </a:lnTo>
                  <a:lnTo>
                    <a:pt x="217" y="950"/>
                  </a:lnTo>
                  <a:lnTo>
                    <a:pt x="217" y="948"/>
                  </a:lnTo>
                  <a:lnTo>
                    <a:pt x="217" y="948"/>
                  </a:lnTo>
                  <a:lnTo>
                    <a:pt x="211" y="902"/>
                  </a:lnTo>
                  <a:lnTo>
                    <a:pt x="208" y="858"/>
                  </a:lnTo>
                  <a:lnTo>
                    <a:pt x="204" y="816"/>
                  </a:lnTo>
                  <a:lnTo>
                    <a:pt x="200" y="773"/>
                  </a:lnTo>
                  <a:lnTo>
                    <a:pt x="194" y="735"/>
                  </a:lnTo>
                  <a:lnTo>
                    <a:pt x="190" y="699"/>
                  </a:lnTo>
                  <a:lnTo>
                    <a:pt x="186" y="662"/>
                  </a:lnTo>
                  <a:lnTo>
                    <a:pt x="181" y="629"/>
                  </a:lnTo>
                  <a:lnTo>
                    <a:pt x="177" y="597"/>
                  </a:lnTo>
                  <a:lnTo>
                    <a:pt x="173" y="568"/>
                  </a:lnTo>
                  <a:lnTo>
                    <a:pt x="169" y="539"/>
                  </a:lnTo>
                  <a:lnTo>
                    <a:pt x="163" y="512"/>
                  </a:lnTo>
                  <a:lnTo>
                    <a:pt x="160" y="487"/>
                  </a:lnTo>
                  <a:lnTo>
                    <a:pt x="156" y="464"/>
                  </a:lnTo>
                  <a:lnTo>
                    <a:pt x="150" y="443"/>
                  </a:lnTo>
                  <a:lnTo>
                    <a:pt x="146" y="422"/>
                  </a:lnTo>
                  <a:lnTo>
                    <a:pt x="144" y="403"/>
                  </a:lnTo>
                  <a:lnTo>
                    <a:pt x="140" y="386"/>
                  </a:lnTo>
                  <a:lnTo>
                    <a:pt x="138" y="366"/>
                  </a:lnTo>
                  <a:lnTo>
                    <a:pt x="133" y="347"/>
                  </a:lnTo>
                  <a:lnTo>
                    <a:pt x="129" y="330"/>
                  </a:lnTo>
                  <a:lnTo>
                    <a:pt x="123" y="311"/>
                  </a:lnTo>
                  <a:lnTo>
                    <a:pt x="117" y="294"/>
                  </a:lnTo>
                  <a:lnTo>
                    <a:pt x="110" y="274"/>
                  </a:lnTo>
                  <a:lnTo>
                    <a:pt x="104" y="257"/>
                  </a:lnTo>
                  <a:lnTo>
                    <a:pt x="96" y="240"/>
                  </a:lnTo>
                  <a:lnTo>
                    <a:pt x="87" y="223"/>
                  </a:lnTo>
                  <a:lnTo>
                    <a:pt x="79" y="205"/>
                  </a:lnTo>
                  <a:lnTo>
                    <a:pt x="67" y="188"/>
                  </a:lnTo>
                  <a:lnTo>
                    <a:pt x="58" y="171"/>
                  </a:lnTo>
                  <a:lnTo>
                    <a:pt x="46" y="153"/>
                  </a:lnTo>
                  <a:lnTo>
                    <a:pt x="35" y="136"/>
                  </a:lnTo>
                  <a:lnTo>
                    <a:pt x="27" y="127"/>
                  </a:lnTo>
                  <a:lnTo>
                    <a:pt x="19" y="119"/>
                  </a:lnTo>
                  <a:lnTo>
                    <a:pt x="14" y="111"/>
                  </a:lnTo>
                  <a:lnTo>
                    <a:pt x="10" y="105"/>
                  </a:lnTo>
                  <a:lnTo>
                    <a:pt x="6" y="98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2" y="56"/>
                  </a:lnTo>
                  <a:lnTo>
                    <a:pt x="4" y="46"/>
                  </a:lnTo>
                  <a:lnTo>
                    <a:pt x="8" y="40"/>
                  </a:lnTo>
                  <a:lnTo>
                    <a:pt x="10" y="32"/>
                  </a:lnTo>
                  <a:lnTo>
                    <a:pt x="14" y="27"/>
                  </a:lnTo>
                  <a:lnTo>
                    <a:pt x="18" y="21"/>
                  </a:lnTo>
                  <a:lnTo>
                    <a:pt x="23" y="15"/>
                  </a:lnTo>
                  <a:lnTo>
                    <a:pt x="27" y="11"/>
                  </a:lnTo>
                  <a:lnTo>
                    <a:pt x="33" y="8"/>
                  </a:lnTo>
                  <a:lnTo>
                    <a:pt x="41" y="4"/>
                  </a:lnTo>
                  <a:lnTo>
                    <a:pt x="46" y="2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solidFill>
              <a:srgbClr val="00B05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auto">
            <a:xfrm>
              <a:off x="6858000" y="2286000"/>
              <a:ext cx="1914525" cy="1397000"/>
            </a:xfrm>
            <a:custGeom>
              <a:avLst/>
              <a:gdLst/>
              <a:ahLst/>
              <a:cxnLst>
                <a:cxn ang="0">
                  <a:pos x="2016" y="13"/>
                </a:cxn>
                <a:cxn ang="0">
                  <a:pos x="2137" y="67"/>
                </a:cxn>
                <a:cxn ang="0">
                  <a:pos x="2288" y="153"/>
                </a:cxn>
                <a:cxn ang="0">
                  <a:pos x="2367" y="207"/>
                </a:cxn>
                <a:cxn ang="0">
                  <a:pos x="2406" y="247"/>
                </a:cxn>
                <a:cxn ang="0">
                  <a:pos x="2404" y="307"/>
                </a:cxn>
                <a:cxn ang="0">
                  <a:pos x="2354" y="389"/>
                </a:cxn>
                <a:cxn ang="0">
                  <a:pos x="2327" y="451"/>
                </a:cxn>
                <a:cxn ang="0">
                  <a:pos x="2298" y="531"/>
                </a:cxn>
                <a:cxn ang="0">
                  <a:pos x="2208" y="819"/>
                </a:cxn>
                <a:cxn ang="0">
                  <a:pos x="2064" y="1249"/>
                </a:cxn>
                <a:cxn ang="0">
                  <a:pos x="1926" y="1616"/>
                </a:cxn>
                <a:cxn ang="0">
                  <a:pos x="1839" y="1718"/>
                </a:cxn>
                <a:cxn ang="0">
                  <a:pos x="1770" y="1752"/>
                </a:cxn>
                <a:cxn ang="0">
                  <a:pos x="1707" y="1760"/>
                </a:cxn>
                <a:cxn ang="0">
                  <a:pos x="1666" y="1737"/>
                </a:cxn>
                <a:cxn ang="0">
                  <a:pos x="1642" y="1700"/>
                </a:cxn>
                <a:cxn ang="0">
                  <a:pos x="1615" y="1599"/>
                </a:cxn>
                <a:cxn ang="0">
                  <a:pos x="1620" y="1532"/>
                </a:cxn>
                <a:cxn ang="0">
                  <a:pos x="1655" y="1459"/>
                </a:cxn>
                <a:cxn ang="0">
                  <a:pos x="1682" y="1399"/>
                </a:cxn>
                <a:cxn ang="0">
                  <a:pos x="1709" y="1315"/>
                </a:cxn>
                <a:cxn ang="0">
                  <a:pos x="1736" y="1207"/>
                </a:cxn>
                <a:cxn ang="0">
                  <a:pos x="1764" y="1078"/>
                </a:cxn>
                <a:cxn ang="0">
                  <a:pos x="1793" y="925"/>
                </a:cxn>
                <a:cxn ang="0">
                  <a:pos x="1835" y="683"/>
                </a:cxn>
                <a:cxn ang="0">
                  <a:pos x="1858" y="480"/>
                </a:cxn>
                <a:cxn ang="0">
                  <a:pos x="1860" y="341"/>
                </a:cxn>
                <a:cxn ang="0">
                  <a:pos x="1832" y="289"/>
                </a:cxn>
                <a:cxn ang="0">
                  <a:pos x="1768" y="265"/>
                </a:cxn>
                <a:cxn ang="0">
                  <a:pos x="1709" y="263"/>
                </a:cxn>
                <a:cxn ang="0">
                  <a:pos x="1640" y="268"/>
                </a:cxn>
                <a:cxn ang="0">
                  <a:pos x="1547" y="276"/>
                </a:cxn>
                <a:cxn ang="0">
                  <a:pos x="1430" y="289"/>
                </a:cxn>
                <a:cxn ang="0">
                  <a:pos x="1288" y="307"/>
                </a:cxn>
                <a:cxn ang="0">
                  <a:pos x="1112" y="332"/>
                </a:cxn>
                <a:cxn ang="0">
                  <a:pos x="925" y="357"/>
                </a:cxn>
                <a:cxn ang="0">
                  <a:pos x="762" y="378"/>
                </a:cxn>
                <a:cxn ang="0">
                  <a:pos x="622" y="397"/>
                </a:cxn>
                <a:cxn ang="0">
                  <a:pos x="509" y="412"/>
                </a:cxn>
                <a:cxn ang="0">
                  <a:pos x="421" y="424"/>
                </a:cxn>
                <a:cxn ang="0">
                  <a:pos x="304" y="451"/>
                </a:cxn>
                <a:cxn ang="0">
                  <a:pos x="238" y="458"/>
                </a:cxn>
                <a:cxn ang="0">
                  <a:pos x="148" y="447"/>
                </a:cxn>
                <a:cxn ang="0">
                  <a:pos x="54" y="397"/>
                </a:cxn>
                <a:cxn ang="0">
                  <a:pos x="19" y="359"/>
                </a:cxn>
                <a:cxn ang="0">
                  <a:pos x="2" y="330"/>
                </a:cxn>
                <a:cxn ang="0">
                  <a:pos x="6" y="309"/>
                </a:cxn>
                <a:cxn ang="0">
                  <a:pos x="35" y="291"/>
                </a:cxn>
                <a:cxn ang="0">
                  <a:pos x="89" y="280"/>
                </a:cxn>
                <a:cxn ang="0">
                  <a:pos x="494" y="243"/>
                </a:cxn>
                <a:cxn ang="0">
                  <a:pos x="906" y="190"/>
                </a:cxn>
                <a:cxn ang="0">
                  <a:pos x="1242" y="134"/>
                </a:cxn>
                <a:cxn ang="0">
                  <a:pos x="1400" y="105"/>
                </a:cxn>
                <a:cxn ang="0">
                  <a:pos x="1534" y="80"/>
                </a:cxn>
                <a:cxn ang="0">
                  <a:pos x="1647" y="59"/>
                </a:cxn>
                <a:cxn ang="0">
                  <a:pos x="1737" y="42"/>
                </a:cxn>
                <a:cxn ang="0">
                  <a:pos x="1805" y="30"/>
                </a:cxn>
                <a:cxn ang="0">
                  <a:pos x="1918" y="2"/>
                </a:cxn>
              </a:cxnLst>
              <a:rect l="0" t="0" r="r" b="b"/>
              <a:pathLst>
                <a:path w="2411" h="1760">
                  <a:moveTo>
                    <a:pt x="1951" y="0"/>
                  </a:moveTo>
                  <a:lnTo>
                    <a:pt x="1960" y="2"/>
                  </a:lnTo>
                  <a:lnTo>
                    <a:pt x="1972" y="2"/>
                  </a:lnTo>
                  <a:lnTo>
                    <a:pt x="1985" y="5"/>
                  </a:lnTo>
                  <a:lnTo>
                    <a:pt x="2000" y="9"/>
                  </a:lnTo>
                  <a:lnTo>
                    <a:pt x="2016" y="13"/>
                  </a:lnTo>
                  <a:lnTo>
                    <a:pt x="2033" y="21"/>
                  </a:lnTo>
                  <a:lnTo>
                    <a:pt x="2052" y="27"/>
                  </a:lnTo>
                  <a:lnTo>
                    <a:pt x="2072" y="36"/>
                  </a:lnTo>
                  <a:lnTo>
                    <a:pt x="2093" y="44"/>
                  </a:lnTo>
                  <a:lnTo>
                    <a:pt x="2114" y="55"/>
                  </a:lnTo>
                  <a:lnTo>
                    <a:pt x="2137" y="67"/>
                  </a:lnTo>
                  <a:lnTo>
                    <a:pt x="2162" y="80"/>
                  </a:lnTo>
                  <a:lnTo>
                    <a:pt x="2189" y="94"/>
                  </a:lnTo>
                  <a:lnTo>
                    <a:pt x="2214" y="109"/>
                  </a:lnTo>
                  <a:lnTo>
                    <a:pt x="2242" y="126"/>
                  </a:lnTo>
                  <a:lnTo>
                    <a:pt x="2271" y="144"/>
                  </a:lnTo>
                  <a:lnTo>
                    <a:pt x="2288" y="153"/>
                  </a:lnTo>
                  <a:lnTo>
                    <a:pt x="2304" y="163"/>
                  </a:lnTo>
                  <a:lnTo>
                    <a:pt x="2319" y="172"/>
                  </a:lnTo>
                  <a:lnTo>
                    <a:pt x="2333" y="182"/>
                  </a:lnTo>
                  <a:lnTo>
                    <a:pt x="2344" y="190"/>
                  </a:lnTo>
                  <a:lnTo>
                    <a:pt x="2356" y="199"/>
                  </a:lnTo>
                  <a:lnTo>
                    <a:pt x="2367" y="207"/>
                  </a:lnTo>
                  <a:lnTo>
                    <a:pt x="2377" y="215"/>
                  </a:lnTo>
                  <a:lnTo>
                    <a:pt x="2384" y="222"/>
                  </a:lnTo>
                  <a:lnTo>
                    <a:pt x="2392" y="228"/>
                  </a:lnTo>
                  <a:lnTo>
                    <a:pt x="2398" y="236"/>
                  </a:lnTo>
                  <a:lnTo>
                    <a:pt x="2402" y="242"/>
                  </a:lnTo>
                  <a:lnTo>
                    <a:pt x="2406" y="247"/>
                  </a:lnTo>
                  <a:lnTo>
                    <a:pt x="2409" y="253"/>
                  </a:lnTo>
                  <a:lnTo>
                    <a:pt x="2411" y="259"/>
                  </a:lnTo>
                  <a:lnTo>
                    <a:pt x="2411" y="263"/>
                  </a:lnTo>
                  <a:lnTo>
                    <a:pt x="2411" y="278"/>
                  </a:lnTo>
                  <a:lnTo>
                    <a:pt x="2407" y="293"/>
                  </a:lnTo>
                  <a:lnTo>
                    <a:pt x="2404" y="307"/>
                  </a:lnTo>
                  <a:lnTo>
                    <a:pt x="2398" y="322"/>
                  </a:lnTo>
                  <a:lnTo>
                    <a:pt x="2390" y="337"/>
                  </a:lnTo>
                  <a:lnTo>
                    <a:pt x="2381" y="351"/>
                  </a:lnTo>
                  <a:lnTo>
                    <a:pt x="2371" y="366"/>
                  </a:lnTo>
                  <a:lnTo>
                    <a:pt x="2359" y="382"/>
                  </a:lnTo>
                  <a:lnTo>
                    <a:pt x="2354" y="389"/>
                  </a:lnTo>
                  <a:lnTo>
                    <a:pt x="2350" y="399"/>
                  </a:lnTo>
                  <a:lnTo>
                    <a:pt x="2346" y="409"/>
                  </a:lnTo>
                  <a:lnTo>
                    <a:pt x="2340" y="418"/>
                  </a:lnTo>
                  <a:lnTo>
                    <a:pt x="2336" y="428"/>
                  </a:lnTo>
                  <a:lnTo>
                    <a:pt x="2333" y="439"/>
                  </a:lnTo>
                  <a:lnTo>
                    <a:pt x="2327" y="451"/>
                  </a:lnTo>
                  <a:lnTo>
                    <a:pt x="2323" y="462"/>
                  </a:lnTo>
                  <a:lnTo>
                    <a:pt x="2317" y="476"/>
                  </a:lnTo>
                  <a:lnTo>
                    <a:pt x="2313" y="489"/>
                  </a:lnTo>
                  <a:lnTo>
                    <a:pt x="2308" y="503"/>
                  </a:lnTo>
                  <a:lnTo>
                    <a:pt x="2304" y="516"/>
                  </a:lnTo>
                  <a:lnTo>
                    <a:pt x="2298" y="531"/>
                  </a:lnTo>
                  <a:lnTo>
                    <a:pt x="2294" y="547"/>
                  </a:lnTo>
                  <a:lnTo>
                    <a:pt x="2288" y="562"/>
                  </a:lnTo>
                  <a:lnTo>
                    <a:pt x="2283" y="579"/>
                  </a:lnTo>
                  <a:lnTo>
                    <a:pt x="2258" y="660"/>
                  </a:lnTo>
                  <a:lnTo>
                    <a:pt x="2233" y="741"/>
                  </a:lnTo>
                  <a:lnTo>
                    <a:pt x="2208" y="819"/>
                  </a:lnTo>
                  <a:lnTo>
                    <a:pt x="2185" y="896"/>
                  </a:lnTo>
                  <a:lnTo>
                    <a:pt x="2160" y="971"/>
                  </a:lnTo>
                  <a:lnTo>
                    <a:pt x="2135" y="1042"/>
                  </a:lnTo>
                  <a:lnTo>
                    <a:pt x="2112" y="1113"/>
                  </a:lnTo>
                  <a:lnTo>
                    <a:pt x="2087" y="1182"/>
                  </a:lnTo>
                  <a:lnTo>
                    <a:pt x="2064" y="1249"/>
                  </a:lnTo>
                  <a:lnTo>
                    <a:pt x="2039" y="1315"/>
                  </a:lnTo>
                  <a:lnTo>
                    <a:pt x="2016" y="1380"/>
                  </a:lnTo>
                  <a:lnTo>
                    <a:pt x="1993" y="1441"/>
                  </a:lnTo>
                  <a:lnTo>
                    <a:pt x="1970" y="1501"/>
                  </a:lnTo>
                  <a:lnTo>
                    <a:pt x="1947" y="1560"/>
                  </a:lnTo>
                  <a:lnTo>
                    <a:pt x="1926" y="1616"/>
                  </a:lnTo>
                  <a:lnTo>
                    <a:pt x="1905" y="1672"/>
                  </a:lnTo>
                  <a:lnTo>
                    <a:pt x="1891" y="1681"/>
                  </a:lnTo>
                  <a:lnTo>
                    <a:pt x="1878" y="1691"/>
                  </a:lnTo>
                  <a:lnTo>
                    <a:pt x="1864" y="1700"/>
                  </a:lnTo>
                  <a:lnTo>
                    <a:pt x="1853" y="1710"/>
                  </a:lnTo>
                  <a:lnTo>
                    <a:pt x="1839" y="1718"/>
                  </a:lnTo>
                  <a:lnTo>
                    <a:pt x="1828" y="1725"/>
                  </a:lnTo>
                  <a:lnTo>
                    <a:pt x="1816" y="1731"/>
                  </a:lnTo>
                  <a:lnTo>
                    <a:pt x="1803" y="1737"/>
                  </a:lnTo>
                  <a:lnTo>
                    <a:pt x="1791" y="1743"/>
                  </a:lnTo>
                  <a:lnTo>
                    <a:pt x="1780" y="1748"/>
                  </a:lnTo>
                  <a:lnTo>
                    <a:pt x="1770" y="1752"/>
                  </a:lnTo>
                  <a:lnTo>
                    <a:pt x="1759" y="1754"/>
                  </a:lnTo>
                  <a:lnTo>
                    <a:pt x="1747" y="1756"/>
                  </a:lnTo>
                  <a:lnTo>
                    <a:pt x="1737" y="1758"/>
                  </a:lnTo>
                  <a:lnTo>
                    <a:pt x="1726" y="1760"/>
                  </a:lnTo>
                  <a:lnTo>
                    <a:pt x="1716" y="1760"/>
                  </a:lnTo>
                  <a:lnTo>
                    <a:pt x="1707" y="1760"/>
                  </a:lnTo>
                  <a:lnTo>
                    <a:pt x="1695" y="1756"/>
                  </a:lnTo>
                  <a:lnTo>
                    <a:pt x="1686" y="1752"/>
                  </a:lnTo>
                  <a:lnTo>
                    <a:pt x="1682" y="1748"/>
                  </a:lnTo>
                  <a:lnTo>
                    <a:pt x="1676" y="1747"/>
                  </a:lnTo>
                  <a:lnTo>
                    <a:pt x="1672" y="1743"/>
                  </a:lnTo>
                  <a:lnTo>
                    <a:pt x="1666" y="1737"/>
                  </a:lnTo>
                  <a:lnTo>
                    <a:pt x="1663" y="1733"/>
                  </a:lnTo>
                  <a:lnTo>
                    <a:pt x="1659" y="1727"/>
                  </a:lnTo>
                  <a:lnTo>
                    <a:pt x="1653" y="1722"/>
                  </a:lnTo>
                  <a:lnTo>
                    <a:pt x="1649" y="1716"/>
                  </a:lnTo>
                  <a:lnTo>
                    <a:pt x="1645" y="1708"/>
                  </a:lnTo>
                  <a:lnTo>
                    <a:pt x="1642" y="1700"/>
                  </a:lnTo>
                  <a:lnTo>
                    <a:pt x="1634" y="1685"/>
                  </a:lnTo>
                  <a:lnTo>
                    <a:pt x="1628" y="1668"/>
                  </a:lnTo>
                  <a:lnTo>
                    <a:pt x="1624" y="1651"/>
                  </a:lnTo>
                  <a:lnTo>
                    <a:pt x="1620" y="1633"/>
                  </a:lnTo>
                  <a:lnTo>
                    <a:pt x="1617" y="1616"/>
                  </a:lnTo>
                  <a:lnTo>
                    <a:pt x="1615" y="1599"/>
                  </a:lnTo>
                  <a:lnTo>
                    <a:pt x="1613" y="1581"/>
                  </a:lnTo>
                  <a:lnTo>
                    <a:pt x="1613" y="1564"/>
                  </a:lnTo>
                  <a:lnTo>
                    <a:pt x="1613" y="1558"/>
                  </a:lnTo>
                  <a:lnTo>
                    <a:pt x="1615" y="1551"/>
                  </a:lnTo>
                  <a:lnTo>
                    <a:pt x="1617" y="1543"/>
                  </a:lnTo>
                  <a:lnTo>
                    <a:pt x="1620" y="1532"/>
                  </a:lnTo>
                  <a:lnTo>
                    <a:pt x="1626" y="1520"/>
                  </a:lnTo>
                  <a:lnTo>
                    <a:pt x="1632" y="1507"/>
                  </a:lnTo>
                  <a:lnTo>
                    <a:pt x="1638" y="1491"/>
                  </a:lnTo>
                  <a:lnTo>
                    <a:pt x="1647" y="1474"/>
                  </a:lnTo>
                  <a:lnTo>
                    <a:pt x="1651" y="1466"/>
                  </a:lnTo>
                  <a:lnTo>
                    <a:pt x="1655" y="1459"/>
                  </a:lnTo>
                  <a:lnTo>
                    <a:pt x="1659" y="1451"/>
                  </a:lnTo>
                  <a:lnTo>
                    <a:pt x="1665" y="1441"/>
                  </a:lnTo>
                  <a:lnTo>
                    <a:pt x="1668" y="1432"/>
                  </a:lnTo>
                  <a:lnTo>
                    <a:pt x="1672" y="1422"/>
                  </a:lnTo>
                  <a:lnTo>
                    <a:pt x="1678" y="1411"/>
                  </a:lnTo>
                  <a:lnTo>
                    <a:pt x="1682" y="1399"/>
                  </a:lnTo>
                  <a:lnTo>
                    <a:pt x="1686" y="1386"/>
                  </a:lnTo>
                  <a:lnTo>
                    <a:pt x="1691" y="1374"/>
                  </a:lnTo>
                  <a:lnTo>
                    <a:pt x="1695" y="1359"/>
                  </a:lnTo>
                  <a:lnTo>
                    <a:pt x="1699" y="1345"/>
                  </a:lnTo>
                  <a:lnTo>
                    <a:pt x="1705" y="1330"/>
                  </a:lnTo>
                  <a:lnTo>
                    <a:pt x="1709" y="1315"/>
                  </a:lnTo>
                  <a:lnTo>
                    <a:pt x="1713" y="1299"/>
                  </a:lnTo>
                  <a:lnTo>
                    <a:pt x="1718" y="1282"/>
                  </a:lnTo>
                  <a:lnTo>
                    <a:pt x="1722" y="1265"/>
                  </a:lnTo>
                  <a:lnTo>
                    <a:pt x="1726" y="1245"/>
                  </a:lnTo>
                  <a:lnTo>
                    <a:pt x="1732" y="1228"/>
                  </a:lnTo>
                  <a:lnTo>
                    <a:pt x="1736" y="1207"/>
                  </a:lnTo>
                  <a:lnTo>
                    <a:pt x="1741" y="1188"/>
                  </a:lnTo>
                  <a:lnTo>
                    <a:pt x="1745" y="1167"/>
                  </a:lnTo>
                  <a:lnTo>
                    <a:pt x="1749" y="1146"/>
                  </a:lnTo>
                  <a:lnTo>
                    <a:pt x="1755" y="1125"/>
                  </a:lnTo>
                  <a:lnTo>
                    <a:pt x="1759" y="1102"/>
                  </a:lnTo>
                  <a:lnTo>
                    <a:pt x="1764" y="1078"/>
                  </a:lnTo>
                  <a:lnTo>
                    <a:pt x="1768" y="1054"/>
                  </a:lnTo>
                  <a:lnTo>
                    <a:pt x="1774" y="1029"/>
                  </a:lnTo>
                  <a:lnTo>
                    <a:pt x="1778" y="1004"/>
                  </a:lnTo>
                  <a:lnTo>
                    <a:pt x="1784" y="979"/>
                  </a:lnTo>
                  <a:lnTo>
                    <a:pt x="1787" y="952"/>
                  </a:lnTo>
                  <a:lnTo>
                    <a:pt x="1793" y="925"/>
                  </a:lnTo>
                  <a:lnTo>
                    <a:pt x="1801" y="883"/>
                  </a:lnTo>
                  <a:lnTo>
                    <a:pt x="1809" y="840"/>
                  </a:lnTo>
                  <a:lnTo>
                    <a:pt x="1816" y="798"/>
                  </a:lnTo>
                  <a:lnTo>
                    <a:pt x="1822" y="760"/>
                  </a:lnTo>
                  <a:lnTo>
                    <a:pt x="1830" y="721"/>
                  </a:lnTo>
                  <a:lnTo>
                    <a:pt x="1835" y="683"/>
                  </a:lnTo>
                  <a:lnTo>
                    <a:pt x="1839" y="647"/>
                  </a:lnTo>
                  <a:lnTo>
                    <a:pt x="1845" y="610"/>
                  </a:lnTo>
                  <a:lnTo>
                    <a:pt x="1849" y="576"/>
                  </a:lnTo>
                  <a:lnTo>
                    <a:pt x="1853" y="543"/>
                  </a:lnTo>
                  <a:lnTo>
                    <a:pt x="1855" y="510"/>
                  </a:lnTo>
                  <a:lnTo>
                    <a:pt x="1858" y="480"/>
                  </a:lnTo>
                  <a:lnTo>
                    <a:pt x="1860" y="449"/>
                  </a:lnTo>
                  <a:lnTo>
                    <a:pt x="1860" y="420"/>
                  </a:lnTo>
                  <a:lnTo>
                    <a:pt x="1862" y="391"/>
                  </a:lnTo>
                  <a:lnTo>
                    <a:pt x="1862" y="364"/>
                  </a:lnTo>
                  <a:lnTo>
                    <a:pt x="1862" y="353"/>
                  </a:lnTo>
                  <a:lnTo>
                    <a:pt x="1860" y="341"/>
                  </a:lnTo>
                  <a:lnTo>
                    <a:pt x="1858" y="330"/>
                  </a:lnTo>
                  <a:lnTo>
                    <a:pt x="1855" y="320"/>
                  </a:lnTo>
                  <a:lnTo>
                    <a:pt x="1851" y="311"/>
                  </a:lnTo>
                  <a:lnTo>
                    <a:pt x="1845" y="303"/>
                  </a:lnTo>
                  <a:lnTo>
                    <a:pt x="1839" y="295"/>
                  </a:lnTo>
                  <a:lnTo>
                    <a:pt x="1832" y="289"/>
                  </a:lnTo>
                  <a:lnTo>
                    <a:pt x="1824" y="282"/>
                  </a:lnTo>
                  <a:lnTo>
                    <a:pt x="1814" y="278"/>
                  </a:lnTo>
                  <a:lnTo>
                    <a:pt x="1805" y="272"/>
                  </a:lnTo>
                  <a:lnTo>
                    <a:pt x="1793" y="268"/>
                  </a:lnTo>
                  <a:lnTo>
                    <a:pt x="1782" y="266"/>
                  </a:lnTo>
                  <a:lnTo>
                    <a:pt x="1768" y="265"/>
                  </a:lnTo>
                  <a:lnTo>
                    <a:pt x="1755" y="263"/>
                  </a:lnTo>
                  <a:lnTo>
                    <a:pt x="1739" y="263"/>
                  </a:lnTo>
                  <a:lnTo>
                    <a:pt x="1734" y="263"/>
                  </a:lnTo>
                  <a:lnTo>
                    <a:pt x="1726" y="263"/>
                  </a:lnTo>
                  <a:lnTo>
                    <a:pt x="1716" y="263"/>
                  </a:lnTo>
                  <a:lnTo>
                    <a:pt x="1709" y="263"/>
                  </a:lnTo>
                  <a:lnTo>
                    <a:pt x="1699" y="265"/>
                  </a:lnTo>
                  <a:lnTo>
                    <a:pt x="1688" y="265"/>
                  </a:lnTo>
                  <a:lnTo>
                    <a:pt x="1678" y="265"/>
                  </a:lnTo>
                  <a:lnTo>
                    <a:pt x="1666" y="266"/>
                  </a:lnTo>
                  <a:lnTo>
                    <a:pt x="1653" y="266"/>
                  </a:lnTo>
                  <a:lnTo>
                    <a:pt x="1640" y="268"/>
                  </a:lnTo>
                  <a:lnTo>
                    <a:pt x="1626" y="268"/>
                  </a:lnTo>
                  <a:lnTo>
                    <a:pt x="1613" y="270"/>
                  </a:lnTo>
                  <a:lnTo>
                    <a:pt x="1597" y="272"/>
                  </a:lnTo>
                  <a:lnTo>
                    <a:pt x="1580" y="272"/>
                  </a:lnTo>
                  <a:lnTo>
                    <a:pt x="1565" y="274"/>
                  </a:lnTo>
                  <a:lnTo>
                    <a:pt x="1547" y="276"/>
                  </a:lnTo>
                  <a:lnTo>
                    <a:pt x="1530" y="278"/>
                  </a:lnTo>
                  <a:lnTo>
                    <a:pt x="1511" y="280"/>
                  </a:lnTo>
                  <a:lnTo>
                    <a:pt x="1492" y="282"/>
                  </a:lnTo>
                  <a:lnTo>
                    <a:pt x="1473" y="284"/>
                  </a:lnTo>
                  <a:lnTo>
                    <a:pt x="1451" y="288"/>
                  </a:lnTo>
                  <a:lnTo>
                    <a:pt x="1430" y="289"/>
                  </a:lnTo>
                  <a:lnTo>
                    <a:pt x="1407" y="291"/>
                  </a:lnTo>
                  <a:lnTo>
                    <a:pt x="1386" y="295"/>
                  </a:lnTo>
                  <a:lnTo>
                    <a:pt x="1361" y="297"/>
                  </a:lnTo>
                  <a:lnTo>
                    <a:pt x="1338" y="301"/>
                  </a:lnTo>
                  <a:lnTo>
                    <a:pt x="1313" y="305"/>
                  </a:lnTo>
                  <a:lnTo>
                    <a:pt x="1288" y="307"/>
                  </a:lnTo>
                  <a:lnTo>
                    <a:pt x="1261" y="311"/>
                  </a:lnTo>
                  <a:lnTo>
                    <a:pt x="1235" y="314"/>
                  </a:lnTo>
                  <a:lnTo>
                    <a:pt x="1208" y="318"/>
                  </a:lnTo>
                  <a:lnTo>
                    <a:pt x="1181" y="322"/>
                  </a:lnTo>
                  <a:lnTo>
                    <a:pt x="1146" y="326"/>
                  </a:lnTo>
                  <a:lnTo>
                    <a:pt x="1112" y="332"/>
                  </a:lnTo>
                  <a:lnTo>
                    <a:pt x="1079" y="336"/>
                  </a:lnTo>
                  <a:lnTo>
                    <a:pt x="1046" y="339"/>
                  </a:lnTo>
                  <a:lnTo>
                    <a:pt x="1016" y="343"/>
                  </a:lnTo>
                  <a:lnTo>
                    <a:pt x="985" y="349"/>
                  </a:lnTo>
                  <a:lnTo>
                    <a:pt x="954" y="353"/>
                  </a:lnTo>
                  <a:lnTo>
                    <a:pt x="925" y="357"/>
                  </a:lnTo>
                  <a:lnTo>
                    <a:pt x="897" y="361"/>
                  </a:lnTo>
                  <a:lnTo>
                    <a:pt x="868" y="364"/>
                  </a:lnTo>
                  <a:lnTo>
                    <a:pt x="841" y="368"/>
                  </a:lnTo>
                  <a:lnTo>
                    <a:pt x="814" y="370"/>
                  </a:lnTo>
                  <a:lnTo>
                    <a:pt x="787" y="374"/>
                  </a:lnTo>
                  <a:lnTo>
                    <a:pt x="762" y="378"/>
                  </a:lnTo>
                  <a:lnTo>
                    <a:pt x="737" y="382"/>
                  </a:lnTo>
                  <a:lnTo>
                    <a:pt x="712" y="384"/>
                  </a:lnTo>
                  <a:lnTo>
                    <a:pt x="689" y="387"/>
                  </a:lnTo>
                  <a:lnTo>
                    <a:pt x="666" y="391"/>
                  </a:lnTo>
                  <a:lnTo>
                    <a:pt x="645" y="393"/>
                  </a:lnTo>
                  <a:lnTo>
                    <a:pt x="622" y="397"/>
                  </a:lnTo>
                  <a:lnTo>
                    <a:pt x="603" y="399"/>
                  </a:lnTo>
                  <a:lnTo>
                    <a:pt x="582" y="403"/>
                  </a:lnTo>
                  <a:lnTo>
                    <a:pt x="563" y="405"/>
                  </a:lnTo>
                  <a:lnTo>
                    <a:pt x="545" y="407"/>
                  </a:lnTo>
                  <a:lnTo>
                    <a:pt x="526" y="409"/>
                  </a:lnTo>
                  <a:lnTo>
                    <a:pt x="509" y="412"/>
                  </a:lnTo>
                  <a:lnTo>
                    <a:pt x="494" y="414"/>
                  </a:lnTo>
                  <a:lnTo>
                    <a:pt x="476" y="416"/>
                  </a:lnTo>
                  <a:lnTo>
                    <a:pt x="463" y="418"/>
                  </a:lnTo>
                  <a:lnTo>
                    <a:pt x="447" y="420"/>
                  </a:lnTo>
                  <a:lnTo>
                    <a:pt x="434" y="422"/>
                  </a:lnTo>
                  <a:lnTo>
                    <a:pt x="421" y="424"/>
                  </a:lnTo>
                  <a:lnTo>
                    <a:pt x="390" y="432"/>
                  </a:lnTo>
                  <a:lnTo>
                    <a:pt x="359" y="439"/>
                  </a:lnTo>
                  <a:lnTo>
                    <a:pt x="344" y="443"/>
                  </a:lnTo>
                  <a:lnTo>
                    <a:pt x="330" y="445"/>
                  </a:lnTo>
                  <a:lnTo>
                    <a:pt x="317" y="449"/>
                  </a:lnTo>
                  <a:lnTo>
                    <a:pt x="304" y="451"/>
                  </a:lnTo>
                  <a:lnTo>
                    <a:pt x="292" y="453"/>
                  </a:lnTo>
                  <a:lnTo>
                    <a:pt x="280" y="455"/>
                  </a:lnTo>
                  <a:lnTo>
                    <a:pt x="269" y="457"/>
                  </a:lnTo>
                  <a:lnTo>
                    <a:pt x="259" y="457"/>
                  </a:lnTo>
                  <a:lnTo>
                    <a:pt x="248" y="458"/>
                  </a:lnTo>
                  <a:lnTo>
                    <a:pt x="238" y="458"/>
                  </a:lnTo>
                  <a:lnTo>
                    <a:pt x="231" y="458"/>
                  </a:lnTo>
                  <a:lnTo>
                    <a:pt x="223" y="460"/>
                  </a:lnTo>
                  <a:lnTo>
                    <a:pt x="206" y="458"/>
                  </a:lnTo>
                  <a:lnTo>
                    <a:pt x="186" y="457"/>
                  </a:lnTo>
                  <a:lnTo>
                    <a:pt x="167" y="453"/>
                  </a:lnTo>
                  <a:lnTo>
                    <a:pt x="148" y="447"/>
                  </a:lnTo>
                  <a:lnTo>
                    <a:pt x="129" y="441"/>
                  </a:lnTo>
                  <a:lnTo>
                    <a:pt x="110" y="432"/>
                  </a:lnTo>
                  <a:lnTo>
                    <a:pt x="90" y="422"/>
                  </a:lnTo>
                  <a:lnTo>
                    <a:pt x="71" y="412"/>
                  </a:lnTo>
                  <a:lnTo>
                    <a:pt x="62" y="405"/>
                  </a:lnTo>
                  <a:lnTo>
                    <a:pt x="54" y="397"/>
                  </a:lnTo>
                  <a:lnTo>
                    <a:pt x="46" y="389"/>
                  </a:lnTo>
                  <a:lnTo>
                    <a:pt x="41" y="384"/>
                  </a:lnTo>
                  <a:lnTo>
                    <a:pt x="35" y="376"/>
                  </a:lnTo>
                  <a:lnTo>
                    <a:pt x="29" y="370"/>
                  </a:lnTo>
                  <a:lnTo>
                    <a:pt x="23" y="364"/>
                  </a:lnTo>
                  <a:lnTo>
                    <a:pt x="19" y="359"/>
                  </a:lnTo>
                  <a:lnTo>
                    <a:pt x="14" y="353"/>
                  </a:lnTo>
                  <a:lnTo>
                    <a:pt x="10" y="347"/>
                  </a:lnTo>
                  <a:lnTo>
                    <a:pt x="8" y="343"/>
                  </a:lnTo>
                  <a:lnTo>
                    <a:pt x="6" y="337"/>
                  </a:lnTo>
                  <a:lnTo>
                    <a:pt x="4" y="334"/>
                  </a:lnTo>
                  <a:lnTo>
                    <a:pt x="2" y="330"/>
                  </a:lnTo>
                  <a:lnTo>
                    <a:pt x="0" y="326"/>
                  </a:lnTo>
                  <a:lnTo>
                    <a:pt x="0" y="322"/>
                  </a:lnTo>
                  <a:lnTo>
                    <a:pt x="0" y="318"/>
                  </a:lnTo>
                  <a:lnTo>
                    <a:pt x="2" y="316"/>
                  </a:lnTo>
                  <a:lnTo>
                    <a:pt x="4" y="313"/>
                  </a:lnTo>
                  <a:lnTo>
                    <a:pt x="6" y="309"/>
                  </a:lnTo>
                  <a:lnTo>
                    <a:pt x="10" y="307"/>
                  </a:lnTo>
                  <a:lnTo>
                    <a:pt x="14" y="303"/>
                  </a:lnTo>
                  <a:lnTo>
                    <a:pt x="17" y="299"/>
                  </a:lnTo>
                  <a:lnTo>
                    <a:pt x="23" y="297"/>
                  </a:lnTo>
                  <a:lnTo>
                    <a:pt x="29" y="293"/>
                  </a:lnTo>
                  <a:lnTo>
                    <a:pt x="35" y="291"/>
                  </a:lnTo>
                  <a:lnTo>
                    <a:pt x="42" y="289"/>
                  </a:lnTo>
                  <a:lnTo>
                    <a:pt x="50" y="288"/>
                  </a:lnTo>
                  <a:lnTo>
                    <a:pt x="58" y="286"/>
                  </a:lnTo>
                  <a:lnTo>
                    <a:pt x="67" y="284"/>
                  </a:lnTo>
                  <a:lnTo>
                    <a:pt x="77" y="282"/>
                  </a:lnTo>
                  <a:lnTo>
                    <a:pt x="89" y="280"/>
                  </a:lnTo>
                  <a:lnTo>
                    <a:pt x="156" y="276"/>
                  </a:lnTo>
                  <a:lnTo>
                    <a:pt x="223" y="270"/>
                  </a:lnTo>
                  <a:lnTo>
                    <a:pt x="290" y="265"/>
                  </a:lnTo>
                  <a:lnTo>
                    <a:pt x="357" y="259"/>
                  </a:lnTo>
                  <a:lnTo>
                    <a:pt x="424" y="251"/>
                  </a:lnTo>
                  <a:lnTo>
                    <a:pt x="494" y="243"/>
                  </a:lnTo>
                  <a:lnTo>
                    <a:pt x="563" y="236"/>
                  </a:lnTo>
                  <a:lnTo>
                    <a:pt x="630" y="228"/>
                  </a:lnTo>
                  <a:lnTo>
                    <a:pt x="699" y="218"/>
                  </a:lnTo>
                  <a:lnTo>
                    <a:pt x="768" y="209"/>
                  </a:lnTo>
                  <a:lnTo>
                    <a:pt x="837" y="199"/>
                  </a:lnTo>
                  <a:lnTo>
                    <a:pt x="906" y="190"/>
                  </a:lnTo>
                  <a:lnTo>
                    <a:pt x="975" y="178"/>
                  </a:lnTo>
                  <a:lnTo>
                    <a:pt x="1046" y="167"/>
                  </a:lnTo>
                  <a:lnTo>
                    <a:pt x="1116" y="155"/>
                  </a:lnTo>
                  <a:lnTo>
                    <a:pt x="1187" y="144"/>
                  </a:lnTo>
                  <a:lnTo>
                    <a:pt x="1213" y="138"/>
                  </a:lnTo>
                  <a:lnTo>
                    <a:pt x="1242" y="134"/>
                  </a:lnTo>
                  <a:lnTo>
                    <a:pt x="1269" y="128"/>
                  </a:lnTo>
                  <a:lnTo>
                    <a:pt x="1296" y="122"/>
                  </a:lnTo>
                  <a:lnTo>
                    <a:pt x="1323" y="119"/>
                  </a:lnTo>
                  <a:lnTo>
                    <a:pt x="1350" y="115"/>
                  </a:lnTo>
                  <a:lnTo>
                    <a:pt x="1375" y="109"/>
                  </a:lnTo>
                  <a:lnTo>
                    <a:pt x="1400" y="105"/>
                  </a:lnTo>
                  <a:lnTo>
                    <a:pt x="1423" y="101"/>
                  </a:lnTo>
                  <a:lnTo>
                    <a:pt x="1446" y="96"/>
                  </a:lnTo>
                  <a:lnTo>
                    <a:pt x="1469" y="92"/>
                  </a:lnTo>
                  <a:lnTo>
                    <a:pt x="1492" y="88"/>
                  </a:lnTo>
                  <a:lnTo>
                    <a:pt x="1513" y="84"/>
                  </a:lnTo>
                  <a:lnTo>
                    <a:pt x="1534" y="80"/>
                  </a:lnTo>
                  <a:lnTo>
                    <a:pt x="1553" y="76"/>
                  </a:lnTo>
                  <a:lnTo>
                    <a:pt x="1574" y="73"/>
                  </a:lnTo>
                  <a:lnTo>
                    <a:pt x="1594" y="69"/>
                  </a:lnTo>
                  <a:lnTo>
                    <a:pt x="1611" y="67"/>
                  </a:lnTo>
                  <a:lnTo>
                    <a:pt x="1630" y="63"/>
                  </a:lnTo>
                  <a:lnTo>
                    <a:pt x="1647" y="59"/>
                  </a:lnTo>
                  <a:lnTo>
                    <a:pt x="1663" y="55"/>
                  </a:lnTo>
                  <a:lnTo>
                    <a:pt x="1680" y="53"/>
                  </a:lnTo>
                  <a:lnTo>
                    <a:pt x="1695" y="50"/>
                  </a:lnTo>
                  <a:lnTo>
                    <a:pt x="1709" y="48"/>
                  </a:lnTo>
                  <a:lnTo>
                    <a:pt x="1724" y="46"/>
                  </a:lnTo>
                  <a:lnTo>
                    <a:pt x="1737" y="42"/>
                  </a:lnTo>
                  <a:lnTo>
                    <a:pt x="1749" y="40"/>
                  </a:lnTo>
                  <a:lnTo>
                    <a:pt x="1762" y="38"/>
                  </a:lnTo>
                  <a:lnTo>
                    <a:pt x="1774" y="36"/>
                  </a:lnTo>
                  <a:lnTo>
                    <a:pt x="1784" y="34"/>
                  </a:lnTo>
                  <a:lnTo>
                    <a:pt x="1795" y="32"/>
                  </a:lnTo>
                  <a:lnTo>
                    <a:pt x="1805" y="30"/>
                  </a:lnTo>
                  <a:lnTo>
                    <a:pt x="1826" y="23"/>
                  </a:lnTo>
                  <a:lnTo>
                    <a:pt x="1845" y="17"/>
                  </a:lnTo>
                  <a:lnTo>
                    <a:pt x="1866" y="13"/>
                  </a:lnTo>
                  <a:lnTo>
                    <a:pt x="1883" y="7"/>
                  </a:lnTo>
                  <a:lnTo>
                    <a:pt x="1901" y="5"/>
                  </a:lnTo>
                  <a:lnTo>
                    <a:pt x="1918" y="2"/>
                  </a:lnTo>
                  <a:lnTo>
                    <a:pt x="1935" y="2"/>
                  </a:lnTo>
                  <a:lnTo>
                    <a:pt x="1951" y="0"/>
                  </a:lnTo>
                  <a:lnTo>
                    <a:pt x="1951" y="0"/>
                  </a:lnTo>
                  <a:lnTo>
                    <a:pt x="1951" y="0"/>
                  </a:lnTo>
                </a:path>
              </a:pathLst>
            </a:custGeom>
            <a:solidFill>
              <a:srgbClr val="00B05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auto">
            <a:xfrm>
              <a:off x="7086600" y="2819400"/>
              <a:ext cx="1296988" cy="307975"/>
            </a:xfrm>
            <a:custGeom>
              <a:avLst/>
              <a:gdLst/>
              <a:ahLst/>
              <a:cxnLst>
                <a:cxn ang="0">
                  <a:pos x="1263" y="0"/>
                </a:cxn>
                <a:cxn ang="0">
                  <a:pos x="1294" y="4"/>
                </a:cxn>
                <a:cxn ang="0">
                  <a:pos x="1333" y="10"/>
                </a:cxn>
                <a:cxn ang="0">
                  <a:pos x="1379" y="19"/>
                </a:cxn>
                <a:cxn ang="0">
                  <a:pos x="1434" y="31"/>
                </a:cxn>
                <a:cxn ang="0">
                  <a:pos x="1496" y="48"/>
                </a:cxn>
                <a:cxn ang="0">
                  <a:pos x="1546" y="67"/>
                </a:cxn>
                <a:cxn ang="0">
                  <a:pos x="1584" y="87"/>
                </a:cxn>
                <a:cxn ang="0">
                  <a:pos x="1611" y="104"/>
                </a:cxn>
                <a:cxn ang="0">
                  <a:pos x="1628" y="121"/>
                </a:cxn>
                <a:cxn ang="0">
                  <a:pos x="1634" y="138"/>
                </a:cxn>
                <a:cxn ang="0">
                  <a:pos x="1626" y="159"/>
                </a:cxn>
                <a:cxn ang="0">
                  <a:pos x="1607" y="181"/>
                </a:cxn>
                <a:cxn ang="0">
                  <a:pos x="1573" y="202"/>
                </a:cxn>
                <a:cxn ang="0">
                  <a:pos x="1525" y="219"/>
                </a:cxn>
                <a:cxn ang="0">
                  <a:pos x="1465" y="234"/>
                </a:cxn>
                <a:cxn ang="0">
                  <a:pos x="1400" y="244"/>
                </a:cxn>
                <a:cxn ang="0">
                  <a:pos x="1344" y="250"/>
                </a:cxn>
                <a:cxn ang="0">
                  <a:pos x="1258" y="261"/>
                </a:cxn>
                <a:cxn ang="0">
                  <a:pos x="1167" y="275"/>
                </a:cxn>
                <a:cxn ang="0">
                  <a:pos x="1144" y="278"/>
                </a:cxn>
                <a:cxn ang="0">
                  <a:pos x="1116" y="282"/>
                </a:cxn>
                <a:cxn ang="0">
                  <a:pos x="1083" y="288"/>
                </a:cxn>
                <a:cxn ang="0">
                  <a:pos x="1045" y="296"/>
                </a:cxn>
                <a:cxn ang="0">
                  <a:pos x="1000" y="302"/>
                </a:cxn>
                <a:cxn ang="0">
                  <a:pos x="951" y="311"/>
                </a:cxn>
                <a:cxn ang="0">
                  <a:pos x="895" y="319"/>
                </a:cxn>
                <a:cxn ang="0">
                  <a:pos x="833" y="328"/>
                </a:cxn>
                <a:cxn ang="0">
                  <a:pos x="768" y="340"/>
                </a:cxn>
                <a:cxn ang="0">
                  <a:pos x="697" y="350"/>
                </a:cxn>
                <a:cxn ang="0">
                  <a:pos x="618" y="361"/>
                </a:cxn>
                <a:cxn ang="0">
                  <a:pos x="542" y="371"/>
                </a:cxn>
                <a:cxn ang="0">
                  <a:pos x="473" y="378"/>
                </a:cxn>
                <a:cxn ang="0">
                  <a:pos x="413" y="384"/>
                </a:cxn>
                <a:cxn ang="0">
                  <a:pos x="361" y="386"/>
                </a:cxn>
                <a:cxn ang="0">
                  <a:pos x="321" y="388"/>
                </a:cxn>
                <a:cxn ang="0">
                  <a:pos x="235" y="386"/>
                </a:cxn>
                <a:cxn ang="0">
                  <a:pos x="160" y="374"/>
                </a:cxn>
                <a:cxn ang="0">
                  <a:pos x="102" y="359"/>
                </a:cxn>
                <a:cxn ang="0">
                  <a:pos x="66" y="342"/>
                </a:cxn>
                <a:cxn ang="0">
                  <a:pos x="37" y="325"/>
                </a:cxn>
                <a:cxn ang="0">
                  <a:pos x="16" y="307"/>
                </a:cxn>
                <a:cxn ang="0">
                  <a:pos x="4" y="292"/>
                </a:cxn>
                <a:cxn ang="0">
                  <a:pos x="0" y="275"/>
                </a:cxn>
                <a:cxn ang="0">
                  <a:pos x="6" y="250"/>
                </a:cxn>
                <a:cxn ang="0">
                  <a:pos x="25" y="229"/>
                </a:cxn>
                <a:cxn ang="0">
                  <a:pos x="60" y="211"/>
                </a:cxn>
                <a:cxn ang="0">
                  <a:pos x="106" y="200"/>
                </a:cxn>
                <a:cxn ang="0">
                  <a:pos x="164" y="192"/>
                </a:cxn>
                <a:cxn ang="0">
                  <a:pos x="421" y="156"/>
                </a:cxn>
                <a:cxn ang="0">
                  <a:pos x="764" y="94"/>
                </a:cxn>
                <a:cxn ang="0">
                  <a:pos x="1102" y="25"/>
                </a:cxn>
                <a:cxn ang="0">
                  <a:pos x="1148" y="15"/>
                </a:cxn>
                <a:cxn ang="0">
                  <a:pos x="1185" y="8"/>
                </a:cxn>
                <a:cxn ang="0">
                  <a:pos x="1212" y="4"/>
                </a:cxn>
                <a:cxn ang="0">
                  <a:pos x="1233" y="2"/>
                </a:cxn>
                <a:cxn ang="0">
                  <a:pos x="1246" y="0"/>
                </a:cxn>
              </a:cxnLst>
              <a:rect l="0" t="0" r="r" b="b"/>
              <a:pathLst>
                <a:path w="1634" h="388">
                  <a:moveTo>
                    <a:pt x="1248" y="0"/>
                  </a:moveTo>
                  <a:lnTo>
                    <a:pt x="1256" y="0"/>
                  </a:lnTo>
                  <a:lnTo>
                    <a:pt x="1263" y="0"/>
                  </a:lnTo>
                  <a:lnTo>
                    <a:pt x="1273" y="2"/>
                  </a:lnTo>
                  <a:lnTo>
                    <a:pt x="1283" y="2"/>
                  </a:lnTo>
                  <a:lnTo>
                    <a:pt x="1294" y="4"/>
                  </a:lnTo>
                  <a:lnTo>
                    <a:pt x="1306" y="6"/>
                  </a:lnTo>
                  <a:lnTo>
                    <a:pt x="1317" y="8"/>
                  </a:lnTo>
                  <a:lnTo>
                    <a:pt x="1333" y="10"/>
                  </a:lnTo>
                  <a:lnTo>
                    <a:pt x="1346" y="12"/>
                  </a:lnTo>
                  <a:lnTo>
                    <a:pt x="1361" y="15"/>
                  </a:lnTo>
                  <a:lnTo>
                    <a:pt x="1379" y="19"/>
                  </a:lnTo>
                  <a:lnTo>
                    <a:pt x="1396" y="23"/>
                  </a:lnTo>
                  <a:lnTo>
                    <a:pt x="1415" y="27"/>
                  </a:lnTo>
                  <a:lnTo>
                    <a:pt x="1434" y="31"/>
                  </a:lnTo>
                  <a:lnTo>
                    <a:pt x="1455" y="37"/>
                  </a:lnTo>
                  <a:lnTo>
                    <a:pt x="1477" y="42"/>
                  </a:lnTo>
                  <a:lnTo>
                    <a:pt x="1496" y="48"/>
                  </a:lnTo>
                  <a:lnTo>
                    <a:pt x="1513" y="56"/>
                  </a:lnTo>
                  <a:lnTo>
                    <a:pt x="1530" y="62"/>
                  </a:lnTo>
                  <a:lnTo>
                    <a:pt x="1546" y="67"/>
                  </a:lnTo>
                  <a:lnTo>
                    <a:pt x="1559" y="75"/>
                  </a:lnTo>
                  <a:lnTo>
                    <a:pt x="1573" y="81"/>
                  </a:lnTo>
                  <a:lnTo>
                    <a:pt x="1584" y="87"/>
                  </a:lnTo>
                  <a:lnTo>
                    <a:pt x="1594" y="92"/>
                  </a:lnTo>
                  <a:lnTo>
                    <a:pt x="1603" y="98"/>
                  </a:lnTo>
                  <a:lnTo>
                    <a:pt x="1611" y="104"/>
                  </a:lnTo>
                  <a:lnTo>
                    <a:pt x="1619" y="110"/>
                  </a:lnTo>
                  <a:lnTo>
                    <a:pt x="1624" y="115"/>
                  </a:lnTo>
                  <a:lnTo>
                    <a:pt x="1628" y="121"/>
                  </a:lnTo>
                  <a:lnTo>
                    <a:pt x="1630" y="127"/>
                  </a:lnTo>
                  <a:lnTo>
                    <a:pt x="1632" y="133"/>
                  </a:lnTo>
                  <a:lnTo>
                    <a:pt x="1634" y="138"/>
                  </a:lnTo>
                  <a:lnTo>
                    <a:pt x="1632" y="146"/>
                  </a:lnTo>
                  <a:lnTo>
                    <a:pt x="1630" y="154"/>
                  </a:lnTo>
                  <a:lnTo>
                    <a:pt x="1626" y="159"/>
                  </a:lnTo>
                  <a:lnTo>
                    <a:pt x="1621" y="167"/>
                  </a:lnTo>
                  <a:lnTo>
                    <a:pt x="1615" y="175"/>
                  </a:lnTo>
                  <a:lnTo>
                    <a:pt x="1607" y="181"/>
                  </a:lnTo>
                  <a:lnTo>
                    <a:pt x="1597" y="188"/>
                  </a:lnTo>
                  <a:lnTo>
                    <a:pt x="1586" y="194"/>
                  </a:lnTo>
                  <a:lnTo>
                    <a:pt x="1573" y="202"/>
                  </a:lnTo>
                  <a:lnTo>
                    <a:pt x="1559" y="207"/>
                  </a:lnTo>
                  <a:lnTo>
                    <a:pt x="1542" y="213"/>
                  </a:lnTo>
                  <a:lnTo>
                    <a:pt x="1525" y="219"/>
                  </a:lnTo>
                  <a:lnTo>
                    <a:pt x="1507" y="225"/>
                  </a:lnTo>
                  <a:lnTo>
                    <a:pt x="1486" y="229"/>
                  </a:lnTo>
                  <a:lnTo>
                    <a:pt x="1465" y="234"/>
                  </a:lnTo>
                  <a:lnTo>
                    <a:pt x="1442" y="238"/>
                  </a:lnTo>
                  <a:lnTo>
                    <a:pt x="1421" y="240"/>
                  </a:lnTo>
                  <a:lnTo>
                    <a:pt x="1400" y="244"/>
                  </a:lnTo>
                  <a:lnTo>
                    <a:pt x="1381" y="246"/>
                  </a:lnTo>
                  <a:lnTo>
                    <a:pt x="1361" y="248"/>
                  </a:lnTo>
                  <a:lnTo>
                    <a:pt x="1344" y="250"/>
                  </a:lnTo>
                  <a:lnTo>
                    <a:pt x="1325" y="252"/>
                  </a:lnTo>
                  <a:lnTo>
                    <a:pt x="1290" y="257"/>
                  </a:lnTo>
                  <a:lnTo>
                    <a:pt x="1258" y="261"/>
                  </a:lnTo>
                  <a:lnTo>
                    <a:pt x="1227" y="265"/>
                  </a:lnTo>
                  <a:lnTo>
                    <a:pt x="1196" y="269"/>
                  </a:lnTo>
                  <a:lnTo>
                    <a:pt x="1167" y="275"/>
                  </a:lnTo>
                  <a:lnTo>
                    <a:pt x="1160" y="275"/>
                  </a:lnTo>
                  <a:lnTo>
                    <a:pt x="1152" y="277"/>
                  </a:lnTo>
                  <a:lnTo>
                    <a:pt x="1144" y="278"/>
                  </a:lnTo>
                  <a:lnTo>
                    <a:pt x="1137" y="280"/>
                  </a:lnTo>
                  <a:lnTo>
                    <a:pt x="1127" y="280"/>
                  </a:lnTo>
                  <a:lnTo>
                    <a:pt x="1116" y="282"/>
                  </a:lnTo>
                  <a:lnTo>
                    <a:pt x="1106" y="284"/>
                  </a:lnTo>
                  <a:lnTo>
                    <a:pt x="1095" y="286"/>
                  </a:lnTo>
                  <a:lnTo>
                    <a:pt x="1083" y="288"/>
                  </a:lnTo>
                  <a:lnTo>
                    <a:pt x="1072" y="290"/>
                  </a:lnTo>
                  <a:lnTo>
                    <a:pt x="1058" y="292"/>
                  </a:lnTo>
                  <a:lnTo>
                    <a:pt x="1045" y="296"/>
                  </a:lnTo>
                  <a:lnTo>
                    <a:pt x="1029" y="298"/>
                  </a:lnTo>
                  <a:lnTo>
                    <a:pt x="1016" y="300"/>
                  </a:lnTo>
                  <a:lnTo>
                    <a:pt x="1000" y="302"/>
                  </a:lnTo>
                  <a:lnTo>
                    <a:pt x="983" y="305"/>
                  </a:lnTo>
                  <a:lnTo>
                    <a:pt x="968" y="307"/>
                  </a:lnTo>
                  <a:lnTo>
                    <a:pt x="951" y="311"/>
                  </a:lnTo>
                  <a:lnTo>
                    <a:pt x="931" y="313"/>
                  </a:lnTo>
                  <a:lnTo>
                    <a:pt x="914" y="317"/>
                  </a:lnTo>
                  <a:lnTo>
                    <a:pt x="895" y="319"/>
                  </a:lnTo>
                  <a:lnTo>
                    <a:pt x="876" y="323"/>
                  </a:lnTo>
                  <a:lnTo>
                    <a:pt x="855" y="325"/>
                  </a:lnTo>
                  <a:lnTo>
                    <a:pt x="833" y="328"/>
                  </a:lnTo>
                  <a:lnTo>
                    <a:pt x="812" y="332"/>
                  </a:lnTo>
                  <a:lnTo>
                    <a:pt x="791" y="336"/>
                  </a:lnTo>
                  <a:lnTo>
                    <a:pt x="768" y="340"/>
                  </a:lnTo>
                  <a:lnTo>
                    <a:pt x="745" y="344"/>
                  </a:lnTo>
                  <a:lnTo>
                    <a:pt x="722" y="346"/>
                  </a:lnTo>
                  <a:lnTo>
                    <a:pt x="697" y="350"/>
                  </a:lnTo>
                  <a:lnTo>
                    <a:pt x="672" y="353"/>
                  </a:lnTo>
                  <a:lnTo>
                    <a:pt x="647" y="359"/>
                  </a:lnTo>
                  <a:lnTo>
                    <a:pt x="618" y="361"/>
                  </a:lnTo>
                  <a:lnTo>
                    <a:pt x="592" y="365"/>
                  </a:lnTo>
                  <a:lnTo>
                    <a:pt x="567" y="367"/>
                  </a:lnTo>
                  <a:lnTo>
                    <a:pt x="542" y="371"/>
                  </a:lnTo>
                  <a:lnTo>
                    <a:pt x="517" y="373"/>
                  </a:lnTo>
                  <a:lnTo>
                    <a:pt x="494" y="376"/>
                  </a:lnTo>
                  <a:lnTo>
                    <a:pt x="473" y="378"/>
                  </a:lnTo>
                  <a:lnTo>
                    <a:pt x="451" y="380"/>
                  </a:lnTo>
                  <a:lnTo>
                    <a:pt x="430" y="382"/>
                  </a:lnTo>
                  <a:lnTo>
                    <a:pt x="413" y="384"/>
                  </a:lnTo>
                  <a:lnTo>
                    <a:pt x="394" y="384"/>
                  </a:lnTo>
                  <a:lnTo>
                    <a:pt x="377" y="386"/>
                  </a:lnTo>
                  <a:lnTo>
                    <a:pt x="361" y="386"/>
                  </a:lnTo>
                  <a:lnTo>
                    <a:pt x="346" y="388"/>
                  </a:lnTo>
                  <a:lnTo>
                    <a:pt x="332" y="388"/>
                  </a:lnTo>
                  <a:lnTo>
                    <a:pt x="321" y="388"/>
                  </a:lnTo>
                  <a:lnTo>
                    <a:pt x="290" y="388"/>
                  </a:lnTo>
                  <a:lnTo>
                    <a:pt x="261" y="386"/>
                  </a:lnTo>
                  <a:lnTo>
                    <a:pt x="235" y="386"/>
                  </a:lnTo>
                  <a:lnTo>
                    <a:pt x="208" y="382"/>
                  </a:lnTo>
                  <a:lnTo>
                    <a:pt x="183" y="380"/>
                  </a:lnTo>
                  <a:lnTo>
                    <a:pt x="160" y="374"/>
                  </a:lnTo>
                  <a:lnTo>
                    <a:pt x="137" y="371"/>
                  </a:lnTo>
                  <a:lnTo>
                    <a:pt x="117" y="365"/>
                  </a:lnTo>
                  <a:lnTo>
                    <a:pt x="102" y="359"/>
                  </a:lnTo>
                  <a:lnTo>
                    <a:pt x="91" y="353"/>
                  </a:lnTo>
                  <a:lnTo>
                    <a:pt x="77" y="348"/>
                  </a:lnTo>
                  <a:lnTo>
                    <a:pt x="66" y="342"/>
                  </a:lnTo>
                  <a:lnTo>
                    <a:pt x="56" y="336"/>
                  </a:lnTo>
                  <a:lnTo>
                    <a:pt x="46" y="330"/>
                  </a:lnTo>
                  <a:lnTo>
                    <a:pt x="37" y="325"/>
                  </a:lnTo>
                  <a:lnTo>
                    <a:pt x="29" y="319"/>
                  </a:lnTo>
                  <a:lnTo>
                    <a:pt x="23" y="313"/>
                  </a:lnTo>
                  <a:lnTo>
                    <a:pt x="16" y="307"/>
                  </a:lnTo>
                  <a:lnTo>
                    <a:pt x="12" y="302"/>
                  </a:lnTo>
                  <a:lnTo>
                    <a:pt x="6" y="298"/>
                  </a:lnTo>
                  <a:lnTo>
                    <a:pt x="4" y="292"/>
                  </a:lnTo>
                  <a:lnTo>
                    <a:pt x="2" y="286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0" y="265"/>
                  </a:lnTo>
                  <a:lnTo>
                    <a:pt x="2" y="257"/>
                  </a:lnTo>
                  <a:lnTo>
                    <a:pt x="6" y="250"/>
                  </a:lnTo>
                  <a:lnTo>
                    <a:pt x="12" y="242"/>
                  </a:lnTo>
                  <a:lnTo>
                    <a:pt x="18" y="234"/>
                  </a:lnTo>
                  <a:lnTo>
                    <a:pt x="25" y="229"/>
                  </a:lnTo>
                  <a:lnTo>
                    <a:pt x="37" y="223"/>
                  </a:lnTo>
                  <a:lnTo>
                    <a:pt x="46" y="217"/>
                  </a:lnTo>
                  <a:lnTo>
                    <a:pt x="60" y="211"/>
                  </a:lnTo>
                  <a:lnTo>
                    <a:pt x="73" y="207"/>
                  </a:lnTo>
                  <a:lnTo>
                    <a:pt x="89" y="204"/>
                  </a:lnTo>
                  <a:lnTo>
                    <a:pt x="106" y="200"/>
                  </a:lnTo>
                  <a:lnTo>
                    <a:pt x="123" y="198"/>
                  </a:lnTo>
                  <a:lnTo>
                    <a:pt x="142" y="194"/>
                  </a:lnTo>
                  <a:lnTo>
                    <a:pt x="164" y="192"/>
                  </a:lnTo>
                  <a:lnTo>
                    <a:pt x="187" y="192"/>
                  </a:lnTo>
                  <a:lnTo>
                    <a:pt x="304" y="175"/>
                  </a:lnTo>
                  <a:lnTo>
                    <a:pt x="421" y="156"/>
                  </a:lnTo>
                  <a:lnTo>
                    <a:pt x="536" y="136"/>
                  </a:lnTo>
                  <a:lnTo>
                    <a:pt x="651" y="117"/>
                  </a:lnTo>
                  <a:lnTo>
                    <a:pt x="764" y="94"/>
                  </a:lnTo>
                  <a:lnTo>
                    <a:pt x="878" y="73"/>
                  </a:lnTo>
                  <a:lnTo>
                    <a:pt x="991" y="48"/>
                  </a:lnTo>
                  <a:lnTo>
                    <a:pt x="1102" y="25"/>
                  </a:lnTo>
                  <a:lnTo>
                    <a:pt x="1119" y="21"/>
                  </a:lnTo>
                  <a:lnTo>
                    <a:pt x="1133" y="17"/>
                  </a:lnTo>
                  <a:lnTo>
                    <a:pt x="1148" y="15"/>
                  </a:lnTo>
                  <a:lnTo>
                    <a:pt x="1160" y="12"/>
                  </a:lnTo>
                  <a:lnTo>
                    <a:pt x="1173" y="10"/>
                  </a:lnTo>
                  <a:lnTo>
                    <a:pt x="1185" y="8"/>
                  </a:lnTo>
                  <a:lnTo>
                    <a:pt x="1194" y="6"/>
                  </a:lnTo>
                  <a:lnTo>
                    <a:pt x="1204" y="6"/>
                  </a:lnTo>
                  <a:lnTo>
                    <a:pt x="1212" y="4"/>
                  </a:lnTo>
                  <a:lnTo>
                    <a:pt x="1219" y="2"/>
                  </a:lnTo>
                  <a:lnTo>
                    <a:pt x="1227" y="2"/>
                  </a:lnTo>
                  <a:lnTo>
                    <a:pt x="1233" y="2"/>
                  </a:lnTo>
                  <a:lnTo>
                    <a:pt x="1239" y="0"/>
                  </a:lnTo>
                  <a:lnTo>
                    <a:pt x="1242" y="0"/>
                  </a:lnTo>
                  <a:lnTo>
                    <a:pt x="1246" y="0"/>
                  </a:lnTo>
                  <a:lnTo>
                    <a:pt x="1248" y="0"/>
                  </a:lnTo>
                  <a:lnTo>
                    <a:pt x="1248" y="0"/>
                  </a:lnTo>
                </a:path>
              </a:pathLst>
            </a:custGeom>
            <a:solidFill>
              <a:srgbClr val="00B05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auto">
            <a:xfrm>
              <a:off x="7086600" y="3429000"/>
              <a:ext cx="1277938" cy="284162"/>
            </a:xfrm>
            <a:custGeom>
              <a:avLst/>
              <a:gdLst/>
              <a:ahLst/>
              <a:cxnLst>
                <a:cxn ang="0">
                  <a:pos x="1287" y="0"/>
                </a:cxn>
                <a:cxn ang="0">
                  <a:pos x="1323" y="6"/>
                </a:cxn>
                <a:cxn ang="0">
                  <a:pos x="1363" y="18"/>
                </a:cxn>
                <a:cxn ang="0">
                  <a:pos x="1407" y="35"/>
                </a:cxn>
                <a:cxn ang="0">
                  <a:pos x="1457" y="58"/>
                </a:cxn>
                <a:cxn ang="0">
                  <a:pos x="1507" y="87"/>
                </a:cxn>
                <a:cxn ang="0">
                  <a:pos x="1544" y="116"/>
                </a:cxn>
                <a:cxn ang="0">
                  <a:pos x="1573" y="142"/>
                </a:cxn>
                <a:cxn ang="0">
                  <a:pos x="1594" y="166"/>
                </a:cxn>
                <a:cxn ang="0">
                  <a:pos x="1607" y="189"/>
                </a:cxn>
                <a:cxn ang="0">
                  <a:pos x="1611" y="210"/>
                </a:cxn>
                <a:cxn ang="0">
                  <a:pos x="1609" y="223"/>
                </a:cxn>
                <a:cxn ang="0">
                  <a:pos x="1601" y="235"/>
                </a:cxn>
                <a:cxn ang="0">
                  <a:pos x="1584" y="244"/>
                </a:cxn>
                <a:cxn ang="0">
                  <a:pos x="1546" y="250"/>
                </a:cxn>
                <a:cxn ang="0">
                  <a:pos x="1375" y="254"/>
                </a:cxn>
                <a:cxn ang="0">
                  <a:pos x="1212" y="263"/>
                </a:cxn>
                <a:cxn ang="0">
                  <a:pos x="1070" y="279"/>
                </a:cxn>
                <a:cxn ang="0">
                  <a:pos x="962" y="290"/>
                </a:cxn>
                <a:cxn ang="0">
                  <a:pos x="866" y="300"/>
                </a:cxn>
                <a:cxn ang="0">
                  <a:pos x="782" y="309"/>
                </a:cxn>
                <a:cxn ang="0">
                  <a:pos x="707" y="317"/>
                </a:cxn>
                <a:cxn ang="0">
                  <a:pos x="643" y="323"/>
                </a:cxn>
                <a:cxn ang="0">
                  <a:pos x="592" y="329"/>
                </a:cxn>
                <a:cxn ang="0">
                  <a:pos x="549" y="333"/>
                </a:cxn>
                <a:cxn ang="0">
                  <a:pos x="519" y="336"/>
                </a:cxn>
                <a:cxn ang="0">
                  <a:pos x="499" y="338"/>
                </a:cxn>
                <a:cxn ang="0">
                  <a:pos x="490" y="340"/>
                </a:cxn>
                <a:cxn ang="0">
                  <a:pos x="450" y="344"/>
                </a:cxn>
                <a:cxn ang="0">
                  <a:pos x="394" y="350"/>
                </a:cxn>
                <a:cxn ang="0">
                  <a:pos x="342" y="354"/>
                </a:cxn>
                <a:cxn ang="0">
                  <a:pos x="296" y="356"/>
                </a:cxn>
                <a:cxn ang="0">
                  <a:pos x="256" y="357"/>
                </a:cxn>
                <a:cxn ang="0">
                  <a:pos x="217" y="357"/>
                </a:cxn>
                <a:cxn ang="0">
                  <a:pos x="171" y="356"/>
                </a:cxn>
                <a:cxn ang="0">
                  <a:pos x="133" y="348"/>
                </a:cxn>
                <a:cxn ang="0">
                  <a:pos x="98" y="336"/>
                </a:cxn>
                <a:cxn ang="0">
                  <a:pos x="69" y="323"/>
                </a:cxn>
                <a:cxn ang="0">
                  <a:pos x="46" y="304"/>
                </a:cxn>
                <a:cxn ang="0">
                  <a:pos x="20" y="269"/>
                </a:cxn>
                <a:cxn ang="0">
                  <a:pos x="2" y="233"/>
                </a:cxn>
                <a:cxn ang="0">
                  <a:pos x="0" y="202"/>
                </a:cxn>
                <a:cxn ang="0">
                  <a:pos x="4" y="183"/>
                </a:cxn>
                <a:cxn ang="0">
                  <a:pos x="14" y="167"/>
                </a:cxn>
                <a:cxn ang="0">
                  <a:pos x="29" y="158"/>
                </a:cxn>
                <a:cxn ang="0">
                  <a:pos x="48" y="152"/>
                </a:cxn>
                <a:cxn ang="0">
                  <a:pos x="75" y="150"/>
                </a:cxn>
                <a:cxn ang="0">
                  <a:pos x="254" y="137"/>
                </a:cxn>
                <a:cxn ang="0">
                  <a:pos x="425" y="121"/>
                </a:cxn>
                <a:cxn ang="0">
                  <a:pos x="592" y="102"/>
                </a:cxn>
                <a:cxn ang="0">
                  <a:pos x="753" y="79"/>
                </a:cxn>
                <a:cxn ang="0">
                  <a:pos x="962" y="43"/>
                </a:cxn>
                <a:cxn ang="0">
                  <a:pos x="1043" y="27"/>
                </a:cxn>
                <a:cxn ang="0">
                  <a:pos x="1112" y="16"/>
                </a:cxn>
                <a:cxn ang="0">
                  <a:pos x="1169" y="8"/>
                </a:cxn>
                <a:cxn ang="0">
                  <a:pos x="1217" y="2"/>
                </a:cxn>
                <a:cxn ang="0">
                  <a:pos x="1256" y="0"/>
                </a:cxn>
              </a:cxnLst>
              <a:rect l="0" t="0" r="r" b="b"/>
              <a:pathLst>
                <a:path w="1611" h="357">
                  <a:moveTo>
                    <a:pt x="1265" y="0"/>
                  </a:moveTo>
                  <a:lnTo>
                    <a:pt x="1277" y="0"/>
                  </a:lnTo>
                  <a:lnTo>
                    <a:pt x="1287" y="0"/>
                  </a:lnTo>
                  <a:lnTo>
                    <a:pt x="1298" y="2"/>
                  </a:lnTo>
                  <a:lnTo>
                    <a:pt x="1310" y="4"/>
                  </a:lnTo>
                  <a:lnTo>
                    <a:pt x="1323" y="6"/>
                  </a:lnTo>
                  <a:lnTo>
                    <a:pt x="1334" y="10"/>
                  </a:lnTo>
                  <a:lnTo>
                    <a:pt x="1348" y="14"/>
                  </a:lnTo>
                  <a:lnTo>
                    <a:pt x="1363" y="18"/>
                  </a:lnTo>
                  <a:lnTo>
                    <a:pt x="1377" y="23"/>
                  </a:lnTo>
                  <a:lnTo>
                    <a:pt x="1392" y="29"/>
                  </a:lnTo>
                  <a:lnTo>
                    <a:pt x="1407" y="35"/>
                  </a:lnTo>
                  <a:lnTo>
                    <a:pt x="1425" y="43"/>
                  </a:lnTo>
                  <a:lnTo>
                    <a:pt x="1440" y="50"/>
                  </a:lnTo>
                  <a:lnTo>
                    <a:pt x="1457" y="58"/>
                  </a:lnTo>
                  <a:lnTo>
                    <a:pt x="1475" y="68"/>
                  </a:lnTo>
                  <a:lnTo>
                    <a:pt x="1494" y="77"/>
                  </a:lnTo>
                  <a:lnTo>
                    <a:pt x="1507" y="87"/>
                  </a:lnTo>
                  <a:lnTo>
                    <a:pt x="1521" y="98"/>
                  </a:lnTo>
                  <a:lnTo>
                    <a:pt x="1532" y="106"/>
                  </a:lnTo>
                  <a:lnTo>
                    <a:pt x="1544" y="116"/>
                  </a:lnTo>
                  <a:lnTo>
                    <a:pt x="1553" y="125"/>
                  </a:lnTo>
                  <a:lnTo>
                    <a:pt x="1563" y="133"/>
                  </a:lnTo>
                  <a:lnTo>
                    <a:pt x="1573" y="142"/>
                  </a:lnTo>
                  <a:lnTo>
                    <a:pt x="1580" y="150"/>
                  </a:lnTo>
                  <a:lnTo>
                    <a:pt x="1588" y="158"/>
                  </a:lnTo>
                  <a:lnTo>
                    <a:pt x="1594" y="166"/>
                  </a:lnTo>
                  <a:lnTo>
                    <a:pt x="1599" y="173"/>
                  </a:lnTo>
                  <a:lnTo>
                    <a:pt x="1603" y="181"/>
                  </a:lnTo>
                  <a:lnTo>
                    <a:pt x="1607" y="189"/>
                  </a:lnTo>
                  <a:lnTo>
                    <a:pt x="1609" y="194"/>
                  </a:lnTo>
                  <a:lnTo>
                    <a:pt x="1611" y="202"/>
                  </a:lnTo>
                  <a:lnTo>
                    <a:pt x="1611" y="210"/>
                  </a:lnTo>
                  <a:lnTo>
                    <a:pt x="1611" y="213"/>
                  </a:lnTo>
                  <a:lnTo>
                    <a:pt x="1609" y="219"/>
                  </a:lnTo>
                  <a:lnTo>
                    <a:pt x="1609" y="223"/>
                  </a:lnTo>
                  <a:lnTo>
                    <a:pt x="1607" y="227"/>
                  </a:lnTo>
                  <a:lnTo>
                    <a:pt x="1603" y="231"/>
                  </a:lnTo>
                  <a:lnTo>
                    <a:pt x="1601" y="235"/>
                  </a:lnTo>
                  <a:lnTo>
                    <a:pt x="1597" y="238"/>
                  </a:lnTo>
                  <a:lnTo>
                    <a:pt x="1594" y="240"/>
                  </a:lnTo>
                  <a:lnTo>
                    <a:pt x="1584" y="244"/>
                  </a:lnTo>
                  <a:lnTo>
                    <a:pt x="1573" y="248"/>
                  </a:lnTo>
                  <a:lnTo>
                    <a:pt x="1561" y="250"/>
                  </a:lnTo>
                  <a:lnTo>
                    <a:pt x="1546" y="250"/>
                  </a:lnTo>
                  <a:lnTo>
                    <a:pt x="1488" y="250"/>
                  </a:lnTo>
                  <a:lnTo>
                    <a:pt x="1430" y="252"/>
                  </a:lnTo>
                  <a:lnTo>
                    <a:pt x="1375" y="254"/>
                  </a:lnTo>
                  <a:lnTo>
                    <a:pt x="1319" y="256"/>
                  </a:lnTo>
                  <a:lnTo>
                    <a:pt x="1265" y="260"/>
                  </a:lnTo>
                  <a:lnTo>
                    <a:pt x="1212" y="263"/>
                  </a:lnTo>
                  <a:lnTo>
                    <a:pt x="1160" y="269"/>
                  </a:lnTo>
                  <a:lnTo>
                    <a:pt x="1108" y="275"/>
                  </a:lnTo>
                  <a:lnTo>
                    <a:pt x="1070" y="279"/>
                  </a:lnTo>
                  <a:lnTo>
                    <a:pt x="1033" y="283"/>
                  </a:lnTo>
                  <a:lnTo>
                    <a:pt x="997" y="286"/>
                  </a:lnTo>
                  <a:lnTo>
                    <a:pt x="962" y="290"/>
                  </a:lnTo>
                  <a:lnTo>
                    <a:pt x="929" y="292"/>
                  </a:lnTo>
                  <a:lnTo>
                    <a:pt x="897" y="296"/>
                  </a:lnTo>
                  <a:lnTo>
                    <a:pt x="866" y="300"/>
                  </a:lnTo>
                  <a:lnTo>
                    <a:pt x="837" y="302"/>
                  </a:lnTo>
                  <a:lnTo>
                    <a:pt x="809" y="306"/>
                  </a:lnTo>
                  <a:lnTo>
                    <a:pt x="782" y="309"/>
                  </a:lnTo>
                  <a:lnTo>
                    <a:pt x="755" y="311"/>
                  </a:lnTo>
                  <a:lnTo>
                    <a:pt x="730" y="313"/>
                  </a:lnTo>
                  <a:lnTo>
                    <a:pt x="707" y="317"/>
                  </a:lnTo>
                  <a:lnTo>
                    <a:pt x="686" y="319"/>
                  </a:lnTo>
                  <a:lnTo>
                    <a:pt x="665" y="321"/>
                  </a:lnTo>
                  <a:lnTo>
                    <a:pt x="643" y="323"/>
                  </a:lnTo>
                  <a:lnTo>
                    <a:pt x="626" y="325"/>
                  </a:lnTo>
                  <a:lnTo>
                    <a:pt x="607" y="327"/>
                  </a:lnTo>
                  <a:lnTo>
                    <a:pt x="592" y="329"/>
                  </a:lnTo>
                  <a:lnTo>
                    <a:pt x="576" y="331"/>
                  </a:lnTo>
                  <a:lnTo>
                    <a:pt x="563" y="333"/>
                  </a:lnTo>
                  <a:lnTo>
                    <a:pt x="549" y="333"/>
                  </a:lnTo>
                  <a:lnTo>
                    <a:pt x="538" y="334"/>
                  </a:lnTo>
                  <a:lnTo>
                    <a:pt x="528" y="336"/>
                  </a:lnTo>
                  <a:lnTo>
                    <a:pt x="519" y="336"/>
                  </a:lnTo>
                  <a:lnTo>
                    <a:pt x="511" y="338"/>
                  </a:lnTo>
                  <a:lnTo>
                    <a:pt x="505" y="338"/>
                  </a:lnTo>
                  <a:lnTo>
                    <a:pt x="499" y="338"/>
                  </a:lnTo>
                  <a:lnTo>
                    <a:pt x="496" y="338"/>
                  </a:lnTo>
                  <a:lnTo>
                    <a:pt x="492" y="340"/>
                  </a:lnTo>
                  <a:lnTo>
                    <a:pt x="490" y="340"/>
                  </a:lnTo>
                  <a:lnTo>
                    <a:pt x="490" y="340"/>
                  </a:lnTo>
                  <a:lnTo>
                    <a:pt x="469" y="342"/>
                  </a:lnTo>
                  <a:lnTo>
                    <a:pt x="450" y="344"/>
                  </a:lnTo>
                  <a:lnTo>
                    <a:pt x="430" y="346"/>
                  </a:lnTo>
                  <a:lnTo>
                    <a:pt x="411" y="348"/>
                  </a:lnTo>
                  <a:lnTo>
                    <a:pt x="394" y="350"/>
                  </a:lnTo>
                  <a:lnTo>
                    <a:pt x="375" y="352"/>
                  </a:lnTo>
                  <a:lnTo>
                    <a:pt x="357" y="352"/>
                  </a:lnTo>
                  <a:lnTo>
                    <a:pt x="342" y="354"/>
                  </a:lnTo>
                  <a:lnTo>
                    <a:pt x="327" y="356"/>
                  </a:lnTo>
                  <a:lnTo>
                    <a:pt x="311" y="356"/>
                  </a:lnTo>
                  <a:lnTo>
                    <a:pt x="296" y="356"/>
                  </a:lnTo>
                  <a:lnTo>
                    <a:pt x="283" y="357"/>
                  </a:lnTo>
                  <a:lnTo>
                    <a:pt x="269" y="357"/>
                  </a:lnTo>
                  <a:lnTo>
                    <a:pt x="256" y="357"/>
                  </a:lnTo>
                  <a:lnTo>
                    <a:pt x="244" y="357"/>
                  </a:lnTo>
                  <a:lnTo>
                    <a:pt x="233" y="357"/>
                  </a:lnTo>
                  <a:lnTo>
                    <a:pt x="217" y="357"/>
                  </a:lnTo>
                  <a:lnTo>
                    <a:pt x="202" y="357"/>
                  </a:lnTo>
                  <a:lnTo>
                    <a:pt x="187" y="356"/>
                  </a:lnTo>
                  <a:lnTo>
                    <a:pt x="171" y="356"/>
                  </a:lnTo>
                  <a:lnTo>
                    <a:pt x="158" y="354"/>
                  </a:lnTo>
                  <a:lnTo>
                    <a:pt x="144" y="350"/>
                  </a:lnTo>
                  <a:lnTo>
                    <a:pt x="133" y="348"/>
                  </a:lnTo>
                  <a:lnTo>
                    <a:pt x="119" y="344"/>
                  </a:lnTo>
                  <a:lnTo>
                    <a:pt x="108" y="340"/>
                  </a:lnTo>
                  <a:lnTo>
                    <a:pt x="98" y="336"/>
                  </a:lnTo>
                  <a:lnTo>
                    <a:pt x="87" y="333"/>
                  </a:lnTo>
                  <a:lnTo>
                    <a:pt x="77" y="329"/>
                  </a:lnTo>
                  <a:lnTo>
                    <a:pt x="69" y="323"/>
                  </a:lnTo>
                  <a:lnTo>
                    <a:pt x="60" y="317"/>
                  </a:lnTo>
                  <a:lnTo>
                    <a:pt x="54" y="311"/>
                  </a:lnTo>
                  <a:lnTo>
                    <a:pt x="46" y="304"/>
                  </a:lnTo>
                  <a:lnTo>
                    <a:pt x="37" y="292"/>
                  </a:lnTo>
                  <a:lnTo>
                    <a:pt x="27" y="281"/>
                  </a:lnTo>
                  <a:lnTo>
                    <a:pt x="20" y="269"/>
                  </a:lnTo>
                  <a:lnTo>
                    <a:pt x="12" y="256"/>
                  </a:lnTo>
                  <a:lnTo>
                    <a:pt x="6" y="244"/>
                  </a:lnTo>
                  <a:lnTo>
                    <a:pt x="2" y="233"/>
                  </a:lnTo>
                  <a:lnTo>
                    <a:pt x="0" y="219"/>
                  </a:lnTo>
                  <a:lnTo>
                    <a:pt x="0" y="210"/>
                  </a:lnTo>
                  <a:lnTo>
                    <a:pt x="0" y="202"/>
                  </a:lnTo>
                  <a:lnTo>
                    <a:pt x="0" y="194"/>
                  </a:lnTo>
                  <a:lnTo>
                    <a:pt x="2" y="189"/>
                  </a:lnTo>
                  <a:lnTo>
                    <a:pt x="4" y="183"/>
                  </a:lnTo>
                  <a:lnTo>
                    <a:pt x="6" y="177"/>
                  </a:lnTo>
                  <a:lnTo>
                    <a:pt x="10" y="171"/>
                  </a:lnTo>
                  <a:lnTo>
                    <a:pt x="14" y="167"/>
                  </a:lnTo>
                  <a:lnTo>
                    <a:pt x="18" y="164"/>
                  </a:lnTo>
                  <a:lnTo>
                    <a:pt x="23" y="160"/>
                  </a:lnTo>
                  <a:lnTo>
                    <a:pt x="29" y="158"/>
                  </a:lnTo>
                  <a:lnTo>
                    <a:pt x="35" y="154"/>
                  </a:lnTo>
                  <a:lnTo>
                    <a:pt x="41" y="152"/>
                  </a:lnTo>
                  <a:lnTo>
                    <a:pt x="48" y="152"/>
                  </a:lnTo>
                  <a:lnTo>
                    <a:pt x="56" y="150"/>
                  </a:lnTo>
                  <a:lnTo>
                    <a:pt x="66" y="150"/>
                  </a:lnTo>
                  <a:lnTo>
                    <a:pt x="75" y="150"/>
                  </a:lnTo>
                  <a:lnTo>
                    <a:pt x="135" y="146"/>
                  </a:lnTo>
                  <a:lnTo>
                    <a:pt x="194" y="142"/>
                  </a:lnTo>
                  <a:lnTo>
                    <a:pt x="254" y="137"/>
                  </a:lnTo>
                  <a:lnTo>
                    <a:pt x="311" y="133"/>
                  </a:lnTo>
                  <a:lnTo>
                    <a:pt x="369" y="127"/>
                  </a:lnTo>
                  <a:lnTo>
                    <a:pt x="425" y="121"/>
                  </a:lnTo>
                  <a:lnTo>
                    <a:pt x="480" y="116"/>
                  </a:lnTo>
                  <a:lnTo>
                    <a:pt x="536" y="110"/>
                  </a:lnTo>
                  <a:lnTo>
                    <a:pt x="592" y="102"/>
                  </a:lnTo>
                  <a:lnTo>
                    <a:pt x="645" y="94"/>
                  </a:lnTo>
                  <a:lnTo>
                    <a:pt x="699" y="87"/>
                  </a:lnTo>
                  <a:lnTo>
                    <a:pt x="753" y="79"/>
                  </a:lnTo>
                  <a:lnTo>
                    <a:pt x="807" y="70"/>
                  </a:lnTo>
                  <a:lnTo>
                    <a:pt x="858" y="62"/>
                  </a:lnTo>
                  <a:lnTo>
                    <a:pt x="962" y="43"/>
                  </a:lnTo>
                  <a:lnTo>
                    <a:pt x="991" y="37"/>
                  </a:lnTo>
                  <a:lnTo>
                    <a:pt x="1018" y="31"/>
                  </a:lnTo>
                  <a:lnTo>
                    <a:pt x="1043" y="27"/>
                  </a:lnTo>
                  <a:lnTo>
                    <a:pt x="1066" y="22"/>
                  </a:lnTo>
                  <a:lnTo>
                    <a:pt x="1089" y="18"/>
                  </a:lnTo>
                  <a:lnTo>
                    <a:pt x="1112" y="16"/>
                  </a:lnTo>
                  <a:lnTo>
                    <a:pt x="1133" y="12"/>
                  </a:lnTo>
                  <a:lnTo>
                    <a:pt x="1152" y="10"/>
                  </a:lnTo>
                  <a:lnTo>
                    <a:pt x="1169" y="8"/>
                  </a:lnTo>
                  <a:lnTo>
                    <a:pt x="1187" y="4"/>
                  </a:lnTo>
                  <a:lnTo>
                    <a:pt x="1202" y="4"/>
                  </a:lnTo>
                  <a:lnTo>
                    <a:pt x="1217" y="2"/>
                  </a:lnTo>
                  <a:lnTo>
                    <a:pt x="1231" y="0"/>
                  </a:lnTo>
                  <a:lnTo>
                    <a:pt x="1244" y="0"/>
                  </a:lnTo>
                  <a:lnTo>
                    <a:pt x="1256" y="0"/>
                  </a:lnTo>
                  <a:lnTo>
                    <a:pt x="1265" y="0"/>
                  </a:lnTo>
                  <a:lnTo>
                    <a:pt x="1265" y="0"/>
                  </a:lnTo>
                </a:path>
              </a:pathLst>
            </a:custGeom>
            <a:solidFill>
              <a:srgbClr val="00B05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19600" y="2514600"/>
            <a:ext cx="1824037" cy="1552575"/>
            <a:chOff x="6019800" y="4572000"/>
            <a:chExt cx="2890837" cy="2009775"/>
          </a:xfrm>
          <a:solidFill>
            <a:srgbClr val="00B0F0"/>
          </a:solidFill>
        </p:grpSpPr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6019800" y="4953000"/>
              <a:ext cx="2890837" cy="501650"/>
            </a:xfrm>
            <a:custGeom>
              <a:avLst/>
              <a:gdLst/>
              <a:ahLst/>
              <a:cxnLst>
                <a:cxn ang="0">
                  <a:pos x="3181" y="6"/>
                </a:cxn>
                <a:cxn ang="0">
                  <a:pos x="3256" y="29"/>
                </a:cxn>
                <a:cxn ang="0">
                  <a:pos x="3373" y="71"/>
                </a:cxn>
                <a:cxn ang="0">
                  <a:pos x="3502" y="138"/>
                </a:cxn>
                <a:cxn ang="0">
                  <a:pos x="3588" y="207"/>
                </a:cxn>
                <a:cxn ang="0">
                  <a:pos x="3634" y="269"/>
                </a:cxn>
                <a:cxn ang="0">
                  <a:pos x="3640" y="313"/>
                </a:cxn>
                <a:cxn ang="0">
                  <a:pos x="3629" y="336"/>
                </a:cxn>
                <a:cxn ang="0">
                  <a:pos x="3602" y="353"/>
                </a:cxn>
                <a:cxn ang="0">
                  <a:pos x="3561" y="369"/>
                </a:cxn>
                <a:cxn ang="0">
                  <a:pos x="3508" y="378"/>
                </a:cxn>
                <a:cxn ang="0">
                  <a:pos x="3439" y="386"/>
                </a:cxn>
                <a:cxn ang="0">
                  <a:pos x="3356" y="388"/>
                </a:cxn>
                <a:cxn ang="0">
                  <a:pos x="3103" y="380"/>
                </a:cxn>
                <a:cxn ang="0">
                  <a:pos x="2650" y="376"/>
                </a:cxn>
                <a:cxn ang="0">
                  <a:pos x="2381" y="380"/>
                </a:cxn>
                <a:cxn ang="0">
                  <a:pos x="2131" y="393"/>
                </a:cxn>
                <a:cxn ang="0">
                  <a:pos x="1960" y="405"/>
                </a:cxn>
                <a:cxn ang="0">
                  <a:pos x="1778" y="420"/>
                </a:cxn>
                <a:cxn ang="0">
                  <a:pos x="1565" y="438"/>
                </a:cxn>
                <a:cxn ang="0">
                  <a:pos x="1273" y="468"/>
                </a:cxn>
                <a:cxn ang="0">
                  <a:pos x="970" y="518"/>
                </a:cxn>
                <a:cxn ang="0">
                  <a:pos x="653" y="589"/>
                </a:cxn>
                <a:cxn ang="0">
                  <a:pos x="573" y="612"/>
                </a:cxn>
                <a:cxn ang="0">
                  <a:pos x="513" y="628"/>
                </a:cxn>
                <a:cxn ang="0">
                  <a:pos x="477" y="632"/>
                </a:cxn>
                <a:cxn ang="0">
                  <a:pos x="419" y="626"/>
                </a:cxn>
                <a:cxn ang="0">
                  <a:pos x="336" y="605"/>
                </a:cxn>
                <a:cxn ang="0">
                  <a:pos x="237" y="568"/>
                </a:cxn>
                <a:cxn ang="0">
                  <a:pos x="127" y="516"/>
                </a:cxn>
                <a:cxn ang="0">
                  <a:pos x="48" y="466"/>
                </a:cxn>
                <a:cxn ang="0">
                  <a:pos x="6" y="426"/>
                </a:cxn>
                <a:cxn ang="0">
                  <a:pos x="2" y="390"/>
                </a:cxn>
                <a:cxn ang="0">
                  <a:pos x="23" y="359"/>
                </a:cxn>
                <a:cxn ang="0">
                  <a:pos x="68" y="336"/>
                </a:cxn>
                <a:cxn ang="0">
                  <a:pos x="158" y="326"/>
                </a:cxn>
                <a:cxn ang="0">
                  <a:pos x="331" y="322"/>
                </a:cxn>
                <a:cxn ang="0">
                  <a:pos x="486" y="317"/>
                </a:cxn>
                <a:cxn ang="0">
                  <a:pos x="626" y="309"/>
                </a:cxn>
                <a:cxn ang="0">
                  <a:pos x="751" y="299"/>
                </a:cxn>
                <a:cxn ang="0">
                  <a:pos x="862" y="286"/>
                </a:cxn>
                <a:cxn ang="0">
                  <a:pos x="956" y="271"/>
                </a:cxn>
                <a:cxn ang="0">
                  <a:pos x="1235" y="234"/>
                </a:cxn>
                <a:cxn ang="0">
                  <a:pos x="1578" y="198"/>
                </a:cxn>
                <a:cxn ang="0">
                  <a:pos x="1943" y="167"/>
                </a:cxn>
                <a:cxn ang="0">
                  <a:pos x="2202" y="144"/>
                </a:cxn>
                <a:cxn ang="0">
                  <a:pos x="2371" y="127"/>
                </a:cxn>
                <a:cxn ang="0">
                  <a:pos x="2525" y="107"/>
                </a:cxn>
                <a:cxn ang="0">
                  <a:pos x="2665" y="88"/>
                </a:cxn>
                <a:cxn ang="0">
                  <a:pos x="2794" y="69"/>
                </a:cxn>
                <a:cxn ang="0">
                  <a:pos x="2907" y="48"/>
                </a:cxn>
                <a:cxn ang="0">
                  <a:pos x="3003" y="27"/>
                </a:cxn>
                <a:cxn ang="0">
                  <a:pos x="3072" y="11"/>
                </a:cxn>
                <a:cxn ang="0">
                  <a:pos x="3120" y="2"/>
                </a:cxn>
                <a:cxn ang="0">
                  <a:pos x="3151" y="0"/>
                </a:cxn>
              </a:cxnLst>
              <a:rect l="0" t="0" r="r" b="b"/>
              <a:pathLst>
                <a:path w="3642" h="632">
                  <a:moveTo>
                    <a:pt x="3151" y="0"/>
                  </a:moveTo>
                  <a:lnTo>
                    <a:pt x="3156" y="0"/>
                  </a:lnTo>
                  <a:lnTo>
                    <a:pt x="3164" y="0"/>
                  </a:lnTo>
                  <a:lnTo>
                    <a:pt x="3172" y="2"/>
                  </a:lnTo>
                  <a:lnTo>
                    <a:pt x="3181" y="6"/>
                  </a:lnTo>
                  <a:lnTo>
                    <a:pt x="3193" y="8"/>
                  </a:lnTo>
                  <a:lnTo>
                    <a:pt x="3206" y="11"/>
                  </a:lnTo>
                  <a:lnTo>
                    <a:pt x="3222" y="17"/>
                  </a:lnTo>
                  <a:lnTo>
                    <a:pt x="3239" y="23"/>
                  </a:lnTo>
                  <a:lnTo>
                    <a:pt x="3256" y="29"/>
                  </a:lnTo>
                  <a:lnTo>
                    <a:pt x="3277" y="36"/>
                  </a:lnTo>
                  <a:lnTo>
                    <a:pt x="3298" y="44"/>
                  </a:lnTo>
                  <a:lnTo>
                    <a:pt x="3321" y="52"/>
                  </a:lnTo>
                  <a:lnTo>
                    <a:pt x="3346" y="61"/>
                  </a:lnTo>
                  <a:lnTo>
                    <a:pt x="3373" y="71"/>
                  </a:lnTo>
                  <a:lnTo>
                    <a:pt x="3402" y="82"/>
                  </a:lnTo>
                  <a:lnTo>
                    <a:pt x="3431" y="96"/>
                  </a:lnTo>
                  <a:lnTo>
                    <a:pt x="3456" y="109"/>
                  </a:lnTo>
                  <a:lnTo>
                    <a:pt x="3481" y="125"/>
                  </a:lnTo>
                  <a:lnTo>
                    <a:pt x="3502" y="138"/>
                  </a:lnTo>
                  <a:lnTo>
                    <a:pt x="3523" y="152"/>
                  </a:lnTo>
                  <a:lnTo>
                    <a:pt x="3542" y="167"/>
                  </a:lnTo>
                  <a:lnTo>
                    <a:pt x="3559" y="180"/>
                  </a:lnTo>
                  <a:lnTo>
                    <a:pt x="3575" y="194"/>
                  </a:lnTo>
                  <a:lnTo>
                    <a:pt x="3588" y="207"/>
                  </a:lnTo>
                  <a:lnTo>
                    <a:pt x="3600" y="219"/>
                  </a:lnTo>
                  <a:lnTo>
                    <a:pt x="3611" y="232"/>
                  </a:lnTo>
                  <a:lnTo>
                    <a:pt x="3621" y="246"/>
                  </a:lnTo>
                  <a:lnTo>
                    <a:pt x="3629" y="257"/>
                  </a:lnTo>
                  <a:lnTo>
                    <a:pt x="3634" y="269"/>
                  </a:lnTo>
                  <a:lnTo>
                    <a:pt x="3638" y="280"/>
                  </a:lnTo>
                  <a:lnTo>
                    <a:pt x="3640" y="292"/>
                  </a:lnTo>
                  <a:lnTo>
                    <a:pt x="3642" y="303"/>
                  </a:lnTo>
                  <a:lnTo>
                    <a:pt x="3640" y="309"/>
                  </a:lnTo>
                  <a:lnTo>
                    <a:pt x="3640" y="313"/>
                  </a:lnTo>
                  <a:lnTo>
                    <a:pt x="3638" y="319"/>
                  </a:lnTo>
                  <a:lnTo>
                    <a:pt x="3636" y="322"/>
                  </a:lnTo>
                  <a:lnTo>
                    <a:pt x="3634" y="326"/>
                  </a:lnTo>
                  <a:lnTo>
                    <a:pt x="3631" y="332"/>
                  </a:lnTo>
                  <a:lnTo>
                    <a:pt x="3629" y="336"/>
                  </a:lnTo>
                  <a:lnTo>
                    <a:pt x="3623" y="340"/>
                  </a:lnTo>
                  <a:lnTo>
                    <a:pt x="3619" y="344"/>
                  </a:lnTo>
                  <a:lnTo>
                    <a:pt x="3613" y="347"/>
                  </a:lnTo>
                  <a:lnTo>
                    <a:pt x="3607" y="351"/>
                  </a:lnTo>
                  <a:lnTo>
                    <a:pt x="3602" y="353"/>
                  </a:lnTo>
                  <a:lnTo>
                    <a:pt x="3594" y="357"/>
                  </a:lnTo>
                  <a:lnTo>
                    <a:pt x="3586" y="361"/>
                  </a:lnTo>
                  <a:lnTo>
                    <a:pt x="3579" y="363"/>
                  </a:lnTo>
                  <a:lnTo>
                    <a:pt x="3571" y="367"/>
                  </a:lnTo>
                  <a:lnTo>
                    <a:pt x="3561" y="369"/>
                  </a:lnTo>
                  <a:lnTo>
                    <a:pt x="3552" y="370"/>
                  </a:lnTo>
                  <a:lnTo>
                    <a:pt x="3540" y="372"/>
                  </a:lnTo>
                  <a:lnTo>
                    <a:pt x="3531" y="374"/>
                  </a:lnTo>
                  <a:lnTo>
                    <a:pt x="3519" y="376"/>
                  </a:lnTo>
                  <a:lnTo>
                    <a:pt x="3508" y="378"/>
                  </a:lnTo>
                  <a:lnTo>
                    <a:pt x="3494" y="380"/>
                  </a:lnTo>
                  <a:lnTo>
                    <a:pt x="3481" y="382"/>
                  </a:lnTo>
                  <a:lnTo>
                    <a:pt x="3467" y="384"/>
                  </a:lnTo>
                  <a:lnTo>
                    <a:pt x="3454" y="384"/>
                  </a:lnTo>
                  <a:lnTo>
                    <a:pt x="3439" y="386"/>
                  </a:lnTo>
                  <a:lnTo>
                    <a:pt x="3423" y="386"/>
                  </a:lnTo>
                  <a:lnTo>
                    <a:pt x="3406" y="386"/>
                  </a:lnTo>
                  <a:lnTo>
                    <a:pt x="3391" y="388"/>
                  </a:lnTo>
                  <a:lnTo>
                    <a:pt x="3373" y="388"/>
                  </a:lnTo>
                  <a:lnTo>
                    <a:pt x="3356" y="388"/>
                  </a:lnTo>
                  <a:lnTo>
                    <a:pt x="3314" y="386"/>
                  </a:lnTo>
                  <a:lnTo>
                    <a:pt x="3273" y="386"/>
                  </a:lnTo>
                  <a:lnTo>
                    <a:pt x="3231" y="384"/>
                  </a:lnTo>
                  <a:lnTo>
                    <a:pt x="3189" y="382"/>
                  </a:lnTo>
                  <a:lnTo>
                    <a:pt x="3103" y="380"/>
                  </a:lnTo>
                  <a:lnTo>
                    <a:pt x="3014" y="378"/>
                  </a:lnTo>
                  <a:lnTo>
                    <a:pt x="2926" y="378"/>
                  </a:lnTo>
                  <a:lnTo>
                    <a:pt x="2836" y="376"/>
                  </a:lnTo>
                  <a:lnTo>
                    <a:pt x="2742" y="376"/>
                  </a:lnTo>
                  <a:lnTo>
                    <a:pt x="2650" y="376"/>
                  </a:lnTo>
                  <a:lnTo>
                    <a:pt x="2600" y="376"/>
                  </a:lnTo>
                  <a:lnTo>
                    <a:pt x="2548" y="376"/>
                  </a:lnTo>
                  <a:lnTo>
                    <a:pt x="2494" y="376"/>
                  </a:lnTo>
                  <a:lnTo>
                    <a:pt x="2438" y="378"/>
                  </a:lnTo>
                  <a:lnTo>
                    <a:pt x="2381" y="380"/>
                  </a:lnTo>
                  <a:lnTo>
                    <a:pt x="2321" y="384"/>
                  </a:lnTo>
                  <a:lnTo>
                    <a:pt x="2260" y="386"/>
                  </a:lnTo>
                  <a:lnTo>
                    <a:pt x="2197" y="390"/>
                  </a:lnTo>
                  <a:lnTo>
                    <a:pt x="2164" y="392"/>
                  </a:lnTo>
                  <a:lnTo>
                    <a:pt x="2131" y="393"/>
                  </a:lnTo>
                  <a:lnTo>
                    <a:pt x="2099" y="395"/>
                  </a:lnTo>
                  <a:lnTo>
                    <a:pt x="2064" y="397"/>
                  </a:lnTo>
                  <a:lnTo>
                    <a:pt x="2031" y="399"/>
                  </a:lnTo>
                  <a:lnTo>
                    <a:pt x="1997" y="403"/>
                  </a:lnTo>
                  <a:lnTo>
                    <a:pt x="1960" y="405"/>
                  </a:lnTo>
                  <a:lnTo>
                    <a:pt x="1926" y="407"/>
                  </a:lnTo>
                  <a:lnTo>
                    <a:pt x="1889" y="411"/>
                  </a:lnTo>
                  <a:lnTo>
                    <a:pt x="1853" y="413"/>
                  </a:lnTo>
                  <a:lnTo>
                    <a:pt x="1815" y="417"/>
                  </a:lnTo>
                  <a:lnTo>
                    <a:pt x="1778" y="420"/>
                  </a:lnTo>
                  <a:lnTo>
                    <a:pt x="1740" y="424"/>
                  </a:lnTo>
                  <a:lnTo>
                    <a:pt x="1701" y="428"/>
                  </a:lnTo>
                  <a:lnTo>
                    <a:pt x="1661" y="430"/>
                  </a:lnTo>
                  <a:lnTo>
                    <a:pt x="1623" y="436"/>
                  </a:lnTo>
                  <a:lnTo>
                    <a:pt x="1565" y="438"/>
                  </a:lnTo>
                  <a:lnTo>
                    <a:pt x="1507" y="443"/>
                  </a:lnTo>
                  <a:lnTo>
                    <a:pt x="1450" y="447"/>
                  </a:lnTo>
                  <a:lnTo>
                    <a:pt x="1390" y="455"/>
                  </a:lnTo>
                  <a:lnTo>
                    <a:pt x="1333" y="461"/>
                  </a:lnTo>
                  <a:lnTo>
                    <a:pt x="1273" y="468"/>
                  </a:lnTo>
                  <a:lnTo>
                    <a:pt x="1214" y="476"/>
                  </a:lnTo>
                  <a:lnTo>
                    <a:pt x="1152" y="486"/>
                  </a:lnTo>
                  <a:lnTo>
                    <a:pt x="1093" y="495"/>
                  </a:lnTo>
                  <a:lnTo>
                    <a:pt x="1031" y="505"/>
                  </a:lnTo>
                  <a:lnTo>
                    <a:pt x="970" y="518"/>
                  </a:lnTo>
                  <a:lnTo>
                    <a:pt x="907" y="530"/>
                  </a:lnTo>
                  <a:lnTo>
                    <a:pt x="845" y="543"/>
                  </a:lnTo>
                  <a:lnTo>
                    <a:pt x="782" y="559"/>
                  </a:lnTo>
                  <a:lnTo>
                    <a:pt x="716" y="574"/>
                  </a:lnTo>
                  <a:lnTo>
                    <a:pt x="653" y="589"/>
                  </a:lnTo>
                  <a:lnTo>
                    <a:pt x="636" y="595"/>
                  </a:lnTo>
                  <a:lnTo>
                    <a:pt x="619" y="601"/>
                  </a:lnTo>
                  <a:lnTo>
                    <a:pt x="601" y="605"/>
                  </a:lnTo>
                  <a:lnTo>
                    <a:pt x="586" y="608"/>
                  </a:lnTo>
                  <a:lnTo>
                    <a:pt x="573" y="612"/>
                  </a:lnTo>
                  <a:lnTo>
                    <a:pt x="559" y="616"/>
                  </a:lnTo>
                  <a:lnTo>
                    <a:pt x="546" y="620"/>
                  </a:lnTo>
                  <a:lnTo>
                    <a:pt x="534" y="622"/>
                  </a:lnTo>
                  <a:lnTo>
                    <a:pt x="525" y="624"/>
                  </a:lnTo>
                  <a:lnTo>
                    <a:pt x="513" y="628"/>
                  </a:lnTo>
                  <a:lnTo>
                    <a:pt x="505" y="628"/>
                  </a:lnTo>
                  <a:lnTo>
                    <a:pt x="496" y="630"/>
                  </a:lnTo>
                  <a:lnTo>
                    <a:pt x="490" y="632"/>
                  </a:lnTo>
                  <a:lnTo>
                    <a:pt x="482" y="632"/>
                  </a:lnTo>
                  <a:lnTo>
                    <a:pt x="477" y="632"/>
                  </a:lnTo>
                  <a:lnTo>
                    <a:pt x="473" y="632"/>
                  </a:lnTo>
                  <a:lnTo>
                    <a:pt x="459" y="632"/>
                  </a:lnTo>
                  <a:lnTo>
                    <a:pt x="446" y="632"/>
                  </a:lnTo>
                  <a:lnTo>
                    <a:pt x="432" y="630"/>
                  </a:lnTo>
                  <a:lnTo>
                    <a:pt x="419" y="626"/>
                  </a:lnTo>
                  <a:lnTo>
                    <a:pt x="404" y="624"/>
                  </a:lnTo>
                  <a:lnTo>
                    <a:pt x="388" y="620"/>
                  </a:lnTo>
                  <a:lnTo>
                    <a:pt x="371" y="616"/>
                  </a:lnTo>
                  <a:lnTo>
                    <a:pt x="354" y="610"/>
                  </a:lnTo>
                  <a:lnTo>
                    <a:pt x="336" y="605"/>
                  </a:lnTo>
                  <a:lnTo>
                    <a:pt x="317" y="599"/>
                  </a:lnTo>
                  <a:lnTo>
                    <a:pt x="298" y="591"/>
                  </a:lnTo>
                  <a:lnTo>
                    <a:pt x="279" y="584"/>
                  </a:lnTo>
                  <a:lnTo>
                    <a:pt x="258" y="576"/>
                  </a:lnTo>
                  <a:lnTo>
                    <a:pt x="237" y="568"/>
                  </a:lnTo>
                  <a:lnTo>
                    <a:pt x="215" y="559"/>
                  </a:lnTo>
                  <a:lnTo>
                    <a:pt x="192" y="549"/>
                  </a:lnTo>
                  <a:lnTo>
                    <a:pt x="169" y="537"/>
                  </a:lnTo>
                  <a:lnTo>
                    <a:pt x="146" y="526"/>
                  </a:lnTo>
                  <a:lnTo>
                    <a:pt x="127" y="516"/>
                  </a:lnTo>
                  <a:lnTo>
                    <a:pt x="108" y="505"/>
                  </a:lnTo>
                  <a:lnTo>
                    <a:pt x="91" y="495"/>
                  </a:lnTo>
                  <a:lnTo>
                    <a:pt x="75" y="486"/>
                  </a:lnTo>
                  <a:lnTo>
                    <a:pt x="60" y="476"/>
                  </a:lnTo>
                  <a:lnTo>
                    <a:pt x="48" y="466"/>
                  </a:lnTo>
                  <a:lnTo>
                    <a:pt x="37" y="459"/>
                  </a:lnTo>
                  <a:lnTo>
                    <a:pt x="27" y="451"/>
                  </a:lnTo>
                  <a:lnTo>
                    <a:pt x="18" y="441"/>
                  </a:lnTo>
                  <a:lnTo>
                    <a:pt x="12" y="434"/>
                  </a:lnTo>
                  <a:lnTo>
                    <a:pt x="6" y="426"/>
                  </a:lnTo>
                  <a:lnTo>
                    <a:pt x="2" y="418"/>
                  </a:lnTo>
                  <a:lnTo>
                    <a:pt x="0" y="413"/>
                  </a:lnTo>
                  <a:lnTo>
                    <a:pt x="0" y="405"/>
                  </a:lnTo>
                  <a:lnTo>
                    <a:pt x="0" y="397"/>
                  </a:lnTo>
                  <a:lnTo>
                    <a:pt x="2" y="390"/>
                  </a:lnTo>
                  <a:lnTo>
                    <a:pt x="4" y="382"/>
                  </a:lnTo>
                  <a:lnTo>
                    <a:pt x="8" y="376"/>
                  </a:lnTo>
                  <a:lnTo>
                    <a:pt x="12" y="370"/>
                  </a:lnTo>
                  <a:lnTo>
                    <a:pt x="16" y="365"/>
                  </a:lnTo>
                  <a:lnTo>
                    <a:pt x="23" y="359"/>
                  </a:lnTo>
                  <a:lnTo>
                    <a:pt x="29" y="353"/>
                  </a:lnTo>
                  <a:lnTo>
                    <a:pt x="39" y="347"/>
                  </a:lnTo>
                  <a:lnTo>
                    <a:pt x="47" y="344"/>
                  </a:lnTo>
                  <a:lnTo>
                    <a:pt x="58" y="340"/>
                  </a:lnTo>
                  <a:lnTo>
                    <a:pt x="68" y="336"/>
                  </a:lnTo>
                  <a:lnTo>
                    <a:pt x="81" y="334"/>
                  </a:lnTo>
                  <a:lnTo>
                    <a:pt x="93" y="330"/>
                  </a:lnTo>
                  <a:lnTo>
                    <a:pt x="108" y="328"/>
                  </a:lnTo>
                  <a:lnTo>
                    <a:pt x="121" y="328"/>
                  </a:lnTo>
                  <a:lnTo>
                    <a:pt x="158" y="326"/>
                  </a:lnTo>
                  <a:lnTo>
                    <a:pt x="194" y="326"/>
                  </a:lnTo>
                  <a:lnTo>
                    <a:pt x="229" y="326"/>
                  </a:lnTo>
                  <a:lnTo>
                    <a:pt x="263" y="324"/>
                  </a:lnTo>
                  <a:lnTo>
                    <a:pt x="298" y="324"/>
                  </a:lnTo>
                  <a:lnTo>
                    <a:pt x="331" y="322"/>
                  </a:lnTo>
                  <a:lnTo>
                    <a:pt x="363" y="322"/>
                  </a:lnTo>
                  <a:lnTo>
                    <a:pt x="394" y="321"/>
                  </a:lnTo>
                  <a:lnTo>
                    <a:pt x="427" y="321"/>
                  </a:lnTo>
                  <a:lnTo>
                    <a:pt x="457" y="319"/>
                  </a:lnTo>
                  <a:lnTo>
                    <a:pt x="486" y="317"/>
                  </a:lnTo>
                  <a:lnTo>
                    <a:pt x="515" y="315"/>
                  </a:lnTo>
                  <a:lnTo>
                    <a:pt x="544" y="315"/>
                  </a:lnTo>
                  <a:lnTo>
                    <a:pt x="573" y="313"/>
                  </a:lnTo>
                  <a:lnTo>
                    <a:pt x="599" y="311"/>
                  </a:lnTo>
                  <a:lnTo>
                    <a:pt x="626" y="309"/>
                  </a:lnTo>
                  <a:lnTo>
                    <a:pt x="653" y="307"/>
                  </a:lnTo>
                  <a:lnTo>
                    <a:pt x="678" y="305"/>
                  </a:lnTo>
                  <a:lnTo>
                    <a:pt x="703" y="303"/>
                  </a:lnTo>
                  <a:lnTo>
                    <a:pt x="728" y="301"/>
                  </a:lnTo>
                  <a:lnTo>
                    <a:pt x="751" y="299"/>
                  </a:lnTo>
                  <a:lnTo>
                    <a:pt x="776" y="297"/>
                  </a:lnTo>
                  <a:lnTo>
                    <a:pt x="797" y="294"/>
                  </a:lnTo>
                  <a:lnTo>
                    <a:pt x="820" y="292"/>
                  </a:lnTo>
                  <a:lnTo>
                    <a:pt x="841" y="290"/>
                  </a:lnTo>
                  <a:lnTo>
                    <a:pt x="862" y="286"/>
                  </a:lnTo>
                  <a:lnTo>
                    <a:pt x="882" y="284"/>
                  </a:lnTo>
                  <a:lnTo>
                    <a:pt x="901" y="280"/>
                  </a:lnTo>
                  <a:lnTo>
                    <a:pt x="920" y="278"/>
                  </a:lnTo>
                  <a:lnTo>
                    <a:pt x="939" y="274"/>
                  </a:lnTo>
                  <a:lnTo>
                    <a:pt x="956" y="271"/>
                  </a:lnTo>
                  <a:lnTo>
                    <a:pt x="974" y="269"/>
                  </a:lnTo>
                  <a:lnTo>
                    <a:pt x="1039" y="259"/>
                  </a:lnTo>
                  <a:lnTo>
                    <a:pt x="1102" y="250"/>
                  </a:lnTo>
                  <a:lnTo>
                    <a:pt x="1168" y="242"/>
                  </a:lnTo>
                  <a:lnTo>
                    <a:pt x="1235" y="234"/>
                  </a:lnTo>
                  <a:lnTo>
                    <a:pt x="1302" y="226"/>
                  </a:lnTo>
                  <a:lnTo>
                    <a:pt x="1369" y="219"/>
                  </a:lnTo>
                  <a:lnTo>
                    <a:pt x="1438" y="211"/>
                  </a:lnTo>
                  <a:lnTo>
                    <a:pt x="1507" y="205"/>
                  </a:lnTo>
                  <a:lnTo>
                    <a:pt x="1578" y="198"/>
                  </a:lnTo>
                  <a:lnTo>
                    <a:pt x="1649" y="192"/>
                  </a:lnTo>
                  <a:lnTo>
                    <a:pt x="1722" y="184"/>
                  </a:lnTo>
                  <a:lnTo>
                    <a:pt x="1795" y="178"/>
                  </a:lnTo>
                  <a:lnTo>
                    <a:pt x="1868" y="173"/>
                  </a:lnTo>
                  <a:lnTo>
                    <a:pt x="1943" y="167"/>
                  </a:lnTo>
                  <a:lnTo>
                    <a:pt x="2018" y="161"/>
                  </a:lnTo>
                  <a:lnTo>
                    <a:pt x="2095" y="155"/>
                  </a:lnTo>
                  <a:lnTo>
                    <a:pt x="2131" y="152"/>
                  </a:lnTo>
                  <a:lnTo>
                    <a:pt x="2168" y="148"/>
                  </a:lnTo>
                  <a:lnTo>
                    <a:pt x="2202" y="144"/>
                  </a:lnTo>
                  <a:lnTo>
                    <a:pt x="2237" y="140"/>
                  </a:lnTo>
                  <a:lnTo>
                    <a:pt x="2271" y="136"/>
                  </a:lnTo>
                  <a:lnTo>
                    <a:pt x="2304" y="134"/>
                  </a:lnTo>
                  <a:lnTo>
                    <a:pt x="2339" y="130"/>
                  </a:lnTo>
                  <a:lnTo>
                    <a:pt x="2371" y="127"/>
                  </a:lnTo>
                  <a:lnTo>
                    <a:pt x="2402" y="123"/>
                  </a:lnTo>
                  <a:lnTo>
                    <a:pt x="2435" y="119"/>
                  </a:lnTo>
                  <a:lnTo>
                    <a:pt x="2465" y="115"/>
                  </a:lnTo>
                  <a:lnTo>
                    <a:pt x="2496" y="111"/>
                  </a:lnTo>
                  <a:lnTo>
                    <a:pt x="2525" y="107"/>
                  </a:lnTo>
                  <a:lnTo>
                    <a:pt x="2554" y="104"/>
                  </a:lnTo>
                  <a:lnTo>
                    <a:pt x="2582" y="100"/>
                  </a:lnTo>
                  <a:lnTo>
                    <a:pt x="2611" y="96"/>
                  </a:lnTo>
                  <a:lnTo>
                    <a:pt x="2638" y="92"/>
                  </a:lnTo>
                  <a:lnTo>
                    <a:pt x="2665" y="88"/>
                  </a:lnTo>
                  <a:lnTo>
                    <a:pt x="2692" y="84"/>
                  </a:lnTo>
                  <a:lnTo>
                    <a:pt x="2719" y="81"/>
                  </a:lnTo>
                  <a:lnTo>
                    <a:pt x="2744" y="77"/>
                  </a:lnTo>
                  <a:lnTo>
                    <a:pt x="2769" y="73"/>
                  </a:lnTo>
                  <a:lnTo>
                    <a:pt x="2794" y="69"/>
                  </a:lnTo>
                  <a:lnTo>
                    <a:pt x="2817" y="63"/>
                  </a:lnTo>
                  <a:lnTo>
                    <a:pt x="2840" y="59"/>
                  </a:lnTo>
                  <a:lnTo>
                    <a:pt x="2863" y="56"/>
                  </a:lnTo>
                  <a:lnTo>
                    <a:pt x="2886" y="52"/>
                  </a:lnTo>
                  <a:lnTo>
                    <a:pt x="2907" y="48"/>
                  </a:lnTo>
                  <a:lnTo>
                    <a:pt x="2928" y="42"/>
                  </a:lnTo>
                  <a:lnTo>
                    <a:pt x="2949" y="38"/>
                  </a:lnTo>
                  <a:lnTo>
                    <a:pt x="2968" y="35"/>
                  </a:lnTo>
                  <a:lnTo>
                    <a:pt x="2987" y="29"/>
                  </a:lnTo>
                  <a:lnTo>
                    <a:pt x="3003" y="27"/>
                  </a:lnTo>
                  <a:lnTo>
                    <a:pt x="3018" y="23"/>
                  </a:lnTo>
                  <a:lnTo>
                    <a:pt x="3034" y="19"/>
                  </a:lnTo>
                  <a:lnTo>
                    <a:pt x="3047" y="17"/>
                  </a:lnTo>
                  <a:lnTo>
                    <a:pt x="3058" y="13"/>
                  </a:lnTo>
                  <a:lnTo>
                    <a:pt x="3072" y="11"/>
                  </a:lnTo>
                  <a:lnTo>
                    <a:pt x="3083" y="10"/>
                  </a:lnTo>
                  <a:lnTo>
                    <a:pt x="3093" y="8"/>
                  </a:lnTo>
                  <a:lnTo>
                    <a:pt x="3103" y="6"/>
                  </a:lnTo>
                  <a:lnTo>
                    <a:pt x="3112" y="4"/>
                  </a:lnTo>
                  <a:lnTo>
                    <a:pt x="3120" y="2"/>
                  </a:lnTo>
                  <a:lnTo>
                    <a:pt x="3128" y="2"/>
                  </a:lnTo>
                  <a:lnTo>
                    <a:pt x="3135" y="0"/>
                  </a:lnTo>
                  <a:lnTo>
                    <a:pt x="3141" y="0"/>
                  </a:lnTo>
                  <a:lnTo>
                    <a:pt x="3147" y="0"/>
                  </a:lnTo>
                  <a:lnTo>
                    <a:pt x="3151" y="0"/>
                  </a:lnTo>
                  <a:lnTo>
                    <a:pt x="3151" y="0"/>
                  </a:lnTo>
                  <a:lnTo>
                    <a:pt x="315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7315200" y="4572000"/>
              <a:ext cx="393700" cy="2009775"/>
            </a:xfrm>
            <a:custGeom>
              <a:avLst/>
              <a:gdLst/>
              <a:ahLst/>
              <a:cxnLst>
                <a:cxn ang="0">
                  <a:pos x="113" y="4"/>
                </a:cxn>
                <a:cxn ang="0">
                  <a:pos x="183" y="21"/>
                </a:cxn>
                <a:cxn ang="0">
                  <a:pos x="277" y="54"/>
                </a:cxn>
                <a:cxn ang="0">
                  <a:pos x="380" y="104"/>
                </a:cxn>
                <a:cxn ang="0">
                  <a:pos x="451" y="159"/>
                </a:cxn>
                <a:cxn ang="0">
                  <a:pos x="490" y="219"/>
                </a:cxn>
                <a:cxn ang="0">
                  <a:pos x="494" y="265"/>
                </a:cxn>
                <a:cxn ang="0">
                  <a:pos x="469" y="313"/>
                </a:cxn>
                <a:cxn ang="0">
                  <a:pos x="426" y="449"/>
                </a:cxn>
                <a:cxn ang="0">
                  <a:pos x="409" y="578"/>
                </a:cxn>
                <a:cxn ang="0">
                  <a:pos x="407" y="587"/>
                </a:cxn>
                <a:cxn ang="0">
                  <a:pos x="407" y="610"/>
                </a:cxn>
                <a:cxn ang="0">
                  <a:pos x="407" y="647"/>
                </a:cxn>
                <a:cxn ang="0">
                  <a:pos x="405" y="697"/>
                </a:cxn>
                <a:cxn ang="0">
                  <a:pos x="405" y="760"/>
                </a:cxn>
                <a:cxn ang="0">
                  <a:pos x="403" y="839"/>
                </a:cxn>
                <a:cxn ang="0">
                  <a:pos x="401" y="929"/>
                </a:cxn>
                <a:cxn ang="0">
                  <a:pos x="399" y="1033"/>
                </a:cxn>
                <a:cxn ang="0">
                  <a:pos x="396" y="1150"/>
                </a:cxn>
                <a:cxn ang="0">
                  <a:pos x="394" y="1280"/>
                </a:cxn>
                <a:cxn ang="0">
                  <a:pos x="390" y="1424"/>
                </a:cxn>
                <a:cxn ang="0">
                  <a:pos x="386" y="1582"/>
                </a:cxn>
                <a:cxn ang="0">
                  <a:pos x="382" y="1758"/>
                </a:cxn>
                <a:cxn ang="0">
                  <a:pos x="365" y="1943"/>
                </a:cxn>
                <a:cxn ang="0">
                  <a:pos x="336" y="2110"/>
                </a:cxn>
                <a:cxn ang="0">
                  <a:pos x="300" y="2250"/>
                </a:cxn>
                <a:cxn ang="0">
                  <a:pos x="279" y="2332"/>
                </a:cxn>
                <a:cxn ang="0">
                  <a:pos x="257" y="2400"/>
                </a:cxn>
                <a:cxn ang="0">
                  <a:pos x="238" y="2453"/>
                </a:cxn>
                <a:cxn ang="0">
                  <a:pos x="219" y="2494"/>
                </a:cxn>
                <a:cxn ang="0">
                  <a:pos x="200" y="2519"/>
                </a:cxn>
                <a:cxn ang="0">
                  <a:pos x="183" y="2528"/>
                </a:cxn>
                <a:cxn ang="0">
                  <a:pos x="150" y="2517"/>
                </a:cxn>
                <a:cxn ang="0">
                  <a:pos x="117" y="2463"/>
                </a:cxn>
                <a:cxn ang="0">
                  <a:pos x="90" y="2369"/>
                </a:cxn>
                <a:cxn ang="0">
                  <a:pos x="79" y="2252"/>
                </a:cxn>
                <a:cxn ang="0">
                  <a:pos x="73" y="2119"/>
                </a:cxn>
                <a:cxn ang="0">
                  <a:pos x="69" y="1962"/>
                </a:cxn>
                <a:cxn ang="0">
                  <a:pos x="69" y="1854"/>
                </a:cxn>
                <a:cxn ang="0">
                  <a:pos x="69" y="1839"/>
                </a:cxn>
                <a:cxn ang="0">
                  <a:pos x="69" y="1810"/>
                </a:cxn>
                <a:cxn ang="0">
                  <a:pos x="69" y="1766"/>
                </a:cxn>
                <a:cxn ang="0">
                  <a:pos x="69" y="1705"/>
                </a:cxn>
                <a:cxn ang="0">
                  <a:pos x="69" y="1630"/>
                </a:cxn>
                <a:cxn ang="0">
                  <a:pos x="69" y="1538"/>
                </a:cxn>
                <a:cxn ang="0">
                  <a:pos x="69" y="1432"/>
                </a:cxn>
                <a:cxn ang="0">
                  <a:pos x="69" y="1309"/>
                </a:cxn>
                <a:cxn ang="0">
                  <a:pos x="69" y="1173"/>
                </a:cxn>
                <a:cxn ang="0">
                  <a:pos x="69" y="1019"/>
                </a:cxn>
                <a:cxn ang="0">
                  <a:pos x="69" y="850"/>
                </a:cxn>
                <a:cxn ang="0">
                  <a:pos x="69" y="668"/>
                </a:cxn>
                <a:cxn ang="0">
                  <a:pos x="67" y="499"/>
                </a:cxn>
                <a:cxn ang="0">
                  <a:pos x="58" y="363"/>
                </a:cxn>
                <a:cxn ang="0">
                  <a:pos x="39" y="242"/>
                </a:cxn>
                <a:cxn ang="0">
                  <a:pos x="17" y="159"/>
                </a:cxn>
                <a:cxn ang="0">
                  <a:pos x="6" y="121"/>
                </a:cxn>
                <a:cxn ang="0">
                  <a:pos x="0" y="88"/>
                </a:cxn>
                <a:cxn ang="0">
                  <a:pos x="4" y="50"/>
                </a:cxn>
                <a:cxn ang="0">
                  <a:pos x="23" y="21"/>
                </a:cxn>
                <a:cxn ang="0">
                  <a:pos x="56" y="4"/>
                </a:cxn>
              </a:cxnLst>
              <a:rect l="0" t="0" r="r" b="b"/>
              <a:pathLst>
                <a:path w="495" h="2530">
                  <a:moveTo>
                    <a:pt x="75" y="0"/>
                  </a:moveTo>
                  <a:lnTo>
                    <a:pt x="83" y="0"/>
                  </a:lnTo>
                  <a:lnTo>
                    <a:pt x="92" y="0"/>
                  </a:lnTo>
                  <a:lnTo>
                    <a:pt x="102" y="2"/>
                  </a:lnTo>
                  <a:lnTo>
                    <a:pt x="113" y="4"/>
                  </a:lnTo>
                  <a:lnTo>
                    <a:pt x="125" y="6"/>
                  </a:lnTo>
                  <a:lnTo>
                    <a:pt x="138" y="10"/>
                  </a:lnTo>
                  <a:lnTo>
                    <a:pt x="152" y="13"/>
                  </a:lnTo>
                  <a:lnTo>
                    <a:pt x="167" y="17"/>
                  </a:lnTo>
                  <a:lnTo>
                    <a:pt x="183" y="21"/>
                  </a:lnTo>
                  <a:lnTo>
                    <a:pt x="200" y="27"/>
                  </a:lnTo>
                  <a:lnTo>
                    <a:pt x="217" y="33"/>
                  </a:lnTo>
                  <a:lnTo>
                    <a:pt x="236" y="40"/>
                  </a:lnTo>
                  <a:lnTo>
                    <a:pt x="255" y="46"/>
                  </a:lnTo>
                  <a:lnTo>
                    <a:pt x="277" y="54"/>
                  </a:lnTo>
                  <a:lnTo>
                    <a:pt x="298" y="63"/>
                  </a:lnTo>
                  <a:lnTo>
                    <a:pt x="321" y="71"/>
                  </a:lnTo>
                  <a:lnTo>
                    <a:pt x="342" y="82"/>
                  </a:lnTo>
                  <a:lnTo>
                    <a:pt x="361" y="92"/>
                  </a:lnTo>
                  <a:lnTo>
                    <a:pt x="380" y="104"/>
                  </a:lnTo>
                  <a:lnTo>
                    <a:pt x="398" y="113"/>
                  </a:lnTo>
                  <a:lnTo>
                    <a:pt x="413" y="125"/>
                  </a:lnTo>
                  <a:lnTo>
                    <a:pt x="426" y="136"/>
                  </a:lnTo>
                  <a:lnTo>
                    <a:pt x="440" y="148"/>
                  </a:lnTo>
                  <a:lnTo>
                    <a:pt x="451" y="159"/>
                  </a:lnTo>
                  <a:lnTo>
                    <a:pt x="461" y="171"/>
                  </a:lnTo>
                  <a:lnTo>
                    <a:pt x="470" y="182"/>
                  </a:lnTo>
                  <a:lnTo>
                    <a:pt x="478" y="196"/>
                  </a:lnTo>
                  <a:lnTo>
                    <a:pt x="484" y="207"/>
                  </a:lnTo>
                  <a:lnTo>
                    <a:pt x="490" y="219"/>
                  </a:lnTo>
                  <a:lnTo>
                    <a:pt x="494" y="232"/>
                  </a:lnTo>
                  <a:lnTo>
                    <a:pt x="495" y="244"/>
                  </a:lnTo>
                  <a:lnTo>
                    <a:pt x="495" y="257"/>
                  </a:lnTo>
                  <a:lnTo>
                    <a:pt x="495" y="259"/>
                  </a:lnTo>
                  <a:lnTo>
                    <a:pt x="494" y="265"/>
                  </a:lnTo>
                  <a:lnTo>
                    <a:pt x="490" y="271"/>
                  </a:lnTo>
                  <a:lnTo>
                    <a:pt x="486" y="278"/>
                  </a:lnTo>
                  <a:lnTo>
                    <a:pt x="482" y="288"/>
                  </a:lnTo>
                  <a:lnTo>
                    <a:pt x="476" y="299"/>
                  </a:lnTo>
                  <a:lnTo>
                    <a:pt x="469" y="313"/>
                  </a:lnTo>
                  <a:lnTo>
                    <a:pt x="461" y="328"/>
                  </a:lnTo>
                  <a:lnTo>
                    <a:pt x="449" y="357"/>
                  </a:lnTo>
                  <a:lnTo>
                    <a:pt x="442" y="388"/>
                  </a:lnTo>
                  <a:lnTo>
                    <a:pt x="432" y="418"/>
                  </a:lnTo>
                  <a:lnTo>
                    <a:pt x="426" y="449"/>
                  </a:lnTo>
                  <a:lnTo>
                    <a:pt x="419" y="480"/>
                  </a:lnTo>
                  <a:lnTo>
                    <a:pt x="415" y="512"/>
                  </a:lnTo>
                  <a:lnTo>
                    <a:pt x="411" y="545"/>
                  </a:lnTo>
                  <a:lnTo>
                    <a:pt x="409" y="578"/>
                  </a:lnTo>
                  <a:lnTo>
                    <a:pt x="409" y="578"/>
                  </a:lnTo>
                  <a:lnTo>
                    <a:pt x="409" y="580"/>
                  </a:lnTo>
                  <a:lnTo>
                    <a:pt x="407" y="582"/>
                  </a:lnTo>
                  <a:lnTo>
                    <a:pt x="407" y="584"/>
                  </a:lnTo>
                  <a:lnTo>
                    <a:pt x="407" y="585"/>
                  </a:lnTo>
                  <a:lnTo>
                    <a:pt x="407" y="587"/>
                  </a:lnTo>
                  <a:lnTo>
                    <a:pt x="407" y="591"/>
                  </a:lnTo>
                  <a:lnTo>
                    <a:pt x="407" y="595"/>
                  </a:lnTo>
                  <a:lnTo>
                    <a:pt x="407" y="601"/>
                  </a:lnTo>
                  <a:lnTo>
                    <a:pt x="407" y="605"/>
                  </a:lnTo>
                  <a:lnTo>
                    <a:pt x="407" y="610"/>
                  </a:lnTo>
                  <a:lnTo>
                    <a:pt x="407" y="618"/>
                  </a:lnTo>
                  <a:lnTo>
                    <a:pt x="407" y="624"/>
                  </a:lnTo>
                  <a:lnTo>
                    <a:pt x="407" y="632"/>
                  </a:lnTo>
                  <a:lnTo>
                    <a:pt x="407" y="639"/>
                  </a:lnTo>
                  <a:lnTo>
                    <a:pt x="407" y="647"/>
                  </a:lnTo>
                  <a:lnTo>
                    <a:pt x="407" y="656"/>
                  </a:lnTo>
                  <a:lnTo>
                    <a:pt x="407" y="666"/>
                  </a:lnTo>
                  <a:lnTo>
                    <a:pt x="407" y="676"/>
                  </a:lnTo>
                  <a:lnTo>
                    <a:pt x="405" y="687"/>
                  </a:lnTo>
                  <a:lnTo>
                    <a:pt x="405" y="697"/>
                  </a:lnTo>
                  <a:lnTo>
                    <a:pt x="405" y="708"/>
                  </a:lnTo>
                  <a:lnTo>
                    <a:pt x="405" y="722"/>
                  </a:lnTo>
                  <a:lnTo>
                    <a:pt x="405" y="733"/>
                  </a:lnTo>
                  <a:lnTo>
                    <a:pt x="405" y="747"/>
                  </a:lnTo>
                  <a:lnTo>
                    <a:pt x="405" y="760"/>
                  </a:lnTo>
                  <a:lnTo>
                    <a:pt x="405" y="775"/>
                  </a:lnTo>
                  <a:lnTo>
                    <a:pt x="403" y="791"/>
                  </a:lnTo>
                  <a:lnTo>
                    <a:pt x="403" y="806"/>
                  </a:lnTo>
                  <a:lnTo>
                    <a:pt x="403" y="822"/>
                  </a:lnTo>
                  <a:lnTo>
                    <a:pt x="403" y="839"/>
                  </a:lnTo>
                  <a:lnTo>
                    <a:pt x="403" y="854"/>
                  </a:lnTo>
                  <a:lnTo>
                    <a:pt x="403" y="873"/>
                  </a:lnTo>
                  <a:lnTo>
                    <a:pt x="401" y="891"/>
                  </a:lnTo>
                  <a:lnTo>
                    <a:pt x="401" y="910"/>
                  </a:lnTo>
                  <a:lnTo>
                    <a:pt x="401" y="929"/>
                  </a:lnTo>
                  <a:lnTo>
                    <a:pt x="401" y="948"/>
                  </a:lnTo>
                  <a:lnTo>
                    <a:pt x="401" y="967"/>
                  </a:lnTo>
                  <a:lnTo>
                    <a:pt x="399" y="989"/>
                  </a:lnTo>
                  <a:lnTo>
                    <a:pt x="399" y="1010"/>
                  </a:lnTo>
                  <a:lnTo>
                    <a:pt x="399" y="1033"/>
                  </a:lnTo>
                  <a:lnTo>
                    <a:pt x="399" y="1054"/>
                  </a:lnTo>
                  <a:lnTo>
                    <a:pt x="398" y="1077"/>
                  </a:lnTo>
                  <a:lnTo>
                    <a:pt x="398" y="1102"/>
                  </a:lnTo>
                  <a:lnTo>
                    <a:pt x="398" y="1125"/>
                  </a:lnTo>
                  <a:lnTo>
                    <a:pt x="396" y="1150"/>
                  </a:lnTo>
                  <a:lnTo>
                    <a:pt x="396" y="1175"/>
                  </a:lnTo>
                  <a:lnTo>
                    <a:pt x="396" y="1200"/>
                  </a:lnTo>
                  <a:lnTo>
                    <a:pt x="396" y="1227"/>
                  </a:lnTo>
                  <a:lnTo>
                    <a:pt x="394" y="1253"/>
                  </a:lnTo>
                  <a:lnTo>
                    <a:pt x="394" y="1280"/>
                  </a:lnTo>
                  <a:lnTo>
                    <a:pt x="394" y="1307"/>
                  </a:lnTo>
                  <a:lnTo>
                    <a:pt x="392" y="1336"/>
                  </a:lnTo>
                  <a:lnTo>
                    <a:pt x="392" y="1365"/>
                  </a:lnTo>
                  <a:lnTo>
                    <a:pt x="392" y="1394"/>
                  </a:lnTo>
                  <a:lnTo>
                    <a:pt x="390" y="1424"/>
                  </a:lnTo>
                  <a:lnTo>
                    <a:pt x="390" y="1455"/>
                  </a:lnTo>
                  <a:lnTo>
                    <a:pt x="390" y="1486"/>
                  </a:lnTo>
                  <a:lnTo>
                    <a:pt x="388" y="1516"/>
                  </a:lnTo>
                  <a:lnTo>
                    <a:pt x="388" y="1549"/>
                  </a:lnTo>
                  <a:lnTo>
                    <a:pt x="386" y="1582"/>
                  </a:lnTo>
                  <a:lnTo>
                    <a:pt x="386" y="1614"/>
                  </a:lnTo>
                  <a:lnTo>
                    <a:pt x="386" y="1647"/>
                  </a:lnTo>
                  <a:lnTo>
                    <a:pt x="384" y="1682"/>
                  </a:lnTo>
                  <a:lnTo>
                    <a:pt x="384" y="1722"/>
                  </a:lnTo>
                  <a:lnTo>
                    <a:pt x="382" y="1758"/>
                  </a:lnTo>
                  <a:lnTo>
                    <a:pt x="380" y="1797"/>
                  </a:lnTo>
                  <a:lnTo>
                    <a:pt x="376" y="1833"/>
                  </a:lnTo>
                  <a:lnTo>
                    <a:pt x="373" y="1870"/>
                  </a:lnTo>
                  <a:lnTo>
                    <a:pt x="371" y="1906"/>
                  </a:lnTo>
                  <a:lnTo>
                    <a:pt x="365" y="1943"/>
                  </a:lnTo>
                  <a:lnTo>
                    <a:pt x="361" y="1977"/>
                  </a:lnTo>
                  <a:lnTo>
                    <a:pt x="355" y="2010"/>
                  </a:lnTo>
                  <a:lnTo>
                    <a:pt x="350" y="2044"/>
                  </a:lnTo>
                  <a:lnTo>
                    <a:pt x="344" y="2077"/>
                  </a:lnTo>
                  <a:lnTo>
                    <a:pt x="336" y="2110"/>
                  </a:lnTo>
                  <a:lnTo>
                    <a:pt x="328" y="2140"/>
                  </a:lnTo>
                  <a:lnTo>
                    <a:pt x="321" y="2171"/>
                  </a:lnTo>
                  <a:lnTo>
                    <a:pt x="313" y="2202"/>
                  </a:lnTo>
                  <a:lnTo>
                    <a:pt x="303" y="2231"/>
                  </a:lnTo>
                  <a:lnTo>
                    <a:pt x="300" y="2250"/>
                  </a:lnTo>
                  <a:lnTo>
                    <a:pt x="294" y="2267"/>
                  </a:lnTo>
                  <a:lnTo>
                    <a:pt x="290" y="2284"/>
                  </a:lnTo>
                  <a:lnTo>
                    <a:pt x="286" y="2300"/>
                  </a:lnTo>
                  <a:lnTo>
                    <a:pt x="282" y="2317"/>
                  </a:lnTo>
                  <a:lnTo>
                    <a:pt x="279" y="2332"/>
                  </a:lnTo>
                  <a:lnTo>
                    <a:pt x="273" y="2346"/>
                  </a:lnTo>
                  <a:lnTo>
                    <a:pt x="269" y="2361"/>
                  </a:lnTo>
                  <a:lnTo>
                    <a:pt x="265" y="2375"/>
                  </a:lnTo>
                  <a:lnTo>
                    <a:pt x="261" y="2388"/>
                  </a:lnTo>
                  <a:lnTo>
                    <a:pt x="257" y="2400"/>
                  </a:lnTo>
                  <a:lnTo>
                    <a:pt x="254" y="2411"/>
                  </a:lnTo>
                  <a:lnTo>
                    <a:pt x="250" y="2423"/>
                  </a:lnTo>
                  <a:lnTo>
                    <a:pt x="246" y="2434"/>
                  </a:lnTo>
                  <a:lnTo>
                    <a:pt x="242" y="2444"/>
                  </a:lnTo>
                  <a:lnTo>
                    <a:pt x="238" y="2453"/>
                  </a:lnTo>
                  <a:lnTo>
                    <a:pt x="234" y="2463"/>
                  </a:lnTo>
                  <a:lnTo>
                    <a:pt x="231" y="2471"/>
                  </a:lnTo>
                  <a:lnTo>
                    <a:pt x="227" y="2480"/>
                  </a:lnTo>
                  <a:lnTo>
                    <a:pt x="223" y="2486"/>
                  </a:lnTo>
                  <a:lnTo>
                    <a:pt x="219" y="2494"/>
                  </a:lnTo>
                  <a:lnTo>
                    <a:pt x="215" y="2499"/>
                  </a:lnTo>
                  <a:lnTo>
                    <a:pt x="211" y="2505"/>
                  </a:lnTo>
                  <a:lnTo>
                    <a:pt x="207" y="2511"/>
                  </a:lnTo>
                  <a:lnTo>
                    <a:pt x="204" y="2515"/>
                  </a:lnTo>
                  <a:lnTo>
                    <a:pt x="200" y="2519"/>
                  </a:lnTo>
                  <a:lnTo>
                    <a:pt x="198" y="2522"/>
                  </a:lnTo>
                  <a:lnTo>
                    <a:pt x="194" y="2524"/>
                  </a:lnTo>
                  <a:lnTo>
                    <a:pt x="190" y="2526"/>
                  </a:lnTo>
                  <a:lnTo>
                    <a:pt x="186" y="2528"/>
                  </a:lnTo>
                  <a:lnTo>
                    <a:pt x="183" y="2528"/>
                  </a:lnTo>
                  <a:lnTo>
                    <a:pt x="181" y="2530"/>
                  </a:lnTo>
                  <a:lnTo>
                    <a:pt x="173" y="2528"/>
                  </a:lnTo>
                  <a:lnTo>
                    <a:pt x="165" y="2526"/>
                  </a:lnTo>
                  <a:lnTo>
                    <a:pt x="158" y="2522"/>
                  </a:lnTo>
                  <a:lnTo>
                    <a:pt x="150" y="2517"/>
                  </a:lnTo>
                  <a:lnTo>
                    <a:pt x="144" y="2509"/>
                  </a:lnTo>
                  <a:lnTo>
                    <a:pt x="136" y="2499"/>
                  </a:lnTo>
                  <a:lnTo>
                    <a:pt x="131" y="2488"/>
                  </a:lnTo>
                  <a:lnTo>
                    <a:pt x="123" y="2476"/>
                  </a:lnTo>
                  <a:lnTo>
                    <a:pt x="117" y="2463"/>
                  </a:lnTo>
                  <a:lnTo>
                    <a:pt x="111" y="2447"/>
                  </a:lnTo>
                  <a:lnTo>
                    <a:pt x="106" y="2430"/>
                  </a:lnTo>
                  <a:lnTo>
                    <a:pt x="100" y="2411"/>
                  </a:lnTo>
                  <a:lnTo>
                    <a:pt x="96" y="2390"/>
                  </a:lnTo>
                  <a:lnTo>
                    <a:pt x="90" y="2369"/>
                  </a:lnTo>
                  <a:lnTo>
                    <a:pt x="87" y="2346"/>
                  </a:lnTo>
                  <a:lnTo>
                    <a:pt x="81" y="2321"/>
                  </a:lnTo>
                  <a:lnTo>
                    <a:pt x="81" y="2298"/>
                  </a:lnTo>
                  <a:lnTo>
                    <a:pt x="79" y="2277"/>
                  </a:lnTo>
                  <a:lnTo>
                    <a:pt x="79" y="2252"/>
                  </a:lnTo>
                  <a:lnTo>
                    <a:pt x="77" y="2227"/>
                  </a:lnTo>
                  <a:lnTo>
                    <a:pt x="75" y="2202"/>
                  </a:lnTo>
                  <a:lnTo>
                    <a:pt x="75" y="2175"/>
                  </a:lnTo>
                  <a:lnTo>
                    <a:pt x="73" y="2148"/>
                  </a:lnTo>
                  <a:lnTo>
                    <a:pt x="73" y="2119"/>
                  </a:lnTo>
                  <a:lnTo>
                    <a:pt x="73" y="2090"/>
                  </a:lnTo>
                  <a:lnTo>
                    <a:pt x="71" y="2060"/>
                  </a:lnTo>
                  <a:lnTo>
                    <a:pt x="71" y="2027"/>
                  </a:lnTo>
                  <a:lnTo>
                    <a:pt x="71" y="1994"/>
                  </a:lnTo>
                  <a:lnTo>
                    <a:pt x="69" y="1962"/>
                  </a:lnTo>
                  <a:lnTo>
                    <a:pt x="69" y="1927"/>
                  </a:lnTo>
                  <a:lnTo>
                    <a:pt x="69" y="1891"/>
                  </a:lnTo>
                  <a:lnTo>
                    <a:pt x="69" y="1854"/>
                  </a:lnTo>
                  <a:lnTo>
                    <a:pt x="69" y="1854"/>
                  </a:lnTo>
                  <a:lnTo>
                    <a:pt x="69" y="1854"/>
                  </a:lnTo>
                  <a:lnTo>
                    <a:pt x="69" y="1852"/>
                  </a:lnTo>
                  <a:lnTo>
                    <a:pt x="69" y="1850"/>
                  </a:lnTo>
                  <a:lnTo>
                    <a:pt x="69" y="1847"/>
                  </a:lnTo>
                  <a:lnTo>
                    <a:pt x="69" y="1843"/>
                  </a:lnTo>
                  <a:lnTo>
                    <a:pt x="69" y="1839"/>
                  </a:lnTo>
                  <a:lnTo>
                    <a:pt x="69" y="1835"/>
                  </a:lnTo>
                  <a:lnTo>
                    <a:pt x="69" y="1829"/>
                  </a:lnTo>
                  <a:lnTo>
                    <a:pt x="69" y="1824"/>
                  </a:lnTo>
                  <a:lnTo>
                    <a:pt x="69" y="1818"/>
                  </a:lnTo>
                  <a:lnTo>
                    <a:pt x="69" y="1810"/>
                  </a:lnTo>
                  <a:lnTo>
                    <a:pt x="69" y="1802"/>
                  </a:lnTo>
                  <a:lnTo>
                    <a:pt x="69" y="1795"/>
                  </a:lnTo>
                  <a:lnTo>
                    <a:pt x="69" y="1785"/>
                  </a:lnTo>
                  <a:lnTo>
                    <a:pt x="69" y="1776"/>
                  </a:lnTo>
                  <a:lnTo>
                    <a:pt x="69" y="1766"/>
                  </a:lnTo>
                  <a:lnTo>
                    <a:pt x="69" y="1755"/>
                  </a:lnTo>
                  <a:lnTo>
                    <a:pt x="69" y="1743"/>
                  </a:lnTo>
                  <a:lnTo>
                    <a:pt x="69" y="1731"/>
                  </a:lnTo>
                  <a:lnTo>
                    <a:pt x="69" y="1718"/>
                  </a:lnTo>
                  <a:lnTo>
                    <a:pt x="69" y="1705"/>
                  </a:lnTo>
                  <a:lnTo>
                    <a:pt x="69" y="1691"/>
                  </a:lnTo>
                  <a:lnTo>
                    <a:pt x="69" y="1676"/>
                  </a:lnTo>
                  <a:lnTo>
                    <a:pt x="69" y="1660"/>
                  </a:lnTo>
                  <a:lnTo>
                    <a:pt x="69" y="1645"/>
                  </a:lnTo>
                  <a:lnTo>
                    <a:pt x="69" y="1630"/>
                  </a:lnTo>
                  <a:lnTo>
                    <a:pt x="69" y="1612"/>
                  </a:lnTo>
                  <a:lnTo>
                    <a:pt x="69" y="1595"/>
                  </a:lnTo>
                  <a:lnTo>
                    <a:pt x="69" y="1576"/>
                  </a:lnTo>
                  <a:lnTo>
                    <a:pt x="69" y="1557"/>
                  </a:lnTo>
                  <a:lnTo>
                    <a:pt x="69" y="1538"/>
                  </a:lnTo>
                  <a:lnTo>
                    <a:pt x="69" y="1518"/>
                  </a:lnTo>
                  <a:lnTo>
                    <a:pt x="69" y="1497"/>
                  </a:lnTo>
                  <a:lnTo>
                    <a:pt x="69" y="1476"/>
                  </a:lnTo>
                  <a:lnTo>
                    <a:pt x="69" y="1453"/>
                  </a:lnTo>
                  <a:lnTo>
                    <a:pt x="69" y="1432"/>
                  </a:lnTo>
                  <a:lnTo>
                    <a:pt x="69" y="1409"/>
                  </a:lnTo>
                  <a:lnTo>
                    <a:pt x="69" y="1384"/>
                  </a:lnTo>
                  <a:lnTo>
                    <a:pt x="69" y="1361"/>
                  </a:lnTo>
                  <a:lnTo>
                    <a:pt x="69" y="1334"/>
                  </a:lnTo>
                  <a:lnTo>
                    <a:pt x="69" y="1309"/>
                  </a:lnTo>
                  <a:lnTo>
                    <a:pt x="69" y="1282"/>
                  </a:lnTo>
                  <a:lnTo>
                    <a:pt x="69" y="1255"/>
                  </a:lnTo>
                  <a:lnTo>
                    <a:pt x="69" y="1229"/>
                  </a:lnTo>
                  <a:lnTo>
                    <a:pt x="69" y="1202"/>
                  </a:lnTo>
                  <a:lnTo>
                    <a:pt x="69" y="1173"/>
                  </a:lnTo>
                  <a:lnTo>
                    <a:pt x="69" y="1142"/>
                  </a:lnTo>
                  <a:lnTo>
                    <a:pt x="69" y="1113"/>
                  </a:lnTo>
                  <a:lnTo>
                    <a:pt x="69" y="1083"/>
                  </a:lnTo>
                  <a:lnTo>
                    <a:pt x="69" y="1052"/>
                  </a:lnTo>
                  <a:lnTo>
                    <a:pt x="69" y="1019"/>
                  </a:lnTo>
                  <a:lnTo>
                    <a:pt x="69" y="987"/>
                  </a:lnTo>
                  <a:lnTo>
                    <a:pt x="69" y="954"/>
                  </a:lnTo>
                  <a:lnTo>
                    <a:pt x="69" y="919"/>
                  </a:lnTo>
                  <a:lnTo>
                    <a:pt x="69" y="887"/>
                  </a:lnTo>
                  <a:lnTo>
                    <a:pt x="69" y="850"/>
                  </a:lnTo>
                  <a:lnTo>
                    <a:pt x="69" y="816"/>
                  </a:lnTo>
                  <a:lnTo>
                    <a:pt x="69" y="779"/>
                  </a:lnTo>
                  <a:lnTo>
                    <a:pt x="69" y="743"/>
                  </a:lnTo>
                  <a:lnTo>
                    <a:pt x="69" y="706"/>
                  </a:lnTo>
                  <a:lnTo>
                    <a:pt x="69" y="668"/>
                  </a:lnTo>
                  <a:lnTo>
                    <a:pt x="69" y="630"/>
                  </a:lnTo>
                  <a:lnTo>
                    <a:pt x="69" y="589"/>
                  </a:lnTo>
                  <a:lnTo>
                    <a:pt x="69" y="559"/>
                  </a:lnTo>
                  <a:lnTo>
                    <a:pt x="69" y="530"/>
                  </a:lnTo>
                  <a:lnTo>
                    <a:pt x="67" y="499"/>
                  </a:lnTo>
                  <a:lnTo>
                    <a:pt x="65" y="470"/>
                  </a:lnTo>
                  <a:lnTo>
                    <a:pt x="64" y="441"/>
                  </a:lnTo>
                  <a:lnTo>
                    <a:pt x="62" y="415"/>
                  </a:lnTo>
                  <a:lnTo>
                    <a:pt x="60" y="388"/>
                  </a:lnTo>
                  <a:lnTo>
                    <a:pt x="58" y="363"/>
                  </a:lnTo>
                  <a:lnTo>
                    <a:pt x="54" y="336"/>
                  </a:lnTo>
                  <a:lnTo>
                    <a:pt x="50" y="313"/>
                  </a:lnTo>
                  <a:lnTo>
                    <a:pt x="46" y="288"/>
                  </a:lnTo>
                  <a:lnTo>
                    <a:pt x="42" y="265"/>
                  </a:lnTo>
                  <a:lnTo>
                    <a:pt x="39" y="242"/>
                  </a:lnTo>
                  <a:lnTo>
                    <a:pt x="33" y="221"/>
                  </a:lnTo>
                  <a:lnTo>
                    <a:pt x="29" y="200"/>
                  </a:lnTo>
                  <a:lnTo>
                    <a:pt x="23" y="178"/>
                  </a:lnTo>
                  <a:lnTo>
                    <a:pt x="19" y="169"/>
                  </a:lnTo>
                  <a:lnTo>
                    <a:pt x="17" y="159"/>
                  </a:lnTo>
                  <a:lnTo>
                    <a:pt x="14" y="152"/>
                  </a:lnTo>
                  <a:lnTo>
                    <a:pt x="12" y="142"/>
                  </a:lnTo>
                  <a:lnTo>
                    <a:pt x="10" y="134"/>
                  </a:lnTo>
                  <a:lnTo>
                    <a:pt x="8" y="129"/>
                  </a:lnTo>
                  <a:lnTo>
                    <a:pt x="6" y="121"/>
                  </a:lnTo>
                  <a:lnTo>
                    <a:pt x="4" y="115"/>
                  </a:lnTo>
                  <a:lnTo>
                    <a:pt x="4" y="109"/>
                  </a:lnTo>
                  <a:lnTo>
                    <a:pt x="2" y="104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4" y="50"/>
                  </a:lnTo>
                  <a:lnTo>
                    <a:pt x="6" y="44"/>
                  </a:lnTo>
                  <a:lnTo>
                    <a:pt x="10" y="36"/>
                  </a:lnTo>
                  <a:lnTo>
                    <a:pt x="14" y="31"/>
                  </a:lnTo>
                  <a:lnTo>
                    <a:pt x="17" y="25"/>
                  </a:lnTo>
                  <a:lnTo>
                    <a:pt x="23" y="21"/>
                  </a:lnTo>
                  <a:lnTo>
                    <a:pt x="29" y="15"/>
                  </a:lnTo>
                  <a:lnTo>
                    <a:pt x="35" y="11"/>
                  </a:lnTo>
                  <a:lnTo>
                    <a:pt x="40" y="8"/>
                  </a:lnTo>
                  <a:lnTo>
                    <a:pt x="48" y="6"/>
                  </a:lnTo>
                  <a:lnTo>
                    <a:pt x="56" y="4"/>
                  </a:lnTo>
                  <a:lnTo>
                    <a:pt x="65" y="2"/>
                  </a:lnTo>
                  <a:lnTo>
                    <a:pt x="75" y="0"/>
                  </a:lnTo>
                  <a:lnTo>
                    <a:pt x="7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H="1">
            <a:off x="5161980" y="5122396"/>
            <a:ext cx="3810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546350" y="171608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掉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809875" y="2927350"/>
            <a:ext cx="1408113" cy="355600"/>
          </a:xfrm>
          <a:custGeom>
            <a:avLst/>
            <a:gdLst/>
            <a:ahLst/>
            <a:cxnLst>
              <a:cxn ang="0">
                <a:pos x="1472" y="2"/>
              </a:cxn>
              <a:cxn ang="0">
                <a:pos x="1528" y="14"/>
              </a:cxn>
              <a:cxn ang="0">
                <a:pos x="1588" y="33"/>
              </a:cxn>
              <a:cxn ang="0">
                <a:pos x="1657" y="63"/>
              </a:cxn>
              <a:cxn ang="0">
                <a:pos x="1709" y="90"/>
              </a:cxn>
              <a:cxn ang="0">
                <a:pos x="1741" y="117"/>
              </a:cxn>
              <a:cxn ang="0">
                <a:pos x="1764" y="146"/>
              </a:cxn>
              <a:cxn ang="0">
                <a:pos x="1774" y="177"/>
              </a:cxn>
              <a:cxn ang="0">
                <a:pos x="1770" y="200"/>
              </a:cxn>
              <a:cxn ang="0">
                <a:pos x="1755" y="219"/>
              </a:cxn>
              <a:cxn ang="0">
                <a:pos x="1726" y="234"/>
              </a:cxn>
              <a:cxn ang="0">
                <a:pos x="1687" y="248"/>
              </a:cxn>
              <a:cxn ang="0">
                <a:pos x="1651" y="259"/>
              </a:cxn>
              <a:cxn ang="0">
                <a:pos x="1613" y="271"/>
              </a:cxn>
              <a:cxn ang="0">
                <a:pos x="1563" y="284"/>
              </a:cxn>
              <a:cxn ang="0">
                <a:pos x="1507" y="296"/>
              </a:cxn>
              <a:cxn ang="0">
                <a:pos x="1442" y="309"/>
              </a:cxn>
              <a:cxn ang="0">
                <a:pos x="1367" y="325"/>
              </a:cxn>
              <a:cxn ang="0">
                <a:pos x="1282" y="338"/>
              </a:cxn>
              <a:cxn ang="0">
                <a:pos x="1192" y="353"/>
              </a:cxn>
              <a:cxn ang="0">
                <a:pos x="1058" y="374"/>
              </a:cxn>
              <a:cxn ang="0">
                <a:pos x="923" y="394"/>
              </a:cxn>
              <a:cxn ang="0">
                <a:pos x="803" y="409"/>
              </a:cxn>
              <a:cxn ang="0">
                <a:pos x="695" y="422"/>
              </a:cxn>
              <a:cxn ang="0">
                <a:pos x="601" y="434"/>
              </a:cxn>
              <a:cxn ang="0">
                <a:pos x="520" y="442"/>
              </a:cxn>
              <a:cxn ang="0">
                <a:pos x="453" y="445"/>
              </a:cxn>
              <a:cxn ang="0">
                <a:pos x="397" y="447"/>
              </a:cxn>
              <a:cxn ang="0">
                <a:pos x="307" y="445"/>
              </a:cxn>
              <a:cxn ang="0">
                <a:pos x="219" y="438"/>
              </a:cxn>
              <a:cxn ang="0">
                <a:pos x="148" y="424"/>
              </a:cxn>
              <a:cxn ang="0">
                <a:pos x="92" y="405"/>
              </a:cxn>
              <a:cxn ang="0">
                <a:pos x="54" y="376"/>
              </a:cxn>
              <a:cxn ang="0">
                <a:pos x="27" y="348"/>
              </a:cxn>
              <a:cxn ang="0">
                <a:pos x="8" y="323"/>
              </a:cxn>
              <a:cxn ang="0">
                <a:pos x="0" y="298"/>
              </a:cxn>
              <a:cxn ang="0">
                <a:pos x="4" y="280"/>
              </a:cxn>
              <a:cxn ang="0">
                <a:pos x="27" y="267"/>
              </a:cxn>
              <a:cxn ang="0">
                <a:pos x="65" y="259"/>
              </a:cxn>
              <a:cxn ang="0">
                <a:pos x="123" y="252"/>
              </a:cxn>
              <a:cxn ang="0">
                <a:pos x="271" y="236"/>
              </a:cxn>
              <a:cxn ang="0">
                <a:pos x="451" y="209"/>
              </a:cxn>
              <a:cxn ang="0">
                <a:pos x="643" y="179"/>
              </a:cxn>
              <a:cxn ang="0">
                <a:pos x="841" y="142"/>
              </a:cxn>
              <a:cxn ang="0">
                <a:pos x="994" y="113"/>
              </a:cxn>
              <a:cxn ang="0">
                <a:pos x="1119" y="88"/>
              </a:cxn>
              <a:cxn ang="0">
                <a:pos x="1231" y="62"/>
              </a:cxn>
              <a:cxn ang="0">
                <a:pos x="1330" y="33"/>
              </a:cxn>
              <a:cxn ang="0">
                <a:pos x="1394" y="8"/>
              </a:cxn>
              <a:cxn ang="0">
                <a:pos x="1428" y="0"/>
              </a:cxn>
            </a:cxnLst>
            <a:rect l="0" t="0" r="r" b="b"/>
            <a:pathLst>
              <a:path w="1774" h="447">
                <a:moveTo>
                  <a:pt x="1436" y="0"/>
                </a:moveTo>
                <a:lnTo>
                  <a:pt x="1448" y="0"/>
                </a:lnTo>
                <a:lnTo>
                  <a:pt x="1461" y="2"/>
                </a:lnTo>
                <a:lnTo>
                  <a:pt x="1472" y="2"/>
                </a:lnTo>
                <a:lnTo>
                  <a:pt x="1486" y="4"/>
                </a:lnTo>
                <a:lnTo>
                  <a:pt x="1499" y="8"/>
                </a:lnTo>
                <a:lnTo>
                  <a:pt x="1513" y="10"/>
                </a:lnTo>
                <a:lnTo>
                  <a:pt x="1528" y="14"/>
                </a:lnTo>
                <a:lnTo>
                  <a:pt x="1542" y="17"/>
                </a:lnTo>
                <a:lnTo>
                  <a:pt x="1557" y="23"/>
                </a:lnTo>
                <a:lnTo>
                  <a:pt x="1572" y="27"/>
                </a:lnTo>
                <a:lnTo>
                  <a:pt x="1588" y="33"/>
                </a:lnTo>
                <a:lnTo>
                  <a:pt x="1605" y="40"/>
                </a:lnTo>
                <a:lnTo>
                  <a:pt x="1622" y="46"/>
                </a:lnTo>
                <a:lnTo>
                  <a:pt x="1639" y="54"/>
                </a:lnTo>
                <a:lnTo>
                  <a:pt x="1657" y="63"/>
                </a:lnTo>
                <a:lnTo>
                  <a:pt x="1676" y="71"/>
                </a:lnTo>
                <a:lnTo>
                  <a:pt x="1687" y="77"/>
                </a:lnTo>
                <a:lnTo>
                  <a:pt x="1697" y="85"/>
                </a:lnTo>
                <a:lnTo>
                  <a:pt x="1709" y="90"/>
                </a:lnTo>
                <a:lnTo>
                  <a:pt x="1718" y="96"/>
                </a:lnTo>
                <a:lnTo>
                  <a:pt x="1726" y="104"/>
                </a:lnTo>
                <a:lnTo>
                  <a:pt x="1734" y="110"/>
                </a:lnTo>
                <a:lnTo>
                  <a:pt x="1741" y="117"/>
                </a:lnTo>
                <a:lnTo>
                  <a:pt x="1749" y="125"/>
                </a:lnTo>
                <a:lnTo>
                  <a:pt x="1755" y="133"/>
                </a:lnTo>
                <a:lnTo>
                  <a:pt x="1759" y="138"/>
                </a:lnTo>
                <a:lnTo>
                  <a:pt x="1764" y="146"/>
                </a:lnTo>
                <a:lnTo>
                  <a:pt x="1768" y="154"/>
                </a:lnTo>
                <a:lnTo>
                  <a:pt x="1770" y="161"/>
                </a:lnTo>
                <a:lnTo>
                  <a:pt x="1772" y="169"/>
                </a:lnTo>
                <a:lnTo>
                  <a:pt x="1774" y="177"/>
                </a:lnTo>
                <a:lnTo>
                  <a:pt x="1774" y="184"/>
                </a:lnTo>
                <a:lnTo>
                  <a:pt x="1774" y="190"/>
                </a:lnTo>
                <a:lnTo>
                  <a:pt x="1772" y="196"/>
                </a:lnTo>
                <a:lnTo>
                  <a:pt x="1770" y="200"/>
                </a:lnTo>
                <a:lnTo>
                  <a:pt x="1768" y="206"/>
                </a:lnTo>
                <a:lnTo>
                  <a:pt x="1764" y="209"/>
                </a:lnTo>
                <a:lnTo>
                  <a:pt x="1759" y="215"/>
                </a:lnTo>
                <a:lnTo>
                  <a:pt x="1755" y="219"/>
                </a:lnTo>
                <a:lnTo>
                  <a:pt x="1749" y="223"/>
                </a:lnTo>
                <a:lnTo>
                  <a:pt x="1741" y="227"/>
                </a:lnTo>
                <a:lnTo>
                  <a:pt x="1734" y="230"/>
                </a:lnTo>
                <a:lnTo>
                  <a:pt x="1726" y="234"/>
                </a:lnTo>
                <a:lnTo>
                  <a:pt x="1718" y="236"/>
                </a:lnTo>
                <a:lnTo>
                  <a:pt x="1709" y="240"/>
                </a:lnTo>
                <a:lnTo>
                  <a:pt x="1697" y="244"/>
                </a:lnTo>
                <a:lnTo>
                  <a:pt x="1687" y="248"/>
                </a:lnTo>
                <a:lnTo>
                  <a:pt x="1676" y="252"/>
                </a:lnTo>
                <a:lnTo>
                  <a:pt x="1668" y="254"/>
                </a:lnTo>
                <a:lnTo>
                  <a:pt x="1661" y="257"/>
                </a:lnTo>
                <a:lnTo>
                  <a:pt x="1651" y="259"/>
                </a:lnTo>
                <a:lnTo>
                  <a:pt x="1641" y="263"/>
                </a:lnTo>
                <a:lnTo>
                  <a:pt x="1632" y="265"/>
                </a:lnTo>
                <a:lnTo>
                  <a:pt x="1622" y="269"/>
                </a:lnTo>
                <a:lnTo>
                  <a:pt x="1613" y="271"/>
                </a:lnTo>
                <a:lnTo>
                  <a:pt x="1601" y="275"/>
                </a:lnTo>
                <a:lnTo>
                  <a:pt x="1590" y="277"/>
                </a:lnTo>
                <a:lnTo>
                  <a:pt x="1576" y="280"/>
                </a:lnTo>
                <a:lnTo>
                  <a:pt x="1563" y="284"/>
                </a:lnTo>
                <a:lnTo>
                  <a:pt x="1549" y="286"/>
                </a:lnTo>
                <a:lnTo>
                  <a:pt x="1536" y="290"/>
                </a:lnTo>
                <a:lnTo>
                  <a:pt x="1522" y="294"/>
                </a:lnTo>
                <a:lnTo>
                  <a:pt x="1507" y="296"/>
                </a:lnTo>
                <a:lnTo>
                  <a:pt x="1492" y="300"/>
                </a:lnTo>
                <a:lnTo>
                  <a:pt x="1474" y="303"/>
                </a:lnTo>
                <a:lnTo>
                  <a:pt x="1459" y="307"/>
                </a:lnTo>
                <a:lnTo>
                  <a:pt x="1442" y="309"/>
                </a:lnTo>
                <a:lnTo>
                  <a:pt x="1423" y="313"/>
                </a:lnTo>
                <a:lnTo>
                  <a:pt x="1405" y="317"/>
                </a:lnTo>
                <a:lnTo>
                  <a:pt x="1386" y="321"/>
                </a:lnTo>
                <a:lnTo>
                  <a:pt x="1367" y="325"/>
                </a:lnTo>
                <a:lnTo>
                  <a:pt x="1346" y="328"/>
                </a:lnTo>
                <a:lnTo>
                  <a:pt x="1327" y="332"/>
                </a:lnTo>
                <a:lnTo>
                  <a:pt x="1305" y="334"/>
                </a:lnTo>
                <a:lnTo>
                  <a:pt x="1282" y="338"/>
                </a:lnTo>
                <a:lnTo>
                  <a:pt x="1261" y="342"/>
                </a:lnTo>
                <a:lnTo>
                  <a:pt x="1238" y="346"/>
                </a:lnTo>
                <a:lnTo>
                  <a:pt x="1215" y="350"/>
                </a:lnTo>
                <a:lnTo>
                  <a:pt x="1192" y="353"/>
                </a:lnTo>
                <a:lnTo>
                  <a:pt x="1167" y="359"/>
                </a:lnTo>
                <a:lnTo>
                  <a:pt x="1131" y="363"/>
                </a:lnTo>
                <a:lnTo>
                  <a:pt x="1094" y="369"/>
                </a:lnTo>
                <a:lnTo>
                  <a:pt x="1058" y="374"/>
                </a:lnTo>
                <a:lnTo>
                  <a:pt x="1023" y="380"/>
                </a:lnTo>
                <a:lnTo>
                  <a:pt x="989" y="384"/>
                </a:lnTo>
                <a:lnTo>
                  <a:pt x="956" y="390"/>
                </a:lnTo>
                <a:lnTo>
                  <a:pt x="923" y="394"/>
                </a:lnTo>
                <a:lnTo>
                  <a:pt x="893" y="397"/>
                </a:lnTo>
                <a:lnTo>
                  <a:pt x="862" y="401"/>
                </a:lnTo>
                <a:lnTo>
                  <a:pt x="831" y="405"/>
                </a:lnTo>
                <a:lnTo>
                  <a:pt x="803" y="409"/>
                </a:lnTo>
                <a:lnTo>
                  <a:pt x="776" y="413"/>
                </a:lnTo>
                <a:lnTo>
                  <a:pt x="749" y="417"/>
                </a:lnTo>
                <a:lnTo>
                  <a:pt x="722" y="421"/>
                </a:lnTo>
                <a:lnTo>
                  <a:pt x="695" y="422"/>
                </a:lnTo>
                <a:lnTo>
                  <a:pt x="672" y="426"/>
                </a:lnTo>
                <a:lnTo>
                  <a:pt x="647" y="428"/>
                </a:lnTo>
                <a:lnTo>
                  <a:pt x="624" y="432"/>
                </a:lnTo>
                <a:lnTo>
                  <a:pt x="601" y="434"/>
                </a:lnTo>
                <a:lnTo>
                  <a:pt x="580" y="436"/>
                </a:lnTo>
                <a:lnTo>
                  <a:pt x="559" y="438"/>
                </a:lnTo>
                <a:lnTo>
                  <a:pt x="540" y="440"/>
                </a:lnTo>
                <a:lnTo>
                  <a:pt x="520" y="442"/>
                </a:lnTo>
                <a:lnTo>
                  <a:pt x="503" y="442"/>
                </a:lnTo>
                <a:lnTo>
                  <a:pt x="484" y="444"/>
                </a:lnTo>
                <a:lnTo>
                  <a:pt x="468" y="445"/>
                </a:lnTo>
                <a:lnTo>
                  <a:pt x="453" y="445"/>
                </a:lnTo>
                <a:lnTo>
                  <a:pt x="438" y="447"/>
                </a:lnTo>
                <a:lnTo>
                  <a:pt x="422" y="447"/>
                </a:lnTo>
                <a:lnTo>
                  <a:pt x="409" y="447"/>
                </a:lnTo>
                <a:lnTo>
                  <a:pt x="397" y="447"/>
                </a:lnTo>
                <a:lnTo>
                  <a:pt x="386" y="447"/>
                </a:lnTo>
                <a:lnTo>
                  <a:pt x="359" y="447"/>
                </a:lnTo>
                <a:lnTo>
                  <a:pt x="332" y="447"/>
                </a:lnTo>
                <a:lnTo>
                  <a:pt x="307" y="445"/>
                </a:lnTo>
                <a:lnTo>
                  <a:pt x="284" y="445"/>
                </a:lnTo>
                <a:lnTo>
                  <a:pt x="261" y="444"/>
                </a:lnTo>
                <a:lnTo>
                  <a:pt x="240" y="442"/>
                </a:lnTo>
                <a:lnTo>
                  <a:pt x="219" y="438"/>
                </a:lnTo>
                <a:lnTo>
                  <a:pt x="200" y="436"/>
                </a:lnTo>
                <a:lnTo>
                  <a:pt x="182" y="432"/>
                </a:lnTo>
                <a:lnTo>
                  <a:pt x="165" y="428"/>
                </a:lnTo>
                <a:lnTo>
                  <a:pt x="148" y="424"/>
                </a:lnTo>
                <a:lnTo>
                  <a:pt x="133" y="421"/>
                </a:lnTo>
                <a:lnTo>
                  <a:pt x="119" y="415"/>
                </a:lnTo>
                <a:lnTo>
                  <a:pt x="106" y="411"/>
                </a:lnTo>
                <a:lnTo>
                  <a:pt x="92" y="405"/>
                </a:lnTo>
                <a:lnTo>
                  <a:pt x="83" y="399"/>
                </a:lnTo>
                <a:lnTo>
                  <a:pt x="73" y="392"/>
                </a:lnTo>
                <a:lnTo>
                  <a:pt x="63" y="384"/>
                </a:lnTo>
                <a:lnTo>
                  <a:pt x="54" y="376"/>
                </a:lnTo>
                <a:lnTo>
                  <a:pt x="46" y="369"/>
                </a:lnTo>
                <a:lnTo>
                  <a:pt x="40" y="363"/>
                </a:lnTo>
                <a:lnTo>
                  <a:pt x="33" y="355"/>
                </a:lnTo>
                <a:lnTo>
                  <a:pt x="27" y="348"/>
                </a:lnTo>
                <a:lnTo>
                  <a:pt x="21" y="342"/>
                </a:lnTo>
                <a:lnTo>
                  <a:pt x="15" y="334"/>
                </a:lnTo>
                <a:lnTo>
                  <a:pt x="12" y="328"/>
                </a:lnTo>
                <a:lnTo>
                  <a:pt x="8" y="323"/>
                </a:lnTo>
                <a:lnTo>
                  <a:pt x="6" y="315"/>
                </a:lnTo>
                <a:lnTo>
                  <a:pt x="2" y="309"/>
                </a:lnTo>
                <a:lnTo>
                  <a:pt x="0" y="303"/>
                </a:lnTo>
                <a:lnTo>
                  <a:pt x="0" y="298"/>
                </a:lnTo>
                <a:lnTo>
                  <a:pt x="0" y="292"/>
                </a:lnTo>
                <a:lnTo>
                  <a:pt x="0" y="288"/>
                </a:lnTo>
                <a:lnTo>
                  <a:pt x="2" y="284"/>
                </a:lnTo>
                <a:lnTo>
                  <a:pt x="4" y="280"/>
                </a:lnTo>
                <a:lnTo>
                  <a:pt x="8" y="277"/>
                </a:lnTo>
                <a:lnTo>
                  <a:pt x="14" y="273"/>
                </a:lnTo>
                <a:lnTo>
                  <a:pt x="19" y="271"/>
                </a:lnTo>
                <a:lnTo>
                  <a:pt x="27" y="267"/>
                </a:lnTo>
                <a:lnTo>
                  <a:pt x="35" y="265"/>
                </a:lnTo>
                <a:lnTo>
                  <a:pt x="44" y="263"/>
                </a:lnTo>
                <a:lnTo>
                  <a:pt x="54" y="261"/>
                </a:lnTo>
                <a:lnTo>
                  <a:pt x="65" y="259"/>
                </a:lnTo>
                <a:lnTo>
                  <a:pt x="79" y="257"/>
                </a:lnTo>
                <a:lnTo>
                  <a:pt x="92" y="255"/>
                </a:lnTo>
                <a:lnTo>
                  <a:pt x="108" y="254"/>
                </a:lnTo>
                <a:lnTo>
                  <a:pt x="123" y="252"/>
                </a:lnTo>
                <a:lnTo>
                  <a:pt x="140" y="252"/>
                </a:lnTo>
                <a:lnTo>
                  <a:pt x="182" y="246"/>
                </a:lnTo>
                <a:lnTo>
                  <a:pt x="227" y="240"/>
                </a:lnTo>
                <a:lnTo>
                  <a:pt x="271" y="236"/>
                </a:lnTo>
                <a:lnTo>
                  <a:pt x="315" y="230"/>
                </a:lnTo>
                <a:lnTo>
                  <a:pt x="361" y="223"/>
                </a:lnTo>
                <a:lnTo>
                  <a:pt x="405" y="217"/>
                </a:lnTo>
                <a:lnTo>
                  <a:pt x="451" y="209"/>
                </a:lnTo>
                <a:lnTo>
                  <a:pt x="499" y="204"/>
                </a:lnTo>
                <a:lnTo>
                  <a:pt x="545" y="196"/>
                </a:lnTo>
                <a:lnTo>
                  <a:pt x="593" y="186"/>
                </a:lnTo>
                <a:lnTo>
                  <a:pt x="643" y="179"/>
                </a:lnTo>
                <a:lnTo>
                  <a:pt x="691" y="169"/>
                </a:lnTo>
                <a:lnTo>
                  <a:pt x="741" y="161"/>
                </a:lnTo>
                <a:lnTo>
                  <a:pt x="791" y="152"/>
                </a:lnTo>
                <a:lnTo>
                  <a:pt x="841" y="142"/>
                </a:lnTo>
                <a:lnTo>
                  <a:pt x="893" y="133"/>
                </a:lnTo>
                <a:lnTo>
                  <a:pt x="927" y="125"/>
                </a:lnTo>
                <a:lnTo>
                  <a:pt x="962" y="119"/>
                </a:lnTo>
                <a:lnTo>
                  <a:pt x="994" y="113"/>
                </a:lnTo>
                <a:lnTo>
                  <a:pt x="1027" y="108"/>
                </a:lnTo>
                <a:lnTo>
                  <a:pt x="1058" y="102"/>
                </a:lnTo>
                <a:lnTo>
                  <a:pt x="1089" y="96"/>
                </a:lnTo>
                <a:lnTo>
                  <a:pt x="1119" y="88"/>
                </a:lnTo>
                <a:lnTo>
                  <a:pt x="1148" y="83"/>
                </a:lnTo>
                <a:lnTo>
                  <a:pt x="1175" y="75"/>
                </a:lnTo>
                <a:lnTo>
                  <a:pt x="1204" y="69"/>
                </a:lnTo>
                <a:lnTo>
                  <a:pt x="1231" y="62"/>
                </a:lnTo>
                <a:lnTo>
                  <a:pt x="1257" y="54"/>
                </a:lnTo>
                <a:lnTo>
                  <a:pt x="1282" y="48"/>
                </a:lnTo>
                <a:lnTo>
                  <a:pt x="1307" y="40"/>
                </a:lnTo>
                <a:lnTo>
                  <a:pt x="1330" y="33"/>
                </a:lnTo>
                <a:lnTo>
                  <a:pt x="1353" y="25"/>
                </a:lnTo>
                <a:lnTo>
                  <a:pt x="1369" y="17"/>
                </a:lnTo>
                <a:lnTo>
                  <a:pt x="1382" y="14"/>
                </a:lnTo>
                <a:lnTo>
                  <a:pt x="1394" y="8"/>
                </a:lnTo>
                <a:lnTo>
                  <a:pt x="1403" y="6"/>
                </a:lnTo>
                <a:lnTo>
                  <a:pt x="1413" y="2"/>
                </a:lnTo>
                <a:lnTo>
                  <a:pt x="1421" y="2"/>
                </a:lnTo>
                <a:lnTo>
                  <a:pt x="1428" y="0"/>
                </a:lnTo>
                <a:lnTo>
                  <a:pt x="1436" y="0"/>
                </a:lnTo>
                <a:lnTo>
                  <a:pt x="143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995613" y="1814512"/>
            <a:ext cx="931862" cy="3903663"/>
          </a:xfrm>
          <a:custGeom>
            <a:avLst/>
            <a:gdLst/>
            <a:ahLst/>
            <a:cxnLst>
              <a:cxn ang="0">
                <a:pos x="728" y="13"/>
              </a:cxn>
              <a:cxn ang="0">
                <a:pos x="853" y="65"/>
              </a:cxn>
              <a:cxn ang="0">
                <a:pos x="1008" y="151"/>
              </a:cxn>
              <a:cxn ang="0">
                <a:pos x="1112" y="238"/>
              </a:cxn>
              <a:cxn ang="0">
                <a:pos x="1166" y="322"/>
              </a:cxn>
              <a:cxn ang="0">
                <a:pos x="1162" y="405"/>
              </a:cxn>
              <a:cxn ang="0">
                <a:pos x="1110" y="507"/>
              </a:cxn>
              <a:cxn ang="0">
                <a:pos x="1062" y="674"/>
              </a:cxn>
              <a:cxn ang="0">
                <a:pos x="1027" y="883"/>
              </a:cxn>
              <a:cxn ang="0">
                <a:pos x="995" y="1288"/>
              </a:cxn>
              <a:cxn ang="0">
                <a:pos x="968" y="1969"/>
              </a:cxn>
              <a:cxn ang="0">
                <a:pos x="956" y="2795"/>
              </a:cxn>
              <a:cxn ang="0">
                <a:pos x="956" y="3135"/>
              </a:cxn>
              <a:cxn ang="0">
                <a:pos x="956" y="3396"/>
              </a:cxn>
              <a:cxn ang="0">
                <a:pos x="962" y="3732"/>
              </a:cxn>
              <a:cxn ang="0">
                <a:pos x="979" y="4231"/>
              </a:cxn>
              <a:cxn ang="0">
                <a:pos x="968" y="4450"/>
              </a:cxn>
              <a:cxn ang="0">
                <a:pos x="922" y="4611"/>
              </a:cxn>
              <a:cxn ang="0">
                <a:pos x="845" y="4762"/>
              </a:cxn>
              <a:cxn ang="0">
                <a:pos x="776" y="4860"/>
              </a:cxn>
              <a:cxn ang="0">
                <a:pos x="722" y="4908"/>
              </a:cxn>
              <a:cxn ang="0">
                <a:pos x="670" y="4910"/>
              </a:cxn>
              <a:cxn ang="0">
                <a:pos x="609" y="4874"/>
              </a:cxn>
              <a:cxn ang="0">
                <a:pos x="542" y="4801"/>
              </a:cxn>
              <a:cxn ang="0">
                <a:pos x="380" y="4592"/>
              </a:cxn>
              <a:cxn ang="0">
                <a:pos x="210" y="4405"/>
              </a:cxn>
              <a:cxn ang="0">
                <a:pos x="66" y="4275"/>
              </a:cxn>
              <a:cxn ang="0">
                <a:pos x="23" y="4235"/>
              </a:cxn>
              <a:cxn ang="0">
                <a:pos x="2" y="4204"/>
              </a:cxn>
              <a:cxn ang="0">
                <a:pos x="6" y="4167"/>
              </a:cxn>
              <a:cxn ang="0">
                <a:pos x="67" y="4158"/>
              </a:cxn>
              <a:cxn ang="0">
                <a:pos x="183" y="4194"/>
              </a:cxn>
              <a:cxn ang="0">
                <a:pos x="281" y="4221"/>
              </a:cxn>
              <a:cxn ang="0">
                <a:pos x="396" y="4248"/>
              </a:cxn>
              <a:cxn ang="0">
                <a:pos x="488" y="4258"/>
              </a:cxn>
              <a:cxn ang="0">
                <a:pos x="536" y="4242"/>
              </a:cxn>
              <a:cxn ang="0">
                <a:pos x="569" y="4202"/>
              </a:cxn>
              <a:cxn ang="0">
                <a:pos x="584" y="4148"/>
              </a:cxn>
              <a:cxn ang="0">
                <a:pos x="597" y="4077"/>
              </a:cxn>
              <a:cxn ang="0">
                <a:pos x="609" y="3985"/>
              </a:cxn>
              <a:cxn ang="0">
                <a:pos x="622" y="3872"/>
              </a:cxn>
              <a:cxn ang="0">
                <a:pos x="632" y="3737"/>
              </a:cxn>
              <a:cxn ang="0">
                <a:pos x="645" y="3497"/>
              </a:cxn>
              <a:cxn ang="0">
                <a:pos x="670" y="2801"/>
              </a:cxn>
              <a:cxn ang="0">
                <a:pos x="682" y="2042"/>
              </a:cxn>
              <a:cxn ang="0">
                <a:pos x="682" y="1516"/>
              </a:cxn>
              <a:cxn ang="0">
                <a:pos x="680" y="1290"/>
              </a:cxn>
              <a:cxn ang="0">
                <a:pos x="678" y="1086"/>
              </a:cxn>
              <a:cxn ang="0">
                <a:pos x="672" y="906"/>
              </a:cxn>
              <a:cxn ang="0">
                <a:pos x="666" y="748"/>
              </a:cxn>
              <a:cxn ang="0">
                <a:pos x="655" y="606"/>
              </a:cxn>
              <a:cxn ang="0">
                <a:pos x="626" y="441"/>
              </a:cxn>
              <a:cxn ang="0">
                <a:pos x="593" y="326"/>
              </a:cxn>
              <a:cxn ang="0">
                <a:pos x="561" y="217"/>
              </a:cxn>
              <a:cxn ang="0">
                <a:pos x="542" y="109"/>
              </a:cxn>
              <a:cxn ang="0">
                <a:pos x="563" y="38"/>
              </a:cxn>
              <a:cxn ang="0">
                <a:pos x="615" y="4"/>
              </a:cxn>
            </a:cxnLst>
            <a:rect l="0" t="0" r="r" b="b"/>
            <a:pathLst>
              <a:path w="1173" h="4916">
                <a:moveTo>
                  <a:pt x="653" y="0"/>
                </a:moveTo>
                <a:lnTo>
                  <a:pt x="666" y="0"/>
                </a:lnTo>
                <a:lnTo>
                  <a:pt x="680" y="2"/>
                </a:lnTo>
                <a:lnTo>
                  <a:pt x="693" y="4"/>
                </a:lnTo>
                <a:lnTo>
                  <a:pt x="711" y="7"/>
                </a:lnTo>
                <a:lnTo>
                  <a:pt x="728" y="13"/>
                </a:lnTo>
                <a:lnTo>
                  <a:pt x="745" y="19"/>
                </a:lnTo>
                <a:lnTo>
                  <a:pt x="764" y="27"/>
                </a:lnTo>
                <a:lnTo>
                  <a:pt x="785" y="34"/>
                </a:lnTo>
                <a:lnTo>
                  <a:pt x="807" y="44"/>
                </a:lnTo>
                <a:lnTo>
                  <a:pt x="828" y="54"/>
                </a:lnTo>
                <a:lnTo>
                  <a:pt x="853" y="65"/>
                </a:lnTo>
                <a:lnTo>
                  <a:pt x="876" y="77"/>
                </a:lnTo>
                <a:lnTo>
                  <a:pt x="903" y="90"/>
                </a:lnTo>
                <a:lnTo>
                  <a:pt x="929" y="105"/>
                </a:lnTo>
                <a:lnTo>
                  <a:pt x="956" y="121"/>
                </a:lnTo>
                <a:lnTo>
                  <a:pt x="985" y="136"/>
                </a:lnTo>
                <a:lnTo>
                  <a:pt x="1008" y="151"/>
                </a:lnTo>
                <a:lnTo>
                  <a:pt x="1029" y="167"/>
                </a:lnTo>
                <a:lnTo>
                  <a:pt x="1048" y="180"/>
                </a:lnTo>
                <a:lnTo>
                  <a:pt x="1066" y="196"/>
                </a:lnTo>
                <a:lnTo>
                  <a:pt x="1083" y="209"/>
                </a:lnTo>
                <a:lnTo>
                  <a:pt x="1098" y="224"/>
                </a:lnTo>
                <a:lnTo>
                  <a:pt x="1112" y="238"/>
                </a:lnTo>
                <a:lnTo>
                  <a:pt x="1125" y="253"/>
                </a:lnTo>
                <a:lnTo>
                  <a:pt x="1135" y="267"/>
                </a:lnTo>
                <a:lnTo>
                  <a:pt x="1144" y="280"/>
                </a:lnTo>
                <a:lnTo>
                  <a:pt x="1154" y="295"/>
                </a:lnTo>
                <a:lnTo>
                  <a:pt x="1160" y="309"/>
                </a:lnTo>
                <a:lnTo>
                  <a:pt x="1166" y="322"/>
                </a:lnTo>
                <a:lnTo>
                  <a:pt x="1169" y="336"/>
                </a:lnTo>
                <a:lnTo>
                  <a:pt x="1171" y="349"/>
                </a:lnTo>
                <a:lnTo>
                  <a:pt x="1173" y="363"/>
                </a:lnTo>
                <a:lnTo>
                  <a:pt x="1169" y="376"/>
                </a:lnTo>
                <a:lnTo>
                  <a:pt x="1166" y="391"/>
                </a:lnTo>
                <a:lnTo>
                  <a:pt x="1162" y="405"/>
                </a:lnTo>
                <a:lnTo>
                  <a:pt x="1154" y="420"/>
                </a:lnTo>
                <a:lnTo>
                  <a:pt x="1148" y="436"/>
                </a:lnTo>
                <a:lnTo>
                  <a:pt x="1139" y="451"/>
                </a:lnTo>
                <a:lnTo>
                  <a:pt x="1131" y="466"/>
                </a:lnTo>
                <a:lnTo>
                  <a:pt x="1119" y="484"/>
                </a:lnTo>
                <a:lnTo>
                  <a:pt x="1110" y="507"/>
                </a:lnTo>
                <a:lnTo>
                  <a:pt x="1102" y="532"/>
                </a:lnTo>
                <a:lnTo>
                  <a:pt x="1093" y="558"/>
                </a:lnTo>
                <a:lnTo>
                  <a:pt x="1085" y="585"/>
                </a:lnTo>
                <a:lnTo>
                  <a:pt x="1075" y="614"/>
                </a:lnTo>
                <a:lnTo>
                  <a:pt x="1068" y="643"/>
                </a:lnTo>
                <a:lnTo>
                  <a:pt x="1062" y="674"/>
                </a:lnTo>
                <a:lnTo>
                  <a:pt x="1054" y="706"/>
                </a:lnTo>
                <a:lnTo>
                  <a:pt x="1048" y="739"/>
                </a:lnTo>
                <a:lnTo>
                  <a:pt x="1043" y="773"/>
                </a:lnTo>
                <a:lnTo>
                  <a:pt x="1037" y="808"/>
                </a:lnTo>
                <a:lnTo>
                  <a:pt x="1031" y="844"/>
                </a:lnTo>
                <a:lnTo>
                  <a:pt x="1027" y="883"/>
                </a:lnTo>
                <a:lnTo>
                  <a:pt x="1022" y="921"/>
                </a:lnTo>
                <a:lnTo>
                  <a:pt x="1018" y="962"/>
                </a:lnTo>
                <a:lnTo>
                  <a:pt x="1016" y="1002"/>
                </a:lnTo>
                <a:lnTo>
                  <a:pt x="1008" y="1092"/>
                </a:lnTo>
                <a:lnTo>
                  <a:pt x="1000" y="1188"/>
                </a:lnTo>
                <a:lnTo>
                  <a:pt x="995" y="1288"/>
                </a:lnTo>
                <a:lnTo>
                  <a:pt x="989" y="1392"/>
                </a:lnTo>
                <a:lnTo>
                  <a:pt x="983" y="1499"/>
                </a:lnTo>
                <a:lnTo>
                  <a:pt x="979" y="1610"/>
                </a:lnTo>
                <a:lnTo>
                  <a:pt x="974" y="1727"/>
                </a:lnTo>
                <a:lnTo>
                  <a:pt x="970" y="1846"/>
                </a:lnTo>
                <a:lnTo>
                  <a:pt x="968" y="1969"/>
                </a:lnTo>
                <a:lnTo>
                  <a:pt x="964" y="2098"/>
                </a:lnTo>
                <a:lnTo>
                  <a:pt x="962" y="2229"/>
                </a:lnTo>
                <a:lnTo>
                  <a:pt x="960" y="2365"/>
                </a:lnTo>
                <a:lnTo>
                  <a:pt x="958" y="2505"/>
                </a:lnTo>
                <a:lnTo>
                  <a:pt x="956" y="2647"/>
                </a:lnTo>
                <a:lnTo>
                  <a:pt x="956" y="2795"/>
                </a:lnTo>
                <a:lnTo>
                  <a:pt x="956" y="2946"/>
                </a:lnTo>
                <a:lnTo>
                  <a:pt x="956" y="2981"/>
                </a:lnTo>
                <a:lnTo>
                  <a:pt x="956" y="3017"/>
                </a:lnTo>
                <a:lnTo>
                  <a:pt x="956" y="3056"/>
                </a:lnTo>
                <a:lnTo>
                  <a:pt x="956" y="3094"/>
                </a:lnTo>
                <a:lnTo>
                  <a:pt x="956" y="3135"/>
                </a:lnTo>
                <a:lnTo>
                  <a:pt x="956" y="3175"/>
                </a:lnTo>
                <a:lnTo>
                  <a:pt x="956" y="3217"/>
                </a:lnTo>
                <a:lnTo>
                  <a:pt x="956" y="3259"/>
                </a:lnTo>
                <a:lnTo>
                  <a:pt x="956" y="3304"/>
                </a:lnTo>
                <a:lnTo>
                  <a:pt x="956" y="3350"/>
                </a:lnTo>
                <a:lnTo>
                  <a:pt x="956" y="3396"/>
                </a:lnTo>
                <a:lnTo>
                  <a:pt x="956" y="3444"/>
                </a:lnTo>
                <a:lnTo>
                  <a:pt x="956" y="3492"/>
                </a:lnTo>
                <a:lnTo>
                  <a:pt x="956" y="3542"/>
                </a:lnTo>
                <a:lnTo>
                  <a:pt x="956" y="3591"/>
                </a:lnTo>
                <a:lnTo>
                  <a:pt x="956" y="3645"/>
                </a:lnTo>
                <a:lnTo>
                  <a:pt x="962" y="3732"/>
                </a:lnTo>
                <a:lnTo>
                  <a:pt x="968" y="3816"/>
                </a:lnTo>
                <a:lnTo>
                  <a:pt x="972" y="3901"/>
                </a:lnTo>
                <a:lnTo>
                  <a:pt x="975" y="3985"/>
                </a:lnTo>
                <a:lnTo>
                  <a:pt x="977" y="4068"/>
                </a:lnTo>
                <a:lnTo>
                  <a:pt x="979" y="4150"/>
                </a:lnTo>
                <a:lnTo>
                  <a:pt x="979" y="4231"/>
                </a:lnTo>
                <a:lnTo>
                  <a:pt x="979" y="4313"/>
                </a:lnTo>
                <a:lnTo>
                  <a:pt x="979" y="4340"/>
                </a:lnTo>
                <a:lnTo>
                  <a:pt x="977" y="4369"/>
                </a:lnTo>
                <a:lnTo>
                  <a:pt x="975" y="4396"/>
                </a:lnTo>
                <a:lnTo>
                  <a:pt x="972" y="4423"/>
                </a:lnTo>
                <a:lnTo>
                  <a:pt x="968" y="4450"/>
                </a:lnTo>
                <a:lnTo>
                  <a:pt x="962" y="4478"/>
                </a:lnTo>
                <a:lnTo>
                  <a:pt x="956" y="4505"/>
                </a:lnTo>
                <a:lnTo>
                  <a:pt x="949" y="4532"/>
                </a:lnTo>
                <a:lnTo>
                  <a:pt x="941" y="4559"/>
                </a:lnTo>
                <a:lnTo>
                  <a:pt x="931" y="4584"/>
                </a:lnTo>
                <a:lnTo>
                  <a:pt x="922" y="4611"/>
                </a:lnTo>
                <a:lnTo>
                  <a:pt x="910" y="4638"/>
                </a:lnTo>
                <a:lnTo>
                  <a:pt x="899" y="4665"/>
                </a:lnTo>
                <a:lnTo>
                  <a:pt x="885" y="4690"/>
                </a:lnTo>
                <a:lnTo>
                  <a:pt x="872" y="4716"/>
                </a:lnTo>
                <a:lnTo>
                  <a:pt x="856" y="4741"/>
                </a:lnTo>
                <a:lnTo>
                  <a:pt x="845" y="4762"/>
                </a:lnTo>
                <a:lnTo>
                  <a:pt x="832" y="4782"/>
                </a:lnTo>
                <a:lnTo>
                  <a:pt x="820" y="4801"/>
                </a:lnTo>
                <a:lnTo>
                  <a:pt x="808" y="4816"/>
                </a:lnTo>
                <a:lnTo>
                  <a:pt x="797" y="4833"/>
                </a:lnTo>
                <a:lnTo>
                  <a:pt x="785" y="4847"/>
                </a:lnTo>
                <a:lnTo>
                  <a:pt x="776" y="4860"/>
                </a:lnTo>
                <a:lnTo>
                  <a:pt x="766" y="4872"/>
                </a:lnTo>
                <a:lnTo>
                  <a:pt x="757" y="4881"/>
                </a:lnTo>
                <a:lnTo>
                  <a:pt x="747" y="4891"/>
                </a:lnTo>
                <a:lnTo>
                  <a:pt x="737" y="4899"/>
                </a:lnTo>
                <a:lnTo>
                  <a:pt x="730" y="4905"/>
                </a:lnTo>
                <a:lnTo>
                  <a:pt x="722" y="4908"/>
                </a:lnTo>
                <a:lnTo>
                  <a:pt x="714" y="4912"/>
                </a:lnTo>
                <a:lnTo>
                  <a:pt x="707" y="4914"/>
                </a:lnTo>
                <a:lnTo>
                  <a:pt x="699" y="4916"/>
                </a:lnTo>
                <a:lnTo>
                  <a:pt x="689" y="4914"/>
                </a:lnTo>
                <a:lnTo>
                  <a:pt x="680" y="4914"/>
                </a:lnTo>
                <a:lnTo>
                  <a:pt x="670" y="4910"/>
                </a:lnTo>
                <a:lnTo>
                  <a:pt x="661" y="4906"/>
                </a:lnTo>
                <a:lnTo>
                  <a:pt x="649" y="4903"/>
                </a:lnTo>
                <a:lnTo>
                  <a:pt x="640" y="4897"/>
                </a:lnTo>
                <a:lnTo>
                  <a:pt x="630" y="4891"/>
                </a:lnTo>
                <a:lnTo>
                  <a:pt x="618" y="4883"/>
                </a:lnTo>
                <a:lnTo>
                  <a:pt x="609" y="4874"/>
                </a:lnTo>
                <a:lnTo>
                  <a:pt x="597" y="4864"/>
                </a:lnTo>
                <a:lnTo>
                  <a:pt x="588" y="4855"/>
                </a:lnTo>
                <a:lnTo>
                  <a:pt x="576" y="4843"/>
                </a:lnTo>
                <a:lnTo>
                  <a:pt x="565" y="4830"/>
                </a:lnTo>
                <a:lnTo>
                  <a:pt x="553" y="4814"/>
                </a:lnTo>
                <a:lnTo>
                  <a:pt x="542" y="4801"/>
                </a:lnTo>
                <a:lnTo>
                  <a:pt x="530" y="4784"/>
                </a:lnTo>
                <a:lnTo>
                  <a:pt x="499" y="4743"/>
                </a:lnTo>
                <a:lnTo>
                  <a:pt x="471" y="4703"/>
                </a:lnTo>
                <a:lnTo>
                  <a:pt x="440" y="4665"/>
                </a:lnTo>
                <a:lnTo>
                  <a:pt x="411" y="4628"/>
                </a:lnTo>
                <a:lnTo>
                  <a:pt x="380" y="4592"/>
                </a:lnTo>
                <a:lnTo>
                  <a:pt x="352" y="4557"/>
                </a:lnTo>
                <a:lnTo>
                  <a:pt x="323" y="4524"/>
                </a:lnTo>
                <a:lnTo>
                  <a:pt x="294" y="4494"/>
                </a:lnTo>
                <a:lnTo>
                  <a:pt x="265" y="4463"/>
                </a:lnTo>
                <a:lnTo>
                  <a:pt x="238" y="4432"/>
                </a:lnTo>
                <a:lnTo>
                  <a:pt x="210" y="4405"/>
                </a:lnTo>
                <a:lnTo>
                  <a:pt x="183" y="4379"/>
                </a:lnTo>
                <a:lnTo>
                  <a:pt x="156" y="4352"/>
                </a:lnTo>
                <a:lnTo>
                  <a:pt x="129" y="4329"/>
                </a:lnTo>
                <a:lnTo>
                  <a:pt x="102" y="4306"/>
                </a:lnTo>
                <a:lnTo>
                  <a:pt x="75" y="4283"/>
                </a:lnTo>
                <a:lnTo>
                  <a:pt x="66" y="4275"/>
                </a:lnTo>
                <a:lnTo>
                  <a:pt x="56" y="4267"/>
                </a:lnTo>
                <a:lnTo>
                  <a:pt x="48" y="4260"/>
                </a:lnTo>
                <a:lnTo>
                  <a:pt x="41" y="4254"/>
                </a:lnTo>
                <a:lnTo>
                  <a:pt x="35" y="4246"/>
                </a:lnTo>
                <a:lnTo>
                  <a:pt x="29" y="4240"/>
                </a:lnTo>
                <a:lnTo>
                  <a:pt x="23" y="4235"/>
                </a:lnTo>
                <a:lnTo>
                  <a:pt x="18" y="4229"/>
                </a:lnTo>
                <a:lnTo>
                  <a:pt x="14" y="4223"/>
                </a:lnTo>
                <a:lnTo>
                  <a:pt x="10" y="4217"/>
                </a:lnTo>
                <a:lnTo>
                  <a:pt x="6" y="4213"/>
                </a:lnTo>
                <a:lnTo>
                  <a:pt x="4" y="4210"/>
                </a:lnTo>
                <a:lnTo>
                  <a:pt x="2" y="4204"/>
                </a:lnTo>
                <a:lnTo>
                  <a:pt x="0" y="4200"/>
                </a:lnTo>
                <a:lnTo>
                  <a:pt x="0" y="4196"/>
                </a:lnTo>
                <a:lnTo>
                  <a:pt x="0" y="4194"/>
                </a:lnTo>
                <a:lnTo>
                  <a:pt x="0" y="4183"/>
                </a:lnTo>
                <a:lnTo>
                  <a:pt x="2" y="4175"/>
                </a:lnTo>
                <a:lnTo>
                  <a:pt x="6" y="4167"/>
                </a:lnTo>
                <a:lnTo>
                  <a:pt x="12" y="4162"/>
                </a:lnTo>
                <a:lnTo>
                  <a:pt x="18" y="4158"/>
                </a:lnTo>
                <a:lnTo>
                  <a:pt x="27" y="4154"/>
                </a:lnTo>
                <a:lnTo>
                  <a:pt x="35" y="4152"/>
                </a:lnTo>
                <a:lnTo>
                  <a:pt x="46" y="4152"/>
                </a:lnTo>
                <a:lnTo>
                  <a:pt x="67" y="4158"/>
                </a:lnTo>
                <a:lnTo>
                  <a:pt x="87" y="4165"/>
                </a:lnTo>
                <a:lnTo>
                  <a:pt x="108" y="4171"/>
                </a:lnTo>
                <a:lnTo>
                  <a:pt x="127" y="4177"/>
                </a:lnTo>
                <a:lnTo>
                  <a:pt x="146" y="4183"/>
                </a:lnTo>
                <a:lnTo>
                  <a:pt x="165" y="4188"/>
                </a:lnTo>
                <a:lnTo>
                  <a:pt x="183" y="4194"/>
                </a:lnTo>
                <a:lnTo>
                  <a:pt x="200" y="4200"/>
                </a:lnTo>
                <a:lnTo>
                  <a:pt x="217" y="4204"/>
                </a:lnTo>
                <a:lnTo>
                  <a:pt x="234" y="4210"/>
                </a:lnTo>
                <a:lnTo>
                  <a:pt x="250" y="4213"/>
                </a:lnTo>
                <a:lnTo>
                  <a:pt x="265" y="4217"/>
                </a:lnTo>
                <a:lnTo>
                  <a:pt x="281" y="4221"/>
                </a:lnTo>
                <a:lnTo>
                  <a:pt x="296" y="4225"/>
                </a:lnTo>
                <a:lnTo>
                  <a:pt x="309" y="4229"/>
                </a:lnTo>
                <a:lnTo>
                  <a:pt x="323" y="4233"/>
                </a:lnTo>
                <a:lnTo>
                  <a:pt x="350" y="4238"/>
                </a:lnTo>
                <a:lnTo>
                  <a:pt x="373" y="4244"/>
                </a:lnTo>
                <a:lnTo>
                  <a:pt x="396" y="4248"/>
                </a:lnTo>
                <a:lnTo>
                  <a:pt x="415" y="4252"/>
                </a:lnTo>
                <a:lnTo>
                  <a:pt x="434" y="4256"/>
                </a:lnTo>
                <a:lnTo>
                  <a:pt x="449" y="4258"/>
                </a:lnTo>
                <a:lnTo>
                  <a:pt x="465" y="4258"/>
                </a:lnTo>
                <a:lnTo>
                  <a:pt x="478" y="4260"/>
                </a:lnTo>
                <a:lnTo>
                  <a:pt x="488" y="4258"/>
                </a:lnTo>
                <a:lnTo>
                  <a:pt x="497" y="4258"/>
                </a:lnTo>
                <a:lnTo>
                  <a:pt x="505" y="4256"/>
                </a:lnTo>
                <a:lnTo>
                  <a:pt x="515" y="4254"/>
                </a:lnTo>
                <a:lnTo>
                  <a:pt x="522" y="4250"/>
                </a:lnTo>
                <a:lnTo>
                  <a:pt x="530" y="4246"/>
                </a:lnTo>
                <a:lnTo>
                  <a:pt x="536" y="4242"/>
                </a:lnTo>
                <a:lnTo>
                  <a:pt x="544" y="4236"/>
                </a:lnTo>
                <a:lnTo>
                  <a:pt x="549" y="4231"/>
                </a:lnTo>
                <a:lnTo>
                  <a:pt x="555" y="4225"/>
                </a:lnTo>
                <a:lnTo>
                  <a:pt x="559" y="4219"/>
                </a:lnTo>
                <a:lnTo>
                  <a:pt x="565" y="4212"/>
                </a:lnTo>
                <a:lnTo>
                  <a:pt x="569" y="4202"/>
                </a:lnTo>
                <a:lnTo>
                  <a:pt x="572" y="4194"/>
                </a:lnTo>
                <a:lnTo>
                  <a:pt x="574" y="4185"/>
                </a:lnTo>
                <a:lnTo>
                  <a:pt x="578" y="4175"/>
                </a:lnTo>
                <a:lnTo>
                  <a:pt x="580" y="4167"/>
                </a:lnTo>
                <a:lnTo>
                  <a:pt x="582" y="4158"/>
                </a:lnTo>
                <a:lnTo>
                  <a:pt x="584" y="4148"/>
                </a:lnTo>
                <a:lnTo>
                  <a:pt x="586" y="4137"/>
                </a:lnTo>
                <a:lnTo>
                  <a:pt x="588" y="4127"/>
                </a:lnTo>
                <a:lnTo>
                  <a:pt x="590" y="4116"/>
                </a:lnTo>
                <a:lnTo>
                  <a:pt x="592" y="4102"/>
                </a:lnTo>
                <a:lnTo>
                  <a:pt x="593" y="4091"/>
                </a:lnTo>
                <a:lnTo>
                  <a:pt x="597" y="4077"/>
                </a:lnTo>
                <a:lnTo>
                  <a:pt x="599" y="4064"/>
                </a:lnTo>
                <a:lnTo>
                  <a:pt x="601" y="4048"/>
                </a:lnTo>
                <a:lnTo>
                  <a:pt x="603" y="4033"/>
                </a:lnTo>
                <a:lnTo>
                  <a:pt x="605" y="4018"/>
                </a:lnTo>
                <a:lnTo>
                  <a:pt x="607" y="4002"/>
                </a:lnTo>
                <a:lnTo>
                  <a:pt x="609" y="3985"/>
                </a:lnTo>
                <a:lnTo>
                  <a:pt x="611" y="3968"/>
                </a:lnTo>
                <a:lnTo>
                  <a:pt x="613" y="3950"/>
                </a:lnTo>
                <a:lnTo>
                  <a:pt x="615" y="3931"/>
                </a:lnTo>
                <a:lnTo>
                  <a:pt x="617" y="3912"/>
                </a:lnTo>
                <a:lnTo>
                  <a:pt x="620" y="3893"/>
                </a:lnTo>
                <a:lnTo>
                  <a:pt x="622" y="3872"/>
                </a:lnTo>
                <a:lnTo>
                  <a:pt x="624" y="3853"/>
                </a:lnTo>
                <a:lnTo>
                  <a:pt x="626" y="3829"/>
                </a:lnTo>
                <a:lnTo>
                  <a:pt x="628" y="3808"/>
                </a:lnTo>
                <a:lnTo>
                  <a:pt x="630" y="3785"/>
                </a:lnTo>
                <a:lnTo>
                  <a:pt x="630" y="3762"/>
                </a:lnTo>
                <a:lnTo>
                  <a:pt x="632" y="3737"/>
                </a:lnTo>
                <a:lnTo>
                  <a:pt x="634" y="3714"/>
                </a:lnTo>
                <a:lnTo>
                  <a:pt x="636" y="3687"/>
                </a:lnTo>
                <a:lnTo>
                  <a:pt x="638" y="3662"/>
                </a:lnTo>
                <a:lnTo>
                  <a:pt x="640" y="3636"/>
                </a:lnTo>
                <a:lnTo>
                  <a:pt x="641" y="3609"/>
                </a:lnTo>
                <a:lnTo>
                  <a:pt x="645" y="3497"/>
                </a:lnTo>
                <a:lnTo>
                  <a:pt x="651" y="3386"/>
                </a:lnTo>
                <a:lnTo>
                  <a:pt x="655" y="3273"/>
                </a:lnTo>
                <a:lnTo>
                  <a:pt x="659" y="3158"/>
                </a:lnTo>
                <a:lnTo>
                  <a:pt x="663" y="3039"/>
                </a:lnTo>
                <a:lnTo>
                  <a:pt x="666" y="2921"/>
                </a:lnTo>
                <a:lnTo>
                  <a:pt x="670" y="2801"/>
                </a:lnTo>
                <a:lnTo>
                  <a:pt x="672" y="2678"/>
                </a:lnTo>
                <a:lnTo>
                  <a:pt x="674" y="2555"/>
                </a:lnTo>
                <a:lnTo>
                  <a:pt x="676" y="2428"/>
                </a:lnTo>
                <a:lnTo>
                  <a:pt x="678" y="2301"/>
                </a:lnTo>
                <a:lnTo>
                  <a:pt x="680" y="2173"/>
                </a:lnTo>
                <a:lnTo>
                  <a:pt x="682" y="2042"/>
                </a:lnTo>
                <a:lnTo>
                  <a:pt x="682" y="1910"/>
                </a:lnTo>
                <a:lnTo>
                  <a:pt x="682" y="1775"/>
                </a:lnTo>
                <a:lnTo>
                  <a:pt x="682" y="1639"/>
                </a:lnTo>
                <a:lnTo>
                  <a:pt x="682" y="1599"/>
                </a:lnTo>
                <a:lnTo>
                  <a:pt x="682" y="1557"/>
                </a:lnTo>
                <a:lnTo>
                  <a:pt x="682" y="1516"/>
                </a:lnTo>
                <a:lnTo>
                  <a:pt x="682" y="1478"/>
                </a:lnTo>
                <a:lnTo>
                  <a:pt x="682" y="1438"/>
                </a:lnTo>
                <a:lnTo>
                  <a:pt x="682" y="1399"/>
                </a:lnTo>
                <a:lnTo>
                  <a:pt x="682" y="1363"/>
                </a:lnTo>
                <a:lnTo>
                  <a:pt x="682" y="1326"/>
                </a:lnTo>
                <a:lnTo>
                  <a:pt x="680" y="1290"/>
                </a:lnTo>
                <a:lnTo>
                  <a:pt x="680" y="1253"/>
                </a:lnTo>
                <a:lnTo>
                  <a:pt x="680" y="1219"/>
                </a:lnTo>
                <a:lnTo>
                  <a:pt x="680" y="1184"/>
                </a:lnTo>
                <a:lnTo>
                  <a:pt x="678" y="1152"/>
                </a:lnTo>
                <a:lnTo>
                  <a:pt x="678" y="1117"/>
                </a:lnTo>
                <a:lnTo>
                  <a:pt x="678" y="1086"/>
                </a:lnTo>
                <a:lnTo>
                  <a:pt x="678" y="1054"/>
                </a:lnTo>
                <a:lnTo>
                  <a:pt x="676" y="1023"/>
                </a:lnTo>
                <a:lnTo>
                  <a:pt x="676" y="992"/>
                </a:lnTo>
                <a:lnTo>
                  <a:pt x="674" y="963"/>
                </a:lnTo>
                <a:lnTo>
                  <a:pt x="674" y="935"/>
                </a:lnTo>
                <a:lnTo>
                  <a:pt x="672" y="906"/>
                </a:lnTo>
                <a:lnTo>
                  <a:pt x="672" y="877"/>
                </a:lnTo>
                <a:lnTo>
                  <a:pt x="670" y="850"/>
                </a:lnTo>
                <a:lnTo>
                  <a:pt x="670" y="825"/>
                </a:lnTo>
                <a:lnTo>
                  <a:pt x="668" y="798"/>
                </a:lnTo>
                <a:lnTo>
                  <a:pt x="666" y="773"/>
                </a:lnTo>
                <a:lnTo>
                  <a:pt x="666" y="748"/>
                </a:lnTo>
                <a:lnTo>
                  <a:pt x="665" y="725"/>
                </a:lnTo>
                <a:lnTo>
                  <a:pt x="663" y="702"/>
                </a:lnTo>
                <a:lnTo>
                  <a:pt x="663" y="681"/>
                </a:lnTo>
                <a:lnTo>
                  <a:pt x="661" y="658"/>
                </a:lnTo>
                <a:lnTo>
                  <a:pt x="659" y="637"/>
                </a:lnTo>
                <a:lnTo>
                  <a:pt x="655" y="606"/>
                </a:lnTo>
                <a:lnTo>
                  <a:pt x="649" y="576"/>
                </a:lnTo>
                <a:lnTo>
                  <a:pt x="645" y="547"/>
                </a:lnTo>
                <a:lnTo>
                  <a:pt x="640" y="518"/>
                </a:lnTo>
                <a:lnTo>
                  <a:pt x="636" y="491"/>
                </a:lnTo>
                <a:lnTo>
                  <a:pt x="630" y="466"/>
                </a:lnTo>
                <a:lnTo>
                  <a:pt x="626" y="441"/>
                </a:lnTo>
                <a:lnTo>
                  <a:pt x="620" y="418"/>
                </a:lnTo>
                <a:lnTo>
                  <a:pt x="615" y="397"/>
                </a:lnTo>
                <a:lnTo>
                  <a:pt x="609" y="378"/>
                </a:lnTo>
                <a:lnTo>
                  <a:pt x="603" y="359"/>
                </a:lnTo>
                <a:lnTo>
                  <a:pt x="599" y="341"/>
                </a:lnTo>
                <a:lnTo>
                  <a:pt x="593" y="326"/>
                </a:lnTo>
                <a:lnTo>
                  <a:pt x="588" y="311"/>
                </a:lnTo>
                <a:lnTo>
                  <a:pt x="582" y="297"/>
                </a:lnTo>
                <a:lnTo>
                  <a:pt x="578" y="286"/>
                </a:lnTo>
                <a:lnTo>
                  <a:pt x="570" y="261"/>
                </a:lnTo>
                <a:lnTo>
                  <a:pt x="565" y="240"/>
                </a:lnTo>
                <a:lnTo>
                  <a:pt x="561" y="217"/>
                </a:lnTo>
                <a:lnTo>
                  <a:pt x="555" y="196"/>
                </a:lnTo>
                <a:lnTo>
                  <a:pt x="551" y="176"/>
                </a:lnTo>
                <a:lnTo>
                  <a:pt x="547" y="159"/>
                </a:lnTo>
                <a:lnTo>
                  <a:pt x="545" y="140"/>
                </a:lnTo>
                <a:lnTo>
                  <a:pt x="542" y="125"/>
                </a:lnTo>
                <a:lnTo>
                  <a:pt x="542" y="109"/>
                </a:lnTo>
                <a:lnTo>
                  <a:pt x="544" y="96"/>
                </a:lnTo>
                <a:lnTo>
                  <a:pt x="545" y="82"/>
                </a:lnTo>
                <a:lnTo>
                  <a:pt x="549" y="69"/>
                </a:lnTo>
                <a:lnTo>
                  <a:pt x="553" y="59"/>
                </a:lnTo>
                <a:lnTo>
                  <a:pt x="557" y="48"/>
                </a:lnTo>
                <a:lnTo>
                  <a:pt x="563" y="38"/>
                </a:lnTo>
                <a:lnTo>
                  <a:pt x="569" y="30"/>
                </a:lnTo>
                <a:lnTo>
                  <a:pt x="576" y="23"/>
                </a:lnTo>
                <a:lnTo>
                  <a:pt x="584" y="17"/>
                </a:lnTo>
                <a:lnTo>
                  <a:pt x="593" y="11"/>
                </a:lnTo>
                <a:lnTo>
                  <a:pt x="603" y="7"/>
                </a:lnTo>
                <a:lnTo>
                  <a:pt x="615" y="4"/>
                </a:lnTo>
                <a:lnTo>
                  <a:pt x="626" y="2"/>
                </a:lnTo>
                <a:lnTo>
                  <a:pt x="640" y="0"/>
                </a:lnTo>
                <a:lnTo>
                  <a:pt x="653" y="0"/>
                </a:lnTo>
                <a:lnTo>
                  <a:pt x="653" y="0"/>
                </a:lnTo>
                <a:lnTo>
                  <a:pt x="65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551113" y="3556000"/>
            <a:ext cx="1630362" cy="1104900"/>
          </a:xfrm>
          <a:custGeom>
            <a:avLst/>
            <a:gdLst/>
            <a:ahLst/>
            <a:cxnLst>
              <a:cxn ang="0">
                <a:pos x="2023" y="4"/>
              </a:cxn>
              <a:cxn ang="0">
                <a:pos x="2040" y="15"/>
              </a:cxn>
              <a:cxn ang="0">
                <a:pos x="2048" y="29"/>
              </a:cxn>
              <a:cxn ang="0">
                <a:pos x="2052" y="46"/>
              </a:cxn>
              <a:cxn ang="0">
                <a:pos x="2054" y="65"/>
              </a:cxn>
              <a:cxn ang="0">
                <a:pos x="2050" y="79"/>
              </a:cxn>
              <a:cxn ang="0">
                <a:pos x="2040" y="94"/>
              </a:cxn>
              <a:cxn ang="0">
                <a:pos x="2015" y="121"/>
              </a:cxn>
              <a:cxn ang="0">
                <a:pos x="1973" y="157"/>
              </a:cxn>
              <a:cxn ang="0">
                <a:pos x="1921" y="203"/>
              </a:cxn>
              <a:cxn ang="0">
                <a:pos x="1866" y="251"/>
              </a:cxn>
              <a:cxn ang="0">
                <a:pos x="1804" y="301"/>
              </a:cxn>
              <a:cxn ang="0">
                <a:pos x="1737" y="355"/>
              </a:cxn>
              <a:cxn ang="0">
                <a:pos x="1664" y="411"/>
              </a:cxn>
              <a:cxn ang="0">
                <a:pos x="1587" y="472"/>
              </a:cxn>
              <a:cxn ang="0">
                <a:pos x="1507" y="536"/>
              </a:cxn>
              <a:cxn ang="0">
                <a:pos x="1420" y="601"/>
              </a:cxn>
              <a:cxn ang="0">
                <a:pos x="1330" y="672"/>
              </a:cxn>
              <a:cxn ang="0">
                <a:pos x="1234" y="745"/>
              </a:cxn>
              <a:cxn ang="0">
                <a:pos x="1127" y="825"/>
              </a:cxn>
              <a:cxn ang="0">
                <a:pos x="1011" y="918"/>
              </a:cxn>
              <a:cxn ang="0">
                <a:pos x="887" y="1015"/>
              </a:cxn>
              <a:cxn ang="0">
                <a:pos x="754" y="1123"/>
              </a:cxn>
              <a:cxn ang="0">
                <a:pos x="614" y="1242"/>
              </a:cxn>
              <a:cxn ang="0">
                <a:pos x="508" y="1340"/>
              </a:cxn>
              <a:cxn ang="0">
                <a:pos x="485" y="1365"/>
              </a:cxn>
              <a:cxn ang="0">
                <a:pos x="470" y="1378"/>
              </a:cxn>
              <a:cxn ang="0">
                <a:pos x="453" y="1386"/>
              </a:cxn>
              <a:cxn ang="0">
                <a:pos x="436" y="1390"/>
              </a:cxn>
              <a:cxn ang="0">
                <a:pos x="401" y="1388"/>
              </a:cxn>
              <a:cxn ang="0">
                <a:pos x="353" y="1376"/>
              </a:cxn>
              <a:cxn ang="0">
                <a:pos x="299" y="1355"/>
              </a:cxn>
              <a:cxn ang="0">
                <a:pos x="244" y="1323"/>
              </a:cxn>
              <a:cxn ang="0">
                <a:pos x="182" y="1277"/>
              </a:cxn>
              <a:cxn ang="0">
                <a:pos x="123" y="1225"/>
              </a:cxn>
              <a:cxn ang="0">
                <a:pos x="78" y="1179"/>
              </a:cxn>
              <a:cxn ang="0">
                <a:pos x="44" y="1136"/>
              </a:cxn>
              <a:cxn ang="0">
                <a:pos x="19" y="1100"/>
              </a:cxn>
              <a:cxn ang="0">
                <a:pos x="4" y="1067"/>
              </a:cxn>
              <a:cxn ang="0">
                <a:pos x="0" y="1038"/>
              </a:cxn>
              <a:cxn ang="0">
                <a:pos x="6" y="1017"/>
              </a:cxn>
              <a:cxn ang="0">
                <a:pos x="27" y="1002"/>
              </a:cxn>
              <a:cxn ang="0">
                <a:pos x="63" y="996"/>
              </a:cxn>
              <a:cxn ang="0">
                <a:pos x="111" y="989"/>
              </a:cxn>
              <a:cxn ang="0">
                <a:pos x="161" y="975"/>
              </a:cxn>
              <a:cxn ang="0">
                <a:pos x="209" y="960"/>
              </a:cxn>
              <a:cxn ang="0">
                <a:pos x="272" y="931"/>
              </a:cxn>
              <a:cxn ang="0">
                <a:pos x="436" y="850"/>
              </a:cxn>
              <a:cxn ang="0">
                <a:pos x="660" y="739"/>
              </a:cxn>
              <a:cxn ang="0">
                <a:pos x="921" y="603"/>
              </a:cxn>
              <a:cxn ang="0">
                <a:pos x="1213" y="443"/>
              </a:cxn>
              <a:cxn ang="0">
                <a:pos x="1539" y="257"/>
              </a:cxn>
              <a:cxn ang="0">
                <a:pos x="1797" y="106"/>
              </a:cxn>
              <a:cxn ang="0">
                <a:pos x="1860" y="67"/>
              </a:cxn>
              <a:cxn ang="0">
                <a:pos x="1912" y="38"/>
              </a:cxn>
              <a:cxn ang="0">
                <a:pos x="1952" y="17"/>
              </a:cxn>
              <a:cxn ang="0">
                <a:pos x="1983" y="6"/>
              </a:cxn>
              <a:cxn ang="0">
                <a:pos x="2002" y="0"/>
              </a:cxn>
              <a:cxn ang="0">
                <a:pos x="2002" y="0"/>
              </a:cxn>
            </a:cxnLst>
            <a:rect l="0" t="0" r="r" b="b"/>
            <a:pathLst>
              <a:path w="2054" h="1392">
                <a:moveTo>
                  <a:pt x="2002" y="0"/>
                </a:moveTo>
                <a:lnTo>
                  <a:pt x="2013" y="2"/>
                </a:lnTo>
                <a:lnTo>
                  <a:pt x="2023" y="4"/>
                </a:lnTo>
                <a:lnTo>
                  <a:pt x="2033" y="8"/>
                </a:lnTo>
                <a:lnTo>
                  <a:pt x="2037" y="11"/>
                </a:lnTo>
                <a:lnTo>
                  <a:pt x="2040" y="15"/>
                </a:lnTo>
                <a:lnTo>
                  <a:pt x="2044" y="19"/>
                </a:lnTo>
                <a:lnTo>
                  <a:pt x="2046" y="23"/>
                </a:lnTo>
                <a:lnTo>
                  <a:pt x="2048" y="29"/>
                </a:lnTo>
                <a:lnTo>
                  <a:pt x="2050" y="33"/>
                </a:lnTo>
                <a:lnTo>
                  <a:pt x="2052" y="40"/>
                </a:lnTo>
                <a:lnTo>
                  <a:pt x="2052" y="46"/>
                </a:lnTo>
                <a:lnTo>
                  <a:pt x="2054" y="54"/>
                </a:lnTo>
                <a:lnTo>
                  <a:pt x="2054" y="61"/>
                </a:lnTo>
                <a:lnTo>
                  <a:pt x="2054" y="65"/>
                </a:lnTo>
                <a:lnTo>
                  <a:pt x="2052" y="69"/>
                </a:lnTo>
                <a:lnTo>
                  <a:pt x="2052" y="75"/>
                </a:lnTo>
                <a:lnTo>
                  <a:pt x="2050" y="79"/>
                </a:lnTo>
                <a:lnTo>
                  <a:pt x="2046" y="84"/>
                </a:lnTo>
                <a:lnTo>
                  <a:pt x="2044" y="90"/>
                </a:lnTo>
                <a:lnTo>
                  <a:pt x="2040" y="94"/>
                </a:lnTo>
                <a:lnTo>
                  <a:pt x="2037" y="100"/>
                </a:lnTo>
                <a:lnTo>
                  <a:pt x="2027" y="111"/>
                </a:lnTo>
                <a:lnTo>
                  <a:pt x="2015" y="121"/>
                </a:lnTo>
                <a:lnTo>
                  <a:pt x="2004" y="132"/>
                </a:lnTo>
                <a:lnTo>
                  <a:pt x="1989" y="144"/>
                </a:lnTo>
                <a:lnTo>
                  <a:pt x="1973" y="157"/>
                </a:lnTo>
                <a:lnTo>
                  <a:pt x="1956" y="173"/>
                </a:lnTo>
                <a:lnTo>
                  <a:pt x="1939" y="188"/>
                </a:lnTo>
                <a:lnTo>
                  <a:pt x="1921" y="203"/>
                </a:lnTo>
                <a:lnTo>
                  <a:pt x="1904" y="219"/>
                </a:lnTo>
                <a:lnTo>
                  <a:pt x="1885" y="234"/>
                </a:lnTo>
                <a:lnTo>
                  <a:pt x="1866" y="251"/>
                </a:lnTo>
                <a:lnTo>
                  <a:pt x="1845" y="267"/>
                </a:lnTo>
                <a:lnTo>
                  <a:pt x="1825" y="284"/>
                </a:lnTo>
                <a:lnTo>
                  <a:pt x="1804" y="301"/>
                </a:lnTo>
                <a:lnTo>
                  <a:pt x="1781" y="319"/>
                </a:lnTo>
                <a:lnTo>
                  <a:pt x="1760" y="336"/>
                </a:lnTo>
                <a:lnTo>
                  <a:pt x="1737" y="355"/>
                </a:lnTo>
                <a:lnTo>
                  <a:pt x="1714" y="374"/>
                </a:lnTo>
                <a:lnTo>
                  <a:pt x="1689" y="392"/>
                </a:lnTo>
                <a:lnTo>
                  <a:pt x="1664" y="411"/>
                </a:lnTo>
                <a:lnTo>
                  <a:pt x="1639" y="432"/>
                </a:lnTo>
                <a:lnTo>
                  <a:pt x="1614" y="451"/>
                </a:lnTo>
                <a:lnTo>
                  <a:pt x="1587" y="472"/>
                </a:lnTo>
                <a:lnTo>
                  <a:pt x="1562" y="491"/>
                </a:lnTo>
                <a:lnTo>
                  <a:pt x="1534" y="512"/>
                </a:lnTo>
                <a:lnTo>
                  <a:pt x="1507" y="536"/>
                </a:lnTo>
                <a:lnTo>
                  <a:pt x="1478" y="557"/>
                </a:lnTo>
                <a:lnTo>
                  <a:pt x="1449" y="580"/>
                </a:lnTo>
                <a:lnTo>
                  <a:pt x="1420" y="601"/>
                </a:lnTo>
                <a:lnTo>
                  <a:pt x="1392" y="624"/>
                </a:lnTo>
                <a:lnTo>
                  <a:pt x="1361" y="647"/>
                </a:lnTo>
                <a:lnTo>
                  <a:pt x="1330" y="672"/>
                </a:lnTo>
                <a:lnTo>
                  <a:pt x="1297" y="695"/>
                </a:lnTo>
                <a:lnTo>
                  <a:pt x="1267" y="720"/>
                </a:lnTo>
                <a:lnTo>
                  <a:pt x="1234" y="745"/>
                </a:lnTo>
                <a:lnTo>
                  <a:pt x="1201" y="770"/>
                </a:lnTo>
                <a:lnTo>
                  <a:pt x="1165" y="799"/>
                </a:lnTo>
                <a:lnTo>
                  <a:pt x="1127" y="825"/>
                </a:lnTo>
                <a:lnTo>
                  <a:pt x="1090" y="856"/>
                </a:lnTo>
                <a:lnTo>
                  <a:pt x="1050" y="885"/>
                </a:lnTo>
                <a:lnTo>
                  <a:pt x="1011" y="918"/>
                </a:lnTo>
                <a:lnTo>
                  <a:pt x="969" y="948"/>
                </a:lnTo>
                <a:lnTo>
                  <a:pt x="929" y="983"/>
                </a:lnTo>
                <a:lnTo>
                  <a:pt x="887" y="1015"/>
                </a:lnTo>
                <a:lnTo>
                  <a:pt x="842" y="1050"/>
                </a:lnTo>
                <a:lnTo>
                  <a:pt x="798" y="1086"/>
                </a:lnTo>
                <a:lnTo>
                  <a:pt x="754" y="1123"/>
                </a:lnTo>
                <a:lnTo>
                  <a:pt x="708" y="1161"/>
                </a:lnTo>
                <a:lnTo>
                  <a:pt x="662" y="1202"/>
                </a:lnTo>
                <a:lnTo>
                  <a:pt x="614" y="1242"/>
                </a:lnTo>
                <a:lnTo>
                  <a:pt x="566" y="1282"/>
                </a:lnTo>
                <a:lnTo>
                  <a:pt x="518" y="1325"/>
                </a:lnTo>
                <a:lnTo>
                  <a:pt x="508" y="1340"/>
                </a:lnTo>
                <a:lnTo>
                  <a:pt x="497" y="1353"/>
                </a:lnTo>
                <a:lnTo>
                  <a:pt x="491" y="1359"/>
                </a:lnTo>
                <a:lnTo>
                  <a:pt x="485" y="1365"/>
                </a:lnTo>
                <a:lnTo>
                  <a:pt x="480" y="1369"/>
                </a:lnTo>
                <a:lnTo>
                  <a:pt x="474" y="1374"/>
                </a:lnTo>
                <a:lnTo>
                  <a:pt x="470" y="1378"/>
                </a:lnTo>
                <a:lnTo>
                  <a:pt x="464" y="1380"/>
                </a:lnTo>
                <a:lnTo>
                  <a:pt x="459" y="1384"/>
                </a:lnTo>
                <a:lnTo>
                  <a:pt x="453" y="1386"/>
                </a:lnTo>
                <a:lnTo>
                  <a:pt x="447" y="1388"/>
                </a:lnTo>
                <a:lnTo>
                  <a:pt x="441" y="1390"/>
                </a:lnTo>
                <a:lnTo>
                  <a:pt x="436" y="1390"/>
                </a:lnTo>
                <a:lnTo>
                  <a:pt x="432" y="1392"/>
                </a:lnTo>
                <a:lnTo>
                  <a:pt x="416" y="1390"/>
                </a:lnTo>
                <a:lnTo>
                  <a:pt x="401" y="1388"/>
                </a:lnTo>
                <a:lnTo>
                  <a:pt x="386" y="1386"/>
                </a:lnTo>
                <a:lnTo>
                  <a:pt x="370" y="1382"/>
                </a:lnTo>
                <a:lnTo>
                  <a:pt x="353" y="1376"/>
                </a:lnTo>
                <a:lnTo>
                  <a:pt x="336" y="1371"/>
                </a:lnTo>
                <a:lnTo>
                  <a:pt x="318" y="1363"/>
                </a:lnTo>
                <a:lnTo>
                  <a:pt x="299" y="1355"/>
                </a:lnTo>
                <a:lnTo>
                  <a:pt x="282" y="1346"/>
                </a:lnTo>
                <a:lnTo>
                  <a:pt x="263" y="1334"/>
                </a:lnTo>
                <a:lnTo>
                  <a:pt x="244" y="1323"/>
                </a:lnTo>
                <a:lnTo>
                  <a:pt x="222" y="1307"/>
                </a:lnTo>
                <a:lnTo>
                  <a:pt x="203" y="1294"/>
                </a:lnTo>
                <a:lnTo>
                  <a:pt x="182" y="1277"/>
                </a:lnTo>
                <a:lnTo>
                  <a:pt x="161" y="1259"/>
                </a:lnTo>
                <a:lnTo>
                  <a:pt x="140" y="1242"/>
                </a:lnTo>
                <a:lnTo>
                  <a:pt x="123" y="1225"/>
                </a:lnTo>
                <a:lnTo>
                  <a:pt x="107" y="1209"/>
                </a:lnTo>
                <a:lnTo>
                  <a:pt x="92" y="1194"/>
                </a:lnTo>
                <a:lnTo>
                  <a:pt x="78" y="1179"/>
                </a:lnTo>
                <a:lnTo>
                  <a:pt x="65" y="1163"/>
                </a:lnTo>
                <a:lnTo>
                  <a:pt x="54" y="1150"/>
                </a:lnTo>
                <a:lnTo>
                  <a:pt x="44" y="1136"/>
                </a:lnTo>
                <a:lnTo>
                  <a:pt x="34" y="1125"/>
                </a:lnTo>
                <a:lnTo>
                  <a:pt x="27" y="1111"/>
                </a:lnTo>
                <a:lnTo>
                  <a:pt x="19" y="1100"/>
                </a:lnTo>
                <a:lnTo>
                  <a:pt x="13" y="1088"/>
                </a:lnTo>
                <a:lnTo>
                  <a:pt x="7" y="1077"/>
                </a:lnTo>
                <a:lnTo>
                  <a:pt x="4" y="1067"/>
                </a:lnTo>
                <a:lnTo>
                  <a:pt x="2" y="1058"/>
                </a:lnTo>
                <a:lnTo>
                  <a:pt x="0" y="1048"/>
                </a:lnTo>
                <a:lnTo>
                  <a:pt x="0" y="1038"/>
                </a:lnTo>
                <a:lnTo>
                  <a:pt x="0" y="1031"/>
                </a:lnTo>
                <a:lnTo>
                  <a:pt x="2" y="1023"/>
                </a:lnTo>
                <a:lnTo>
                  <a:pt x="6" y="1017"/>
                </a:lnTo>
                <a:lnTo>
                  <a:pt x="11" y="1012"/>
                </a:lnTo>
                <a:lnTo>
                  <a:pt x="19" y="1006"/>
                </a:lnTo>
                <a:lnTo>
                  <a:pt x="27" y="1002"/>
                </a:lnTo>
                <a:lnTo>
                  <a:pt x="36" y="1000"/>
                </a:lnTo>
                <a:lnTo>
                  <a:pt x="46" y="996"/>
                </a:lnTo>
                <a:lnTo>
                  <a:pt x="63" y="996"/>
                </a:lnTo>
                <a:lnTo>
                  <a:pt x="78" y="994"/>
                </a:lnTo>
                <a:lnTo>
                  <a:pt x="96" y="990"/>
                </a:lnTo>
                <a:lnTo>
                  <a:pt x="111" y="989"/>
                </a:lnTo>
                <a:lnTo>
                  <a:pt x="128" y="985"/>
                </a:lnTo>
                <a:lnTo>
                  <a:pt x="144" y="981"/>
                </a:lnTo>
                <a:lnTo>
                  <a:pt x="161" y="975"/>
                </a:lnTo>
                <a:lnTo>
                  <a:pt x="176" y="971"/>
                </a:lnTo>
                <a:lnTo>
                  <a:pt x="192" y="966"/>
                </a:lnTo>
                <a:lnTo>
                  <a:pt x="209" y="960"/>
                </a:lnTo>
                <a:lnTo>
                  <a:pt x="224" y="952"/>
                </a:lnTo>
                <a:lnTo>
                  <a:pt x="240" y="946"/>
                </a:lnTo>
                <a:lnTo>
                  <a:pt x="272" y="931"/>
                </a:lnTo>
                <a:lnTo>
                  <a:pt x="303" y="914"/>
                </a:lnTo>
                <a:lnTo>
                  <a:pt x="366" y="883"/>
                </a:lnTo>
                <a:lnTo>
                  <a:pt x="436" y="850"/>
                </a:lnTo>
                <a:lnTo>
                  <a:pt x="507" y="816"/>
                </a:lnTo>
                <a:lnTo>
                  <a:pt x="581" y="779"/>
                </a:lnTo>
                <a:lnTo>
                  <a:pt x="660" y="739"/>
                </a:lnTo>
                <a:lnTo>
                  <a:pt x="745" y="697"/>
                </a:lnTo>
                <a:lnTo>
                  <a:pt x="831" y="651"/>
                </a:lnTo>
                <a:lnTo>
                  <a:pt x="921" y="603"/>
                </a:lnTo>
                <a:lnTo>
                  <a:pt x="1015" y="553"/>
                </a:lnTo>
                <a:lnTo>
                  <a:pt x="1111" y="499"/>
                </a:lnTo>
                <a:lnTo>
                  <a:pt x="1213" y="443"/>
                </a:lnTo>
                <a:lnTo>
                  <a:pt x="1319" y="384"/>
                </a:lnTo>
                <a:lnTo>
                  <a:pt x="1426" y="322"/>
                </a:lnTo>
                <a:lnTo>
                  <a:pt x="1539" y="257"/>
                </a:lnTo>
                <a:lnTo>
                  <a:pt x="1655" y="190"/>
                </a:lnTo>
                <a:lnTo>
                  <a:pt x="1774" y="121"/>
                </a:lnTo>
                <a:lnTo>
                  <a:pt x="1797" y="106"/>
                </a:lnTo>
                <a:lnTo>
                  <a:pt x="1818" y="92"/>
                </a:lnTo>
                <a:lnTo>
                  <a:pt x="1839" y="81"/>
                </a:lnTo>
                <a:lnTo>
                  <a:pt x="1860" y="67"/>
                </a:lnTo>
                <a:lnTo>
                  <a:pt x="1877" y="58"/>
                </a:lnTo>
                <a:lnTo>
                  <a:pt x="1894" y="48"/>
                </a:lnTo>
                <a:lnTo>
                  <a:pt x="1912" y="38"/>
                </a:lnTo>
                <a:lnTo>
                  <a:pt x="1925" y="31"/>
                </a:lnTo>
                <a:lnTo>
                  <a:pt x="1941" y="23"/>
                </a:lnTo>
                <a:lnTo>
                  <a:pt x="1952" y="17"/>
                </a:lnTo>
                <a:lnTo>
                  <a:pt x="1964" y="11"/>
                </a:lnTo>
                <a:lnTo>
                  <a:pt x="1973" y="8"/>
                </a:lnTo>
                <a:lnTo>
                  <a:pt x="1983" y="6"/>
                </a:lnTo>
                <a:lnTo>
                  <a:pt x="1990" y="2"/>
                </a:lnTo>
                <a:lnTo>
                  <a:pt x="1996" y="2"/>
                </a:lnTo>
                <a:lnTo>
                  <a:pt x="2002" y="0"/>
                </a:lnTo>
                <a:lnTo>
                  <a:pt x="2000" y="0"/>
                </a:lnTo>
                <a:lnTo>
                  <a:pt x="2002" y="0"/>
                </a:lnTo>
                <a:lnTo>
                  <a:pt x="200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978400" y="1720850"/>
            <a:ext cx="396875" cy="1154112"/>
          </a:xfrm>
          <a:custGeom>
            <a:avLst/>
            <a:gdLst/>
            <a:ahLst/>
            <a:cxnLst>
              <a:cxn ang="0">
                <a:pos x="125" y="0"/>
              </a:cxn>
              <a:cxn ang="0">
                <a:pos x="153" y="2"/>
              </a:cxn>
              <a:cxn ang="0">
                <a:pos x="186" y="6"/>
              </a:cxn>
              <a:cxn ang="0">
                <a:pos x="217" y="13"/>
              </a:cxn>
              <a:cxn ang="0">
                <a:pos x="251" y="21"/>
              </a:cxn>
              <a:cxn ang="0">
                <a:pos x="288" y="32"/>
              </a:cxn>
              <a:cxn ang="0">
                <a:pos x="324" y="46"/>
              </a:cxn>
              <a:cxn ang="0">
                <a:pos x="365" y="61"/>
              </a:cxn>
              <a:cxn ang="0">
                <a:pos x="397" y="78"/>
              </a:cxn>
              <a:cxn ang="0">
                <a:pos x="424" y="94"/>
              </a:cxn>
              <a:cxn ang="0">
                <a:pos x="445" y="111"/>
              </a:cxn>
              <a:cxn ang="0">
                <a:pos x="462" y="126"/>
              </a:cxn>
              <a:cxn ang="0">
                <a:pos x="478" y="142"/>
              </a:cxn>
              <a:cxn ang="0">
                <a:pos x="489" y="159"/>
              </a:cxn>
              <a:cxn ang="0">
                <a:pos x="497" y="176"/>
              </a:cxn>
              <a:cxn ang="0">
                <a:pos x="501" y="194"/>
              </a:cxn>
              <a:cxn ang="0">
                <a:pos x="501" y="213"/>
              </a:cxn>
              <a:cxn ang="0">
                <a:pos x="499" y="238"/>
              </a:cxn>
              <a:cxn ang="0">
                <a:pos x="495" y="263"/>
              </a:cxn>
              <a:cxn ang="0">
                <a:pos x="487" y="290"/>
              </a:cxn>
              <a:cxn ang="0">
                <a:pos x="478" y="330"/>
              </a:cxn>
              <a:cxn ang="0">
                <a:pos x="468" y="378"/>
              </a:cxn>
              <a:cxn ang="0">
                <a:pos x="462" y="424"/>
              </a:cxn>
              <a:cxn ang="0">
                <a:pos x="460" y="464"/>
              </a:cxn>
              <a:cxn ang="0">
                <a:pos x="445" y="969"/>
              </a:cxn>
              <a:cxn ang="0">
                <a:pos x="293" y="1455"/>
              </a:cxn>
              <a:cxn ang="0">
                <a:pos x="128" y="906"/>
              </a:cxn>
              <a:cxn ang="0">
                <a:pos x="96" y="336"/>
              </a:cxn>
              <a:cxn ang="0">
                <a:pos x="86" y="293"/>
              </a:cxn>
              <a:cxn ang="0">
                <a:pos x="73" y="249"/>
              </a:cxn>
              <a:cxn ang="0">
                <a:pos x="52" y="203"/>
              </a:cxn>
              <a:cxn ang="0">
                <a:pos x="30" y="167"/>
              </a:cxn>
              <a:cxn ang="0">
                <a:pos x="15" y="148"/>
              </a:cxn>
              <a:cxn ang="0">
                <a:pos x="6" y="128"/>
              </a:cxn>
              <a:cxn ang="0">
                <a:pos x="0" y="113"/>
              </a:cxn>
              <a:cxn ang="0">
                <a:pos x="0" y="94"/>
              </a:cxn>
              <a:cxn ang="0">
                <a:pos x="4" y="71"/>
              </a:cxn>
              <a:cxn ang="0">
                <a:pos x="9" y="50"/>
              </a:cxn>
              <a:cxn ang="0">
                <a:pos x="21" y="32"/>
              </a:cxn>
              <a:cxn ang="0">
                <a:pos x="34" y="19"/>
              </a:cxn>
              <a:cxn ang="0">
                <a:pos x="52" y="9"/>
              </a:cxn>
              <a:cxn ang="0">
                <a:pos x="73" y="2"/>
              </a:cxn>
              <a:cxn ang="0">
                <a:pos x="96" y="0"/>
              </a:cxn>
              <a:cxn ang="0">
                <a:pos x="111" y="0"/>
              </a:cxn>
            </a:cxnLst>
            <a:rect l="0" t="0" r="r" b="b"/>
            <a:pathLst>
              <a:path w="501" h="1455">
                <a:moveTo>
                  <a:pt x="111" y="0"/>
                </a:moveTo>
                <a:lnTo>
                  <a:pt x="125" y="0"/>
                </a:lnTo>
                <a:lnTo>
                  <a:pt x="140" y="0"/>
                </a:lnTo>
                <a:lnTo>
                  <a:pt x="153" y="2"/>
                </a:lnTo>
                <a:lnTo>
                  <a:pt x="169" y="4"/>
                </a:lnTo>
                <a:lnTo>
                  <a:pt x="186" y="6"/>
                </a:lnTo>
                <a:lnTo>
                  <a:pt x="201" y="9"/>
                </a:lnTo>
                <a:lnTo>
                  <a:pt x="217" y="13"/>
                </a:lnTo>
                <a:lnTo>
                  <a:pt x="234" y="17"/>
                </a:lnTo>
                <a:lnTo>
                  <a:pt x="251" y="21"/>
                </a:lnTo>
                <a:lnTo>
                  <a:pt x="269" y="27"/>
                </a:lnTo>
                <a:lnTo>
                  <a:pt x="288" y="32"/>
                </a:lnTo>
                <a:lnTo>
                  <a:pt x="305" y="38"/>
                </a:lnTo>
                <a:lnTo>
                  <a:pt x="324" y="46"/>
                </a:lnTo>
                <a:lnTo>
                  <a:pt x="343" y="54"/>
                </a:lnTo>
                <a:lnTo>
                  <a:pt x="365" y="61"/>
                </a:lnTo>
                <a:lnTo>
                  <a:pt x="384" y="71"/>
                </a:lnTo>
                <a:lnTo>
                  <a:pt x="397" y="78"/>
                </a:lnTo>
                <a:lnTo>
                  <a:pt x="411" y="86"/>
                </a:lnTo>
                <a:lnTo>
                  <a:pt x="424" y="94"/>
                </a:lnTo>
                <a:lnTo>
                  <a:pt x="434" y="102"/>
                </a:lnTo>
                <a:lnTo>
                  <a:pt x="445" y="111"/>
                </a:lnTo>
                <a:lnTo>
                  <a:pt x="455" y="119"/>
                </a:lnTo>
                <a:lnTo>
                  <a:pt x="462" y="126"/>
                </a:lnTo>
                <a:lnTo>
                  <a:pt x="470" y="134"/>
                </a:lnTo>
                <a:lnTo>
                  <a:pt x="478" y="142"/>
                </a:lnTo>
                <a:lnTo>
                  <a:pt x="484" y="151"/>
                </a:lnTo>
                <a:lnTo>
                  <a:pt x="489" y="159"/>
                </a:lnTo>
                <a:lnTo>
                  <a:pt x="493" y="167"/>
                </a:lnTo>
                <a:lnTo>
                  <a:pt x="497" y="176"/>
                </a:lnTo>
                <a:lnTo>
                  <a:pt x="499" y="184"/>
                </a:lnTo>
                <a:lnTo>
                  <a:pt x="501" y="194"/>
                </a:lnTo>
                <a:lnTo>
                  <a:pt x="501" y="201"/>
                </a:lnTo>
                <a:lnTo>
                  <a:pt x="501" y="213"/>
                </a:lnTo>
                <a:lnTo>
                  <a:pt x="499" y="224"/>
                </a:lnTo>
                <a:lnTo>
                  <a:pt x="499" y="238"/>
                </a:lnTo>
                <a:lnTo>
                  <a:pt x="497" y="251"/>
                </a:lnTo>
                <a:lnTo>
                  <a:pt x="495" y="263"/>
                </a:lnTo>
                <a:lnTo>
                  <a:pt x="491" y="276"/>
                </a:lnTo>
                <a:lnTo>
                  <a:pt x="487" y="290"/>
                </a:lnTo>
                <a:lnTo>
                  <a:pt x="484" y="303"/>
                </a:lnTo>
                <a:lnTo>
                  <a:pt x="478" y="330"/>
                </a:lnTo>
                <a:lnTo>
                  <a:pt x="472" y="355"/>
                </a:lnTo>
                <a:lnTo>
                  <a:pt x="468" y="378"/>
                </a:lnTo>
                <a:lnTo>
                  <a:pt x="466" y="401"/>
                </a:lnTo>
                <a:lnTo>
                  <a:pt x="462" y="424"/>
                </a:lnTo>
                <a:lnTo>
                  <a:pt x="460" y="445"/>
                </a:lnTo>
                <a:lnTo>
                  <a:pt x="460" y="464"/>
                </a:lnTo>
                <a:lnTo>
                  <a:pt x="460" y="482"/>
                </a:lnTo>
                <a:lnTo>
                  <a:pt x="445" y="969"/>
                </a:lnTo>
                <a:lnTo>
                  <a:pt x="432" y="1455"/>
                </a:lnTo>
                <a:lnTo>
                  <a:pt x="293" y="1455"/>
                </a:lnTo>
                <a:lnTo>
                  <a:pt x="157" y="1455"/>
                </a:lnTo>
                <a:lnTo>
                  <a:pt x="128" y="906"/>
                </a:lnTo>
                <a:lnTo>
                  <a:pt x="98" y="357"/>
                </a:lnTo>
                <a:lnTo>
                  <a:pt x="96" y="336"/>
                </a:lnTo>
                <a:lnTo>
                  <a:pt x="92" y="315"/>
                </a:lnTo>
                <a:lnTo>
                  <a:pt x="86" y="293"/>
                </a:lnTo>
                <a:lnTo>
                  <a:pt x="80" y="272"/>
                </a:lnTo>
                <a:lnTo>
                  <a:pt x="73" y="249"/>
                </a:lnTo>
                <a:lnTo>
                  <a:pt x="63" y="226"/>
                </a:lnTo>
                <a:lnTo>
                  <a:pt x="52" y="203"/>
                </a:lnTo>
                <a:lnTo>
                  <a:pt x="40" y="178"/>
                </a:lnTo>
                <a:lnTo>
                  <a:pt x="30" y="167"/>
                </a:lnTo>
                <a:lnTo>
                  <a:pt x="21" y="157"/>
                </a:lnTo>
                <a:lnTo>
                  <a:pt x="15" y="148"/>
                </a:lnTo>
                <a:lnTo>
                  <a:pt x="9" y="138"/>
                </a:lnTo>
                <a:lnTo>
                  <a:pt x="6" y="128"/>
                </a:lnTo>
                <a:lnTo>
                  <a:pt x="2" y="121"/>
                </a:lnTo>
                <a:lnTo>
                  <a:pt x="0" y="113"/>
                </a:lnTo>
                <a:lnTo>
                  <a:pt x="0" y="107"/>
                </a:lnTo>
                <a:lnTo>
                  <a:pt x="0" y="94"/>
                </a:lnTo>
                <a:lnTo>
                  <a:pt x="2" y="80"/>
                </a:lnTo>
                <a:lnTo>
                  <a:pt x="4" y="71"/>
                </a:lnTo>
                <a:lnTo>
                  <a:pt x="6" y="59"/>
                </a:lnTo>
                <a:lnTo>
                  <a:pt x="9" y="50"/>
                </a:lnTo>
                <a:lnTo>
                  <a:pt x="15" y="40"/>
                </a:lnTo>
                <a:lnTo>
                  <a:pt x="21" y="32"/>
                </a:lnTo>
                <a:lnTo>
                  <a:pt x="27" y="27"/>
                </a:lnTo>
                <a:lnTo>
                  <a:pt x="34" y="19"/>
                </a:lnTo>
                <a:lnTo>
                  <a:pt x="42" y="13"/>
                </a:lnTo>
                <a:lnTo>
                  <a:pt x="52" y="9"/>
                </a:lnTo>
                <a:lnTo>
                  <a:pt x="61" y="6"/>
                </a:lnTo>
                <a:lnTo>
                  <a:pt x="73" y="2"/>
                </a:lnTo>
                <a:lnTo>
                  <a:pt x="84" y="0"/>
                </a:lnTo>
                <a:lnTo>
                  <a:pt x="96" y="0"/>
                </a:lnTo>
                <a:lnTo>
                  <a:pt x="111" y="0"/>
                </a:lnTo>
                <a:lnTo>
                  <a:pt x="11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5183188" y="2098675"/>
            <a:ext cx="925512" cy="280987"/>
          </a:xfrm>
          <a:custGeom>
            <a:avLst/>
            <a:gdLst/>
            <a:ahLst/>
            <a:cxnLst>
              <a:cxn ang="0">
                <a:pos x="854" y="2"/>
              </a:cxn>
              <a:cxn ang="0">
                <a:pos x="872" y="4"/>
              </a:cxn>
              <a:cxn ang="0">
                <a:pos x="898" y="9"/>
              </a:cxn>
              <a:cxn ang="0">
                <a:pos x="933" y="19"/>
              </a:cxn>
              <a:cxn ang="0">
                <a:pos x="975" y="32"/>
              </a:cxn>
              <a:cxn ang="0">
                <a:pos x="1027" y="52"/>
              </a:cxn>
              <a:cxn ang="0">
                <a:pos x="1077" y="80"/>
              </a:cxn>
              <a:cxn ang="0">
                <a:pos x="1115" y="107"/>
              </a:cxn>
              <a:cxn ang="0">
                <a:pos x="1144" y="132"/>
              </a:cxn>
              <a:cxn ang="0">
                <a:pos x="1161" y="155"/>
              </a:cxn>
              <a:cxn ang="0">
                <a:pos x="1167" y="180"/>
              </a:cxn>
              <a:cxn ang="0">
                <a:pos x="1161" y="199"/>
              </a:cxn>
              <a:cxn ang="0">
                <a:pos x="1144" y="217"/>
              </a:cxn>
              <a:cxn ang="0">
                <a:pos x="1117" y="234"/>
              </a:cxn>
              <a:cxn ang="0">
                <a:pos x="1081" y="249"/>
              </a:cxn>
              <a:cxn ang="0">
                <a:pos x="1033" y="265"/>
              </a:cxn>
              <a:cxn ang="0">
                <a:pos x="795" y="299"/>
              </a:cxn>
              <a:cxn ang="0">
                <a:pos x="551" y="338"/>
              </a:cxn>
              <a:cxn ang="0">
                <a:pos x="472" y="347"/>
              </a:cxn>
              <a:cxn ang="0">
                <a:pos x="394" y="351"/>
              </a:cxn>
              <a:cxn ang="0">
                <a:pos x="309" y="351"/>
              </a:cxn>
              <a:cxn ang="0">
                <a:pos x="217" y="343"/>
              </a:cxn>
              <a:cxn ang="0">
                <a:pos x="121" y="328"/>
              </a:cxn>
              <a:cxn ang="0">
                <a:pos x="81" y="318"/>
              </a:cxn>
              <a:cxn ang="0">
                <a:pos x="46" y="307"/>
              </a:cxn>
              <a:cxn ang="0">
                <a:pos x="23" y="295"/>
              </a:cxn>
              <a:cxn ang="0">
                <a:pos x="8" y="284"/>
              </a:cxn>
              <a:cxn ang="0">
                <a:pos x="0" y="272"/>
              </a:cxn>
              <a:cxn ang="0">
                <a:pos x="2" y="257"/>
              </a:cxn>
              <a:cxn ang="0">
                <a:pos x="13" y="242"/>
              </a:cxn>
              <a:cxn ang="0">
                <a:pos x="38" y="224"/>
              </a:cxn>
              <a:cxn ang="0">
                <a:pos x="71" y="209"/>
              </a:cxn>
              <a:cxn ang="0">
                <a:pos x="115" y="194"/>
              </a:cxn>
              <a:cxn ang="0">
                <a:pos x="179" y="178"/>
              </a:cxn>
              <a:cxn ang="0">
                <a:pos x="259" y="157"/>
              </a:cxn>
              <a:cxn ang="0">
                <a:pos x="332" y="138"/>
              </a:cxn>
              <a:cxn ang="0">
                <a:pos x="401" y="119"/>
              </a:cxn>
              <a:cxn ang="0">
                <a:pos x="463" y="103"/>
              </a:cxn>
              <a:cxn ang="0">
                <a:pos x="516" y="88"/>
              </a:cxn>
              <a:cxn ang="0">
                <a:pos x="566" y="75"/>
              </a:cxn>
              <a:cxn ang="0">
                <a:pos x="609" y="63"/>
              </a:cxn>
              <a:cxn ang="0">
                <a:pos x="645" y="54"/>
              </a:cxn>
              <a:cxn ang="0">
                <a:pos x="676" y="44"/>
              </a:cxn>
              <a:cxn ang="0">
                <a:pos x="699" y="38"/>
              </a:cxn>
              <a:cxn ang="0">
                <a:pos x="735" y="27"/>
              </a:cxn>
              <a:cxn ang="0">
                <a:pos x="776" y="17"/>
              </a:cxn>
              <a:cxn ang="0">
                <a:pos x="806" y="9"/>
              </a:cxn>
              <a:cxn ang="0">
                <a:pos x="827" y="4"/>
              </a:cxn>
              <a:cxn ang="0">
                <a:pos x="841" y="2"/>
              </a:cxn>
              <a:cxn ang="0">
                <a:pos x="845" y="0"/>
              </a:cxn>
            </a:cxnLst>
            <a:rect l="0" t="0" r="r" b="b"/>
            <a:pathLst>
              <a:path w="1167" h="353">
                <a:moveTo>
                  <a:pt x="845" y="0"/>
                </a:moveTo>
                <a:lnTo>
                  <a:pt x="848" y="0"/>
                </a:lnTo>
                <a:lnTo>
                  <a:pt x="854" y="2"/>
                </a:lnTo>
                <a:lnTo>
                  <a:pt x="858" y="2"/>
                </a:lnTo>
                <a:lnTo>
                  <a:pt x="866" y="2"/>
                </a:lnTo>
                <a:lnTo>
                  <a:pt x="872" y="4"/>
                </a:lnTo>
                <a:lnTo>
                  <a:pt x="879" y="6"/>
                </a:lnTo>
                <a:lnTo>
                  <a:pt x="889" y="8"/>
                </a:lnTo>
                <a:lnTo>
                  <a:pt x="898" y="9"/>
                </a:lnTo>
                <a:lnTo>
                  <a:pt x="908" y="13"/>
                </a:lnTo>
                <a:lnTo>
                  <a:pt x="920" y="15"/>
                </a:lnTo>
                <a:lnTo>
                  <a:pt x="933" y="19"/>
                </a:lnTo>
                <a:lnTo>
                  <a:pt x="946" y="23"/>
                </a:lnTo>
                <a:lnTo>
                  <a:pt x="960" y="27"/>
                </a:lnTo>
                <a:lnTo>
                  <a:pt x="975" y="32"/>
                </a:lnTo>
                <a:lnTo>
                  <a:pt x="991" y="36"/>
                </a:lnTo>
                <a:lnTo>
                  <a:pt x="1008" y="42"/>
                </a:lnTo>
                <a:lnTo>
                  <a:pt x="1027" y="52"/>
                </a:lnTo>
                <a:lnTo>
                  <a:pt x="1044" y="61"/>
                </a:lnTo>
                <a:lnTo>
                  <a:pt x="1062" y="71"/>
                </a:lnTo>
                <a:lnTo>
                  <a:pt x="1077" y="80"/>
                </a:lnTo>
                <a:lnTo>
                  <a:pt x="1090" y="90"/>
                </a:lnTo>
                <a:lnTo>
                  <a:pt x="1104" y="98"/>
                </a:lnTo>
                <a:lnTo>
                  <a:pt x="1115" y="107"/>
                </a:lnTo>
                <a:lnTo>
                  <a:pt x="1127" y="115"/>
                </a:lnTo>
                <a:lnTo>
                  <a:pt x="1136" y="125"/>
                </a:lnTo>
                <a:lnTo>
                  <a:pt x="1144" y="132"/>
                </a:lnTo>
                <a:lnTo>
                  <a:pt x="1150" y="140"/>
                </a:lnTo>
                <a:lnTo>
                  <a:pt x="1156" y="148"/>
                </a:lnTo>
                <a:lnTo>
                  <a:pt x="1161" y="155"/>
                </a:lnTo>
                <a:lnTo>
                  <a:pt x="1163" y="163"/>
                </a:lnTo>
                <a:lnTo>
                  <a:pt x="1165" y="171"/>
                </a:lnTo>
                <a:lnTo>
                  <a:pt x="1167" y="180"/>
                </a:lnTo>
                <a:lnTo>
                  <a:pt x="1165" y="186"/>
                </a:lnTo>
                <a:lnTo>
                  <a:pt x="1163" y="192"/>
                </a:lnTo>
                <a:lnTo>
                  <a:pt x="1161" y="199"/>
                </a:lnTo>
                <a:lnTo>
                  <a:pt x="1156" y="205"/>
                </a:lnTo>
                <a:lnTo>
                  <a:pt x="1152" y="211"/>
                </a:lnTo>
                <a:lnTo>
                  <a:pt x="1144" y="217"/>
                </a:lnTo>
                <a:lnTo>
                  <a:pt x="1136" y="223"/>
                </a:lnTo>
                <a:lnTo>
                  <a:pt x="1127" y="228"/>
                </a:lnTo>
                <a:lnTo>
                  <a:pt x="1117" y="234"/>
                </a:lnTo>
                <a:lnTo>
                  <a:pt x="1106" y="240"/>
                </a:lnTo>
                <a:lnTo>
                  <a:pt x="1094" y="244"/>
                </a:lnTo>
                <a:lnTo>
                  <a:pt x="1081" y="249"/>
                </a:lnTo>
                <a:lnTo>
                  <a:pt x="1065" y="255"/>
                </a:lnTo>
                <a:lnTo>
                  <a:pt x="1050" y="259"/>
                </a:lnTo>
                <a:lnTo>
                  <a:pt x="1033" y="265"/>
                </a:lnTo>
                <a:lnTo>
                  <a:pt x="1016" y="269"/>
                </a:lnTo>
                <a:lnTo>
                  <a:pt x="904" y="284"/>
                </a:lnTo>
                <a:lnTo>
                  <a:pt x="795" y="299"/>
                </a:lnTo>
                <a:lnTo>
                  <a:pt x="685" y="317"/>
                </a:lnTo>
                <a:lnTo>
                  <a:pt x="578" y="334"/>
                </a:lnTo>
                <a:lnTo>
                  <a:pt x="551" y="338"/>
                </a:lnTo>
                <a:lnTo>
                  <a:pt x="524" y="342"/>
                </a:lnTo>
                <a:lnTo>
                  <a:pt x="497" y="345"/>
                </a:lnTo>
                <a:lnTo>
                  <a:pt x="472" y="347"/>
                </a:lnTo>
                <a:lnTo>
                  <a:pt x="445" y="349"/>
                </a:lnTo>
                <a:lnTo>
                  <a:pt x="418" y="351"/>
                </a:lnTo>
                <a:lnTo>
                  <a:pt x="394" y="351"/>
                </a:lnTo>
                <a:lnTo>
                  <a:pt x="367" y="353"/>
                </a:lnTo>
                <a:lnTo>
                  <a:pt x="338" y="351"/>
                </a:lnTo>
                <a:lnTo>
                  <a:pt x="309" y="351"/>
                </a:lnTo>
                <a:lnTo>
                  <a:pt x="278" y="349"/>
                </a:lnTo>
                <a:lnTo>
                  <a:pt x="248" y="347"/>
                </a:lnTo>
                <a:lnTo>
                  <a:pt x="217" y="343"/>
                </a:lnTo>
                <a:lnTo>
                  <a:pt x="186" y="340"/>
                </a:lnTo>
                <a:lnTo>
                  <a:pt x="154" y="334"/>
                </a:lnTo>
                <a:lnTo>
                  <a:pt x="121" y="328"/>
                </a:lnTo>
                <a:lnTo>
                  <a:pt x="108" y="324"/>
                </a:lnTo>
                <a:lnTo>
                  <a:pt x="92" y="322"/>
                </a:lnTo>
                <a:lnTo>
                  <a:pt x="81" y="318"/>
                </a:lnTo>
                <a:lnTo>
                  <a:pt x="67" y="315"/>
                </a:lnTo>
                <a:lnTo>
                  <a:pt x="58" y="311"/>
                </a:lnTo>
                <a:lnTo>
                  <a:pt x="46" y="307"/>
                </a:lnTo>
                <a:lnTo>
                  <a:pt x="38" y="303"/>
                </a:lnTo>
                <a:lnTo>
                  <a:pt x="29" y="299"/>
                </a:lnTo>
                <a:lnTo>
                  <a:pt x="23" y="295"/>
                </a:lnTo>
                <a:lnTo>
                  <a:pt x="15" y="292"/>
                </a:lnTo>
                <a:lnTo>
                  <a:pt x="12" y="288"/>
                </a:lnTo>
                <a:lnTo>
                  <a:pt x="8" y="284"/>
                </a:lnTo>
                <a:lnTo>
                  <a:pt x="4" y="280"/>
                </a:lnTo>
                <a:lnTo>
                  <a:pt x="2" y="276"/>
                </a:lnTo>
                <a:lnTo>
                  <a:pt x="0" y="272"/>
                </a:lnTo>
                <a:lnTo>
                  <a:pt x="0" y="269"/>
                </a:lnTo>
                <a:lnTo>
                  <a:pt x="0" y="263"/>
                </a:lnTo>
                <a:lnTo>
                  <a:pt x="2" y="257"/>
                </a:lnTo>
                <a:lnTo>
                  <a:pt x="4" y="251"/>
                </a:lnTo>
                <a:lnTo>
                  <a:pt x="10" y="246"/>
                </a:lnTo>
                <a:lnTo>
                  <a:pt x="13" y="242"/>
                </a:lnTo>
                <a:lnTo>
                  <a:pt x="21" y="236"/>
                </a:lnTo>
                <a:lnTo>
                  <a:pt x="29" y="230"/>
                </a:lnTo>
                <a:lnTo>
                  <a:pt x="38" y="224"/>
                </a:lnTo>
                <a:lnTo>
                  <a:pt x="48" y="221"/>
                </a:lnTo>
                <a:lnTo>
                  <a:pt x="60" y="215"/>
                </a:lnTo>
                <a:lnTo>
                  <a:pt x="71" y="209"/>
                </a:lnTo>
                <a:lnTo>
                  <a:pt x="84" y="205"/>
                </a:lnTo>
                <a:lnTo>
                  <a:pt x="100" y="199"/>
                </a:lnTo>
                <a:lnTo>
                  <a:pt x="115" y="194"/>
                </a:lnTo>
                <a:lnTo>
                  <a:pt x="132" y="190"/>
                </a:lnTo>
                <a:lnTo>
                  <a:pt x="152" y="186"/>
                </a:lnTo>
                <a:lnTo>
                  <a:pt x="179" y="178"/>
                </a:lnTo>
                <a:lnTo>
                  <a:pt x="205" y="171"/>
                </a:lnTo>
                <a:lnTo>
                  <a:pt x="232" y="163"/>
                </a:lnTo>
                <a:lnTo>
                  <a:pt x="259" y="157"/>
                </a:lnTo>
                <a:lnTo>
                  <a:pt x="284" y="150"/>
                </a:lnTo>
                <a:lnTo>
                  <a:pt x="309" y="144"/>
                </a:lnTo>
                <a:lnTo>
                  <a:pt x="332" y="138"/>
                </a:lnTo>
                <a:lnTo>
                  <a:pt x="355" y="130"/>
                </a:lnTo>
                <a:lnTo>
                  <a:pt x="378" y="125"/>
                </a:lnTo>
                <a:lnTo>
                  <a:pt x="401" y="119"/>
                </a:lnTo>
                <a:lnTo>
                  <a:pt x="422" y="113"/>
                </a:lnTo>
                <a:lnTo>
                  <a:pt x="442" y="107"/>
                </a:lnTo>
                <a:lnTo>
                  <a:pt x="463" y="103"/>
                </a:lnTo>
                <a:lnTo>
                  <a:pt x="482" y="98"/>
                </a:lnTo>
                <a:lnTo>
                  <a:pt x="499" y="92"/>
                </a:lnTo>
                <a:lnTo>
                  <a:pt x="516" y="88"/>
                </a:lnTo>
                <a:lnTo>
                  <a:pt x="534" y="82"/>
                </a:lnTo>
                <a:lnTo>
                  <a:pt x="551" y="79"/>
                </a:lnTo>
                <a:lnTo>
                  <a:pt x="566" y="75"/>
                </a:lnTo>
                <a:lnTo>
                  <a:pt x="582" y="71"/>
                </a:lnTo>
                <a:lnTo>
                  <a:pt x="595" y="67"/>
                </a:lnTo>
                <a:lnTo>
                  <a:pt x="609" y="63"/>
                </a:lnTo>
                <a:lnTo>
                  <a:pt x="622" y="59"/>
                </a:lnTo>
                <a:lnTo>
                  <a:pt x="633" y="56"/>
                </a:lnTo>
                <a:lnTo>
                  <a:pt x="645" y="54"/>
                </a:lnTo>
                <a:lnTo>
                  <a:pt x="657" y="50"/>
                </a:lnTo>
                <a:lnTo>
                  <a:pt x="666" y="48"/>
                </a:lnTo>
                <a:lnTo>
                  <a:pt x="676" y="44"/>
                </a:lnTo>
                <a:lnTo>
                  <a:pt x="683" y="42"/>
                </a:lnTo>
                <a:lnTo>
                  <a:pt x="691" y="40"/>
                </a:lnTo>
                <a:lnTo>
                  <a:pt x="699" y="38"/>
                </a:lnTo>
                <a:lnTo>
                  <a:pt x="705" y="36"/>
                </a:lnTo>
                <a:lnTo>
                  <a:pt x="722" y="32"/>
                </a:lnTo>
                <a:lnTo>
                  <a:pt x="735" y="27"/>
                </a:lnTo>
                <a:lnTo>
                  <a:pt x="751" y="23"/>
                </a:lnTo>
                <a:lnTo>
                  <a:pt x="762" y="21"/>
                </a:lnTo>
                <a:lnTo>
                  <a:pt x="776" y="17"/>
                </a:lnTo>
                <a:lnTo>
                  <a:pt x="787" y="13"/>
                </a:lnTo>
                <a:lnTo>
                  <a:pt x="797" y="11"/>
                </a:lnTo>
                <a:lnTo>
                  <a:pt x="806" y="9"/>
                </a:lnTo>
                <a:lnTo>
                  <a:pt x="814" y="8"/>
                </a:lnTo>
                <a:lnTo>
                  <a:pt x="822" y="6"/>
                </a:lnTo>
                <a:lnTo>
                  <a:pt x="827" y="4"/>
                </a:lnTo>
                <a:lnTo>
                  <a:pt x="833" y="2"/>
                </a:lnTo>
                <a:lnTo>
                  <a:pt x="837" y="2"/>
                </a:lnTo>
                <a:lnTo>
                  <a:pt x="841" y="2"/>
                </a:lnTo>
                <a:lnTo>
                  <a:pt x="843" y="0"/>
                </a:lnTo>
                <a:lnTo>
                  <a:pt x="845" y="0"/>
                </a:lnTo>
                <a:lnTo>
                  <a:pt x="84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343400" y="2819400"/>
            <a:ext cx="407988" cy="1343025"/>
          </a:xfrm>
          <a:custGeom>
            <a:avLst/>
            <a:gdLst/>
            <a:ahLst/>
            <a:cxnLst>
              <a:cxn ang="0">
                <a:pos x="121" y="2"/>
              </a:cxn>
              <a:cxn ang="0">
                <a:pos x="196" y="13"/>
              </a:cxn>
              <a:cxn ang="0">
                <a:pos x="263" y="34"/>
              </a:cxn>
              <a:cxn ang="0">
                <a:pos x="325" y="59"/>
              </a:cxn>
              <a:cxn ang="0">
                <a:pos x="375" y="86"/>
              </a:cxn>
              <a:cxn ang="0">
                <a:pos x="411" y="115"/>
              </a:cxn>
              <a:cxn ang="0">
                <a:pos x="434" y="146"/>
              </a:cxn>
              <a:cxn ang="0">
                <a:pos x="444" y="178"/>
              </a:cxn>
              <a:cxn ang="0">
                <a:pos x="446" y="249"/>
              </a:cxn>
              <a:cxn ang="0">
                <a:pos x="455" y="436"/>
              </a:cxn>
              <a:cxn ang="0">
                <a:pos x="467" y="574"/>
              </a:cxn>
              <a:cxn ang="0">
                <a:pos x="476" y="706"/>
              </a:cxn>
              <a:cxn ang="0">
                <a:pos x="484" y="829"/>
              </a:cxn>
              <a:cxn ang="0">
                <a:pos x="492" y="944"/>
              </a:cxn>
              <a:cxn ang="0">
                <a:pos x="497" y="1050"/>
              </a:cxn>
              <a:cxn ang="0">
                <a:pos x="503" y="1148"/>
              </a:cxn>
              <a:cxn ang="0">
                <a:pos x="507" y="1238"/>
              </a:cxn>
              <a:cxn ang="0">
                <a:pos x="511" y="1319"/>
              </a:cxn>
              <a:cxn ang="0">
                <a:pos x="513" y="1394"/>
              </a:cxn>
              <a:cxn ang="0">
                <a:pos x="515" y="1457"/>
              </a:cxn>
              <a:cxn ang="0">
                <a:pos x="513" y="1518"/>
              </a:cxn>
              <a:cxn ang="0">
                <a:pos x="507" y="1578"/>
              </a:cxn>
              <a:cxn ang="0">
                <a:pos x="492" y="1626"/>
              </a:cxn>
              <a:cxn ang="0">
                <a:pos x="471" y="1664"/>
              </a:cxn>
              <a:cxn ang="0">
                <a:pos x="448" y="1685"/>
              </a:cxn>
              <a:cxn ang="0">
                <a:pos x="421" y="1693"/>
              </a:cxn>
              <a:cxn ang="0">
                <a:pos x="403" y="1691"/>
              </a:cxn>
              <a:cxn ang="0">
                <a:pos x="388" y="1683"/>
              </a:cxn>
              <a:cxn ang="0">
                <a:pos x="371" y="1672"/>
              </a:cxn>
              <a:cxn ang="0">
                <a:pos x="344" y="1643"/>
              </a:cxn>
              <a:cxn ang="0">
                <a:pos x="319" y="1603"/>
              </a:cxn>
              <a:cxn ang="0">
                <a:pos x="296" y="1553"/>
              </a:cxn>
              <a:cxn ang="0">
                <a:pos x="277" y="1480"/>
              </a:cxn>
              <a:cxn ang="0">
                <a:pos x="265" y="1401"/>
              </a:cxn>
              <a:cxn ang="0">
                <a:pos x="258" y="1317"/>
              </a:cxn>
              <a:cxn ang="0">
                <a:pos x="248" y="1242"/>
              </a:cxn>
              <a:cxn ang="0">
                <a:pos x="242" y="1177"/>
              </a:cxn>
              <a:cxn ang="0">
                <a:pos x="234" y="1117"/>
              </a:cxn>
              <a:cxn ang="0">
                <a:pos x="231" y="1069"/>
              </a:cxn>
              <a:cxn ang="0">
                <a:pos x="225" y="1027"/>
              </a:cxn>
              <a:cxn ang="0">
                <a:pos x="221" y="994"/>
              </a:cxn>
              <a:cxn ang="0">
                <a:pos x="219" y="971"/>
              </a:cxn>
              <a:cxn ang="0">
                <a:pos x="217" y="956"/>
              </a:cxn>
              <a:cxn ang="0">
                <a:pos x="217" y="948"/>
              </a:cxn>
              <a:cxn ang="0">
                <a:pos x="208" y="858"/>
              </a:cxn>
              <a:cxn ang="0">
                <a:pos x="194" y="735"/>
              </a:cxn>
              <a:cxn ang="0">
                <a:pos x="181" y="629"/>
              </a:cxn>
              <a:cxn ang="0">
                <a:pos x="169" y="539"/>
              </a:cxn>
              <a:cxn ang="0">
                <a:pos x="156" y="464"/>
              </a:cxn>
              <a:cxn ang="0">
                <a:pos x="144" y="403"/>
              </a:cxn>
              <a:cxn ang="0">
                <a:pos x="133" y="347"/>
              </a:cxn>
              <a:cxn ang="0">
                <a:pos x="117" y="294"/>
              </a:cxn>
              <a:cxn ang="0">
                <a:pos x="96" y="240"/>
              </a:cxn>
              <a:cxn ang="0">
                <a:pos x="67" y="188"/>
              </a:cxn>
              <a:cxn ang="0">
                <a:pos x="35" y="136"/>
              </a:cxn>
              <a:cxn ang="0">
                <a:pos x="14" y="111"/>
              </a:cxn>
              <a:cxn ang="0">
                <a:pos x="2" y="92"/>
              </a:cxn>
              <a:cxn ang="0">
                <a:pos x="0" y="73"/>
              </a:cxn>
              <a:cxn ang="0">
                <a:pos x="4" y="46"/>
              </a:cxn>
              <a:cxn ang="0">
                <a:pos x="14" y="27"/>
              </a:cxn>
              <a:cxn ang="0">
                <a:pos x="27" y="11"/>
              </a:cxn>
              <a:cxn ang="0">
                <a:pos x="46" y="2"/>
              </a:cxn>
              <a:cxn ang="0">
                <a:pos x="71" y="0"/>
              </a:cxn>
            </a:cxnLst>
            <a:rect l="0" t="0" r="r" b="b"/>
            <a:pathLst>
              <a:path w="515" h="1693">
                <a:moveTo>
                  <a:pt x="71" y="0"/>
                </a:moveTo>
                <a:lnTo>
                  <a:pt x="96" y="0"/>
                </a:lnTo>
                <a:lnTo>
                  <a:pt x="121" y="2"/>
                </a:lnTo>
                <a:lnTo>
                  <a:pt x="146" y="4"/>
                </a:lnTo>
                <a:lnTo>
                  <a:pt x="171" y="8"/>
                </a:lnTo>
                <a:lnTo>
                  <a:pt x="196" y="13"/>
                </a:lnTo>
                <a:lnTo>
                  <a:pt x="219" y="19"/>
                </a:lnTo>
                <a:lnTo>
                  <a:pt x="242" y="27"/>
                </a:lnTo>
                <a:lnTo>
                  <a:pt x="263" y="34"/>
                </a:lnTo>
                <a:lnTo>
                  <a:pt x="286" y="42"/>
                </a:lnTo>
                <a:lnTo>
                  <a:pt x="306" y="52"/>
                </a:lnTo>
                <a:lnTo>
                  <a:pt x="325" y="59"/>
                </a:lnTo>
                <a:lnTo>
                  <a:pt x="344" y="69"/>
                </a:lnTo>
                <a:lnTo>
                  <a:pt x="359" y="79"/>
                </a:lnTo>
                <a:lnTo>
                  <a:pt x="375" y="86"/>
                </a:lnTo>
                <a:lnTo>
                  <a:pt x="388" y="96"/>
                </a:lnTo>
                <a:lnTo>
                  <a:pt x="400" y="105"/>
                </a:lnTo>
                <a:lnTo>
                  <a:pt x="411" y="115"/>
                </a:lnTo>
                <a:lnTo>
                  <a:pt x="419" y="127"/>
                </a:lnTo>
                <a:lnTo>
                  <a:pt x="426" y="136"/>
                </a:lnTo>
                <a:lnTo>
                  <a:pt x="434" y="146"/>
                </a:lnTo>
                <a:lnTo>
                  <a:pt x="438" y="157"/>
                </a:lnTo>
                <a:lnTo>
                  <a:pt x="442" y="169"/>
                </a:lnTo>
                <a:lnTo>
                  <a:pt x="444" y="178"/>
                </a:lnTo>
                <a:lnTo>
                  <a:pt x="444" y="190"/>
                </a:lnTo>
                <a:lnTo>
                  <a:pt x="444" y="219"/>
                </a:lnTo>
                <a:lnTo>
                  <a:pt x="446" y="249"/>
                </a:lnTo>
                <a:lnTo>
                  <a:pt x="448" y="311"/>
                </a:lnTo>
                <a:lnTo>
                  <a:pt x="451" y="372"/>
                </a:lnTo>
                <a:lnTo>
                  <a:pt x="455" y="436"/>
                </a:lnTo>
                <a:lnTo>
                  <a:pt x="459" y="482"/>
                </a:lnTo>
                <a:lnTo>
                  <a:pt x="463" y="530"/>
                </a:lnTo>
                <a:lnTo>
                  <a:pt x="467" y="574"/>
                </a:lnTo>
                <a:lnTo>
                  <a:pt x="471" y="620"/>
                </a:lnTo>
                <a:lnTo>
                  <a:pt x="473" y="664"/>
                </a:lnTo>
                <a:lnTo>
                  <a:pt x="476" y="706"/>
                </a:lnTo>
                <a:lnTo>
                  <a:pt x="478" y="748"/>
                </a:lnTo>
                <a:lnTo>
                  <a:pt x="482" y="789"/>
                </a:lnTo>
                <a:lnTo>
                  <a:pt x="484" y="829"/>
                </a:lnTo>
                <a:lnTo>
                  <a:pt x="488" y="869"/>
                </a:lnTo>
                <a:lnTo>
                  <a:pt x="490" y="906"/>
                </a:lnTo>
                <a:lnTo>
                  <a:pt x="492" y="944"/>
                </a:lnTo>
                <a:lnTo>
                  <a:pt x="494" y="981"/>
                </a:lnTo>
                <a:lnTo>
                  <a:pt x="496" y="1015"/>
                </a:lnTo>
                <a:lnTo>
                  <a:pt x="497" y="1050"/>
                </a:lnTo>
                <a:lnTo>
                  <a:pt x="499" y="1084"/>
                </a:lnTo>
                <a:lnTo>
                  <a:pt x="501" y="1117"/>
                </a:lnTo>
                <a:lnTo>
                  <a:pt x="503" y="1148"/>
                </a:lnTo>
                <a:lnTo>
                  <a:pt x="505" y="1179"/>
                </a:lnTo>
                <a:lnTo>
                  <a:pt x="507" y="1209"/>
                </a:lnTo>
                <a:lnTo>
                  <a:pt x="507" y="1238"/>
                </a:lnTo>
                <a:lnTo>
                  <a:pt x="509" y="1267"/>
                </a:lnTo>
                <a:lnTo>
                  <a:pt x="509" y="1294"/>
                </a:lnTo>
                <a:lnTo>
                  <a:pt x="511" y="1319"/>
                </a:lnTo>
                <a:lnTo>
                  <a:pt x="511" y="1346"/>
                </a:lnTo>
                <a:lnTo>
                  <a:pt x="513" y="1369"/>
                </a:lnTo>
                <a:lnTo>
                  <a:pt x="513" y="1394"/>
                </a:lnTo>
                <a:lnTo>
                  <a:pt x="513" y="1415"/>
                </a:lnTo>
                <a:lnTo>
                  <a:pt x="515" y="1438"/>
                </a:lnTo>
                <a:lnTo>
                  <a:pt x="515" y="1457"/>
                </a:lnTo>
                <a:lnTo>
                  <a:pt x="515" y="1478"/>
                </a:lnTo>
                <a:lnTo>
                  <a:pt x="515" y="1497"/>
                </a:lnTo>
                <a:lnTo>
                  <a:pt x="513" y="1518"/>
                </a:lnTo>
                <a:lnTo>
                  <a:pt x="513" y="1539"/>
                </a:lnTo>
                <a:lnTo>
                  <a:pt x="509" y="1559"/>
                </a:lnTo>
                <a:lnTo>
                  <a:pt x="507" y="1578"/>
                </a:lnTo>
                <a:lnTo>
                  <a:pt x="501" y="1595"/>
                </a:lnTo>
                <a:lnTo>
                  <a:pt x="497" y="1610"/>
                </a:lnTo>
                <a:lnTo>
                  <a:pt x="492" y="1626"/>
                </a:lnTo>
                <a:lnTo>
                  <a:pt x="486" y="1639"/>
                </a:lnTo>
                <a:lnTo>
                  <a:pt x="478" y="1653"/>
                </a:lnTo>
                <a:lnTo>
                  <a:pt x="471" y="1664"/>
                </a:lnTo>
                <a:lnTo>
                  <a:pt x="463" y="1672"/>
                </a:lnTo>
                <a:lnTo>
                  <a:pt x="455" y="1680"/>
                </a:lnTo>
                <a:lnTo>
                  <a:pt x="448" y="1685"/>
                </a:lnTo>
                <a:lnTo>
                  <a:pt x="438" y="1691"/>
                </a:lnTo>
                <a:lnTo>
                  <a:pt x="430" y="1693"/>
                </a:lnTo>
                <a:lnTo>
                  <a:pt x="421" y="1693"/>
                </a:lnTo>
                <a:lnTo>
                  <a:pt x="415" y="1693"/>
                </a:lnTo>
                <a:lnTo>
                  <a:pt x="409" y="1693"/>
                </a:lnTo>
                <a:lnTo>
                  <a:pt x="403" y="1691"/>
                </a:lnTo>
                <a:lnTo>
                  <a:pt x="400" y="1689"/>
                </a:lnTo>
                <a:lnTo>
                  <a:pt x="394" y="1687"/>
                </a:lnTo>
                <a:lnTo>
                  <a:pt x="388" y="1683"/>
                </a:lnTo>
                <a:lnTo>
                  <a:pt x="382" y="1680"/>
                </a:lnTo>
                <a:lnTo>
                  <a:pt x="377" y="1676"/>
                </a:lnTo>
                <a:lnTo>
                  <a:pt x="371" y="1672"/>
                </a:lnTo>
                <a:lnTo>
                  <a:pt x="365" y="1666"/>
                </a:lnTo>
                <a:lnTo>
                  <a:pt x="355" y="1656"/>
                </a:lnTo>
                <a:lnTo>
                  <a:pt x="344" y="1643"/>
                </a:lnTo>
                <a:lnTo>
                  <a:pt x="334" y="1628"/>
                </a:lnTo>
                <a:lnTo>
                  <a:pt x="327" y="1616"/>
                </a:lnTo>
                <a:lnTo>
                  <a:pt x="319" y="1603"/>
                </a:lnTo>
                <a:lnTo>
                  <a:pt x="313" y="1591"/>
                </a:lnTo>
                <a:lnTo>
                  <a:pt x="307" y="1578"/>
                </a:lnTo>
                <a:lnTo>
                  <a:pt x="296" y="1553"/>
                </a:lnTo>
                <a:lnTo>
                  <a:pt x="288" y="1530"/>
                </a:lnTo>
                <a:lnTo>
                  <a:pt x="281" y="1505"/>
                </a:lnTo>
                <a:lnTo>
                  <a:pt x="277" y="1480"/>
                </a:lnTo>
                <a:lnTo>
                  <a:pt x="271" y="1455"/>
                </a:lnTo>
                <a:lnTo>
                  <a:pt x="269" y="1432"/>
                </a:lnTo>
                <a:lnTo>
                  <a:pt x="265" y="1401"/>
                </a:lnTo>
                <a:lnTo>
                  <a:pt x="263" y="1372"/>
                </a:lnTo>
                <a:lnTo>
                  <a:pt x="259" y="1344"/>
                </a:lnTo>
                <a:lnTo>
                  <a:pt x="258" y="1317"/>
                </a:lnTo>
                <a:lnTo>
                  <a:pt x="254" y="1292"/>
                </a:lnTo>
                <a:lnTo>
                  <a:pt x="252" y="1267"/>
                </a:lnTo>
                <a:lnTo>
                  <a:pt x="248" y="1242"/>
                </a:lnTo>
                <a:lnTo>
                  <a:pt x="246" y="1219"/>
                </a:lnTo>
                <a:lnTo>
                  <a:pt x="244" y="1198"/>
                </a:lnTo>
                <a:lnTo>
                  <a:pt x="242" y="1177"/>
                </a:lnTo>
                <a:lnTo>
                  <a:pt x="240" y="1155"/>
                </a:lnTo>
                <a:lnTo>
                  <a:pt x="236" y="1136"/>
                </a:lnTo>
                <a:lnTo>
                  <a:pt x="234" y="1117"/>
                </a:lnTo>
                <a:lnTo>
                  <a:pt x="233" y="1100"/>
                </a:lnTo>
                <a:lnTo>
                  <a:pt x="231" y="1084"/>
                </a:lnTo>
                <a:lnTo>
                  <a:pt x="231" y="1069"/>
                </a:lnTo>
                <a:lnTo>
                  <a:pt x="229" y="1054"/>
                </a:lnTo>
                <a:lnTo>
                  <a:pt x="227" y="1040"/>
                </a:lnTo>
                <a:lnTo>
                  <a:pt x="225" y="1027"/>
                </a:lnTo>
                <a:lnTo>
                  <a:pt x="223" y="1015"/>
                </a:lnTo>
                <a:lnTo>
                  <a:pt x="223" y="1004"/>
                </a:lnTo>
                <a:lnTo>
                  <a:pt x="221" y="994"/>
                </a:lnTo>
                <a:lnTo>
                  <a:pt x="221" y="987"/>
                </a:lnTo>
                <a:lnTo>
                  <a:pt x="219" y="977"/>
                </a:lnTo>
                <a:lnTo>
                  <a:pt x="219" y="971"/>
                </a:lnTo>
                <a:lnTo>
                  <a:pt x="219" y="965"/>
                </a:lnTo>
                <a:lnTo>
                  <a:pt x="217" y="960"/>
                </a:lnTo>
                <a:lnTo>
                  <a:pt x="217" y="956"/>
                </a:lnTo>
                <a:lnTo>
                  <a:pt x="217" y="952"/>
                </a:lnTo>
                <a:lnTo>
                  <a:pt x="217" y="950"/>
                </a:lnTo>
                <a:lnTo>
                  <a:pt x="217" y="948"/>
                </a:lnTo>
                <a:lnTo>
                  <a:pt x="217" y="948"/>
                </a:lnTo>
                <a:lnTo>
                  <a:pt x="211" y="902"/>
                </a:lnTo>
                <a:lnTo>
                  <a:pt x="208" y="858"/>
                </a:lnTo>
                <a:lnTo>
                  <a:pt x="204" y="816"/>
                </a:lnTo>
                <a:lnTo>
                  <a:pt x="200" y="773"/>
                </a:lnTo>
                <a:lnTo>
                  <a:pt x="194" y="735"/>
                </a:lnTo>
                <a:lnTo>
                  <a:pt x="190" y="699"/>
                </a:lnTo>
                <a:lnTo>
                  <a:pt x="186" y="662"/>
                </a:lnTo>
                <a:lnTo>
                  <a:pt x="181" y="629"/>
                </a:lnTo>
                <a:lnTo>
                  <a:pt x="177" y="597"/>
                </a:lnTo>
                <a:lnTo>
                  <a:pt x="173" y="568"/>
                </a:lnTo>
                <a:lnTo>
                  <a:pt x="169" y="539"/>
                </a:lnTo>
                <a:lnTo>
                  <a:pt x="163" y="512"/>
                </a:lnTo>
                <a:lnTo>
                  <a:pt x="160" y="487"/>
                </a:lnTo>
                <a:lnTo>
                  <a:pt x="156" y="464"/>
                </a:lnTo>
                <a:lnTo>
                  <a:pt x="150" y="443"/>
                </a:lnTo>
                <a:lnTo>
                  <a:pt x="146" y="422"/>
                </a:lnTo>
                <a:lnTo>
                  <a:pt x="144" y="403"/>
                </a:lnTo>
                <a:lnTo>
                  <a:pt x="140" y="386"/>
                </a:lnTo>
                <a:lnTo>
                  <a:pt x="138" y="366"/>
                </a:lnTo>
                <a:lnTo>
                  <a:pt x="133" y="347"/>
                </a:lnTo>
                <a:lnTo>
                  <a:pt x="129" y="330"/>
                </a:lnTo>
                <a:lnTo>
                  <a:pt x="123" y="311"/>
                </a:lnTo>
                <a:lnTo>
                  <a:pt x="117" y="294"/>
                </a:lnTo>
                <a:lnTo>
                  <a:pt x="110" y="274"/>
                </a:lnTo>
                <a:lnTo>
                  <a:pt x="104" y="257"/>
                </a:lnTo>
                <a:lnTo>
                  <a:pt x="96" y="240"/>
                </a:lnTo>
                <a:lnTo>
                  <a:pt x="87" y="223"/>
                </a:lnTo>
                <a:lnTo>
                  <a:pt x="79" y="205"/>
                </a:lnTo>
                <a:lnTo>
                  <a:pt x="67" y="188"/>
                </a:lnTo>
                <a:lnTo>
                  <a:pt x="58" y="171"/>
                </a:lnTo>
                <a:lnTo>
                  <a:pt x="46" y="153"/>
                </a:lnTo>
                <a:lnTo>
                  <a:pt x="35" y="136"/>
                </a:lnTo>
                <a:lnTo>
                  <a:pt x="27" y="127"/>
                </a:lnTo>
                <a:lnTo>
                  <a:pt x="19" y="119"/>
                </a:lnTo>
                <a:lnTo>
                  <a:pt x="14" y="111"/>
                </a:lnTo>
                <a:lnTo>
                  <a:pt x="10" y="105"/>
                </a:lnTo>
                <a:lnTo>
                  <a:pt x="6" y="98"/>
                </a:lnTo>
                <a:lnTo>
                  <a:pt x="2" y="92"/>
                </a:lnTo>
                <a:lnTo>
                  <a:pt x="0" y="88"/>
                </a:lnTo>
                <a:lnTo>
                  <a:pt x="0" y="82"/>
                </a:lnTo>
                <a:lnTo>
                  <a:pt x="0" y="73"/>
                </a:lnTo>
                <a:lnTo>
                  <a:pt x="2" y="63"/>
                </a:lnTo>
                <a:lnTo>
                  <a:pt x="2" y="56"/>
                </a:lnTo>
                <a:lnTo>
                  <a:pt x="4" y="46"/>
                </a:lnTo>
                <a:lnTo>
                  <a:pt x="8" y="40"/>
                </a:lnTo>
                <a:lnTo>
                  <a:pt x="10" y="32"/>
                </a:lnTo>
                <a:lnTo>
                  <a:pt x="14" y="27"/>
                </a:lnTo>
                <a:lnTo>
                  <a:pt x="18" y="21"/>
                </a:lnTo>
                <a:lnTo>
                  <a:pt x="23" y="15"/>
                </a:lnTo>
                <a:lnTo>
                  <a:pt x="27" y="11"/>
                </a:lnTo>
                <a:lnTo>
                  <a:pt x="33" y="8"/>
                </a:lnTo>
                <a:lnTo>
                  <a:pt x="41" y="4"/>
                </a:lnTo>
                <a:lnTo>
                  <a:pt x="46" y="2"/>
                </a:lnTo>
                <a:lnTo>
                  <a:pt x="54" y="0"/>
                </a:lnTo>
                <a:lnTo>
                  <a:pt x="62" y="0"/>
                </a:lnTo>
                <a:lnTo>
                  <a:pt x="71" y="0"/>
                </a:lnTo>
                <a:lnTo>
                  <a:pt x="7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476750" y="2671762"/>
            <a:ext cx="1914525" cy="1397000"/>
          </a:xfrm>
          <a:custGeom>
            <a:avLst/>
            <a:gdLst/>
            <a:ahLst/>
            <a:cxnLst>
              <a:cxn ang="0">
                <a:pos x="2016" y="13"/>
              </a:cxn>
              <a:cxn ang="0">
                <a:pos x="2137" y="67"/>
              </a:cxn>
              <a:cxn ang="0">
                <a:pos x="2288" y="153"/>
              </a:cxn>
              <a:cxn ang="0">
                <a:pos x="2367" y="207"/>
              </a:cxn>
              <a:cxn ang="0">
                <a:pos x="2406" y="247"/>
              </a:cxn>
              <a:cxn ang="0">
                <a:pos x="2404" y="307"/>
              </a:cxn>
              <a:cxn ang="0">
                <a:pos x="2354" y="389"/>
              </a:cxn>
              <a:cxn ang="0">
                <a:pos x="2327" y="451"/>
              </a:cxn>
              <a:cxn ang="0">
                <a:pos x="2298" y="531"/>
              </a:cxn>
              <a:cxn ang="0">
                <a:pos x="2208" y="819"/>
              </a:cxn>
              <a:cxn ang="0">
                <a:pos x="2064" y="1249"/>
              </a:cxn>
              <a:cxn ang="0">
                <a:pos x="1926" y="1616"/>
              </a:cxn>
              <a:cxn ang="0">
                <a:pos x="1839" y="1718"/>
              </a:cxn>
              <a:cxn ang="0">
                <a:pos x="1770" y="1752"/>
              </a:cxn>
              <a:cxn ang="0">
                <a:pos x="1707" y="1760"/>
              </a:cxn>
              <a:cxn ang="0">
                <a:pos x="1666" y="1737"/>
              </a:cxn>
              <a:cxn ang="0">
                <a:pos x="1642" y="1700"/>
              </a:cxn>
              <a:cxn ang="0">
                <a:pos x="1615" y="1599"/>
              </a:cxn>
              <a:cxn ang="0">
                <a:pos x="1620" y="1532"/>
              </a:cxn>
              <a:cxn ang="0">
                <a:pos x="1655" y="1459"/>
              </a:cxn>
              <a:cxn ang="0">
                <a:pos x="1682" y="1399"/>
              </a:cxn>
              <a:cxn ang="0">
                <a:pos x="1709" y="1315"/>
              </a:cxn>
              <a:cxn ang="0">
                <a:pos x="1736" y="1207"/>
              </a:cxn>
              <a:cxn ang="0">
                <a:pos x="1764" y="1078"/>
              </a:cxn>
              <a:cxn ang="0">
                <a:pos x="1793" y="925"/>
              </a:cxn>
              <a:cxn ang="0">
                <a:pos x="1835" y="683"/>
              </a:cxn>
              <a:cxn ang="0">
                <a:pos x="1858" y="480"/>
              </a:cxn>
              <a:cxn ang="0">
                <a:pos x="1860" y="341"/>
              </a:cxn>
              <a:cxn ang="0">
                <a:pos x="1832" y="289"/>
              </a:cxn>
              <a:cxn ang="0">
                <a:pos x="1768" y="265"/>
              </a:cxn>
              <a:cxn ang="0">
                <a:pos x="1709" y="263"/>
              </a:cxn>
              <a:cxn ang="0">
                <a:pos x="1640" y="268"/>
              </a:cxn>
              <a:cxn ang="0">
                <a:pos x="1547" y="276"/>
              </a:cxn>
              <a:cxn ang="0">
                <a:pos x="1430" y="289"/>
              </a:cxn>
              <a:cxn ang="0">
                <a:pos x="1288" y="307"/>
              </a:cxn>
              <a:cxn ang="0">
                <a:pos x="1112" y="332"/>
              </a:cxn>
              <a:cxn ang="0">
                <a:pos x="925" y="357"/>
              </a:cxn>
              <a:cxn ang="0">
                <a:pos x="762" y="378"/>
              </a:cxn>
              <a:cxn ang="0">
                <a:pos x="622" y="397"/>
              </a:cxn>
              <a:cxn ang="0">
                <a:pos x="509" y="412"/>
              </a:cxn>
              <a:cxn ang="0">
                <a:pos x="421" y="424"/>
              </a:cxn>
              <a:cxn ang="0">
                <a:pos x="304" y="451"/>
              </a:cxn>
              <a:cxn ang="0">
                <a:pos x="238" y="458"/>
              </a:cxn>
              <a:cxn ang="0">
                <a:pos x="148" y="447"/>
              </a:cxn>
              <a:cxn ang="0">
                <a:pos x="54" y="397"/>
              </a:cxn>
              <a:cxn ang="0">
                <a:pos x="19" y="359"/>
              </a:cxn>
              <a:cxn ang="0">
                <a:pos x="2" y="330"/>
              </a:cxn>
              <a:cxn ang="0">
                <a:pos x="6" y="309"/>
              </a:cxn>
              <a:cxn ang="0">
                <a:pos x="35" y="291"/>
              </a:cxn>
              <a:cxn ang="0">
                <a:pos x="89" y="280"/>
              </a:cxn>
              <a:cxn ang="0">
                <a:pos x="494" y="243"/>
              </a:cxn>
              <a:cxn ang="0">
                <a:pos x="906" y="190"/>
              </a:cxn>
              <a:cxn ang="0">
                <a:pos x="1242" y="134"/>
              </a:cxn>
              <a:cxn ang="0">
                <a:pos x="1400" y="105"/>
              </a:cxn>
              <a:cxn ang="0">
                <a:pos x="1534" y="80"/>
              </a:cxn>
              <a:cxn ang="0">
                <a:pos x="1647" y="59"/>
              </a:cxn>
              <a:cxn ang="0">
                <a:pos x="1737" y="42"/>
              </a:cxn>
              <a:cxn ang="0">
                <a:pos x="1805" y="30"/>
              </a:cxn>
              <a:cxn ang="0">
                <a:pos x="1918" y="2"/>
              </a:cxn>
            </a:cxnLst>
            <a:rect l="0" t="0" r="r" b="b"/>
            <a:pathLst>
              <a:path w="2411" h="1760">
                <a:moveTo>
                  <a:pt x="1951" y="0"/>
                </a:moveTo>
                <a:lnTo>
                  <a:pt x="1960" y="2"/>
                </a:lnTo>
                <a:lnTo>
                  <a:pt x="1972" y="2"/>
                </a:lnTo>
                <a:lnTo>
                  <a:pt x="1985" y="5"/>
                </a:lnTo>
                <a:lnTo>
                  <a:pt x="2000" y="9"/>
                </a:lnTo>
                <a:lnTo>
                  <a:pt x="2016" y="13"/>
                </a:lnTo>
                <a:lnTo>
                  <a:pt x="2033" y="21"/>
                </a:lnTo>
                <a:lnTo>
                  <a:pt x="2052" y="27"/>
                </a:lnTo>
                <a:lnTo>
                  <a:pt x="2072" y="36"/>
                </a:lnTo>
                <a:lnTo>
                  <a:pt x="2093" y="44"/>
                </a:lnTo>
                <a:lnTo>
                  <a:pt x="2114" y="55"/>
                </a:lnTo>
                <a:lnTo>
                  <a:pt x="2137" y="67"/>
                </a:lnTo>
                <a:lnTo>
                  <a:pt x="2162" y="80"/>
                </a:lnTo>
                <a:lnTo>
                  <a:pt x="2189" y="94"/>
                </a:lnTo>
                <a:lnTo>
                  <a:pt x="2214" y="109"/>
                </a:lnTo>
                <a:lnTo>
                  <a:pt x="2242" y="126"/>
                </a:lnTo>
                <a:lnTo>
                  <a:pt x="2271" y="144"/>
                </a:lnTo>
                <a:lnTo>
                  <a:pt x="2288" y="153"/>
                </a:lnTo>
                <a:lnTo>
                  <a:pt x="2304" y="163"/>
                </a:lnTo>
                <a:lnTo>
                  <a:pt x="2319" y="172"/>
                </a:lnTo>
                <a:lnTo>
                  <a:pt x="2333" y="182"/>
                </a:lnTo>
                <a:lnTo>
                  <a:pt x="2344" y="190"/>
                </a:lnTo>
                <a:lnTo>
                  <a:pt x="2356" y="199"/>
                </a:lnTo>
                <a:lnTo>
                  <a:pt x="2367" y="207"/>
                </a:lnTo>
                <a:lnTo>
                  <a:pt x="2377" y="215"/>
                </a:lnTo>
                <a:lnTo>
                  <a:pt x="2384" y="222"/>
                </a:lnTo>
                <a:lnTo>
                  <a:pt x="2392" y="228"/>
                </a:lnTo>
                <a:lnTo>
                  <a:pt x="2398" y="236"/>
                </a:lnTo>
                <a:lnTo>
                  <a:pt x="2402" y="242"/>
                </a:lnTo>
                <a:lnTo>
                  <a:pt x="2406" y="247"/>
                </a:lnTo>
                <a:lnTo>
                  <a:pt x="2409" y="253"/>
                </a:lnTo>
                <a:lnTo>
                  <a:pt x="2411" y="259"/>
                </a:lnTo>
                <a:lnTo>
                  <a:pt x="2411" y="263"/>
                </a:lnTo>
                <a:lnTo>
                  <a:pt x="2411" y="278"/>
                </a:lnTo>
                <a:lnTo>
                  <a:pt x="2407" y="293"/>
                </a:lnTo>
                <a:lnTo>
                  <a:pt x="2404" y="307"/>
                </a:lnTo>
                <a:lnTo>
                  <a:pt x="2398" y="322"/>
                </a:lnTo>
                <a:lnTo>
                  <a:pt x="2390" y="337"/>
                </a:lnTo>
                <a:lnTo>
                  <a:pt x="2381" y="351"/>
                </a:lnTo>
                <a:lnTo>
                  <a:pt x="2371" y="366"/>
                </a:lnTo>
                <a:lnTo>
                  <a:pt x="2359" y="382"/>
                </a:lnTo>
                <a:lnTo>
                  <a:pt x="2354" y="389"/>
                </a:lnTo>
                <a:lnTo>
                  <a:pt x="2350" y="399"/>
                </a:lnTo>
                <a:lnTo>
                  <a:pt x="2346" y="409"/>
                </a:lnTo>
                <a:lnTo>
                  <a:pt x="2340" y="418"/>
                </a:lnTo>
                <a:lnTo>
                  <a:pt x="2336" y="428"/>
                </a:lnTo>
                <a:lnTo>
                  <a:pt x="2333" y="439"/>
                </a:lnTo>
                <a:lnTo>
                  <a:pt x="2327" y="451"/>
                </a:lnTo>
                <a:lnTo>
                  <a:pt x="2323" y="462"/>
                </a:lnTo>
                <a:lnTo>
                  <a:pt x="2317" y="476"/>
                </a:lnTo>
                <a:lnTo>
                  <a:pt x="2313" y="489"/>
                </a:lnTo>
                <a:lnTo>
                  <a:pt x="2308" y="503"/>
                </a:lnTo>
                <a:lnTo>
                  <a:pt x="2304" y="516"/>
                </a:lnTo>
                <a:lnTo>
                  <a:pt x="2298" y="531"/>
                </a:lnTo>
                <a:lnTo>
                  <a:pt x="2294" y="547"/>
                </a:lnTo>
                <a:lnTo>
                  <a:pt x="2288" y="562"/>
                </a:lnTo>
                <a:lnTo>
                  <a:pt x="2283" y="579"/>
                </a:lnTo>
                <a:lnTo>
                  <a:pt x="2258" y="660"/>
                </a:lnTo>
                <a:lnTo>
                  <a:pt x="2233" y="741"/>
                </a:lnTo>
                <a:lnTo>
                  <a:pt x="2208" y="819"/>
                </a:lnTo>
                <a:lnTo>
                  <a:pt x="2185" y="896"/>
                </a:lnTo>
                <a:lnTo>
                  <a:pt x="2160" y="971"/>
                </a:lnTo>
                <a:lnTo>
                  <a:pt x="2135" y="1042"/>
                </a:lnTo>
                <a:lnTo>
                  <a:pt x="2112" y="1113"/>
                </a:lnTo>
                <a:lnTo>
                  <a:pt x="2087" y="1182"/>
                </a:lnTo>
                <a:lnTo>
                  <a:pt x="2064" y="1249"/>
                </a:lnTo>
                <a:lnTo>
                  <a:pt x="2039" y="1315"/>
                </a:lnTo>
                <a:lnTo>
                  <a:pt x="2016" y="1380"/>
                </a:lnTo>
                <a:lnTo>
                  <a:pt x="1993" y="1441"/>
                </a:lnTo>
                <a:lnTo>
                  <a:pt x="1970" y="1501"/>
                </a:lnTo>
                <a:lnTo>
                  <a:pt x="1947" y="1560"/>
                </a:lnTo>
                <a:lnTo>
                  <a:pt x="1926" y="1616"/>
                </a:lnTo>
                <a:lnTo>
                  <a:pt x="1905" y="1672"/>
                </a:lnTo>
                <a:lnTo>
                  <a:pt x="1891" y="1681"/>
                </a:lnTo>
                <a:lnTo>
                  <a:pt x="1878" y="1691"/>
                </a:lnTo>
                <a:lnTo>
                  <a:pt x="1864" y="1700"/>
                </a:lnTo>
                <a:lnTo>
                  <a:pt x="1853" y="1710"/>
                </a:lnTo>
                <a:lnTo>
                  <a:pt x="1839" y="1718"/>
                </a:lnTo>
                <a:lnTo>
                  <a:pt x="1828" y="1725"/>
                </a:lnTo>
                <a:lnTo>
                  <a:pt x="1816" y="1731"/>
                </a:lnTo>
                <a:lnTo>
                  <a:pt x="1803" y="1737"/>
                </a:lnTo>
                <a:lnTo>
                  <a:pt x="1791" y="1743"/>
                </a:lnTo>
                <a:lnTo>
                  <a:pt x="1780" y="1748"/>
                </a:lnTo>
                <a:lnTo>
                  <a:pt x="1770" y="1752"/>
                </a:lnTo>
                <a:lnTo>
                  <a:pt x="1759" y="1754"/>
                </a:lnTo>
                <a:lnTo>
                  <a:pt x="1747" y="1756"/>
                </a:lnTo>
                <a:lnTo>
                  <a:pt x="1737" y="1758"/>
                </a:lnTo>
                <a:lnTo>
                  <a:pt x="1726" y="1760"/>
                </a:lnTo>
                <a:lnTo>
                  <a:pt x="1716" y="1760"/>
                </a:lnTo>
                <a:lnTo>
                  <a:pt x="1707" y="1760"/>
                </a:lnTo>
                <a:lnTo>
                  <a:pt x="1695" y="1756"/>
                </a:lnTo>
                <a:lnTo>
                  <a:pt x="1686" y="1752"/>
                </a:lnTo>
                <a:lnTo>
                  <a:pt x="1682" y="1748"/>
                </a:lnTo>
                <a:lnTo>
                  <a:pt x="1676" y="1747"/>
                </a:lnTo>
                <a:lnTo>
                  <a:pt x="1672" y="1743"/>
                </a:lnTo>
                <a:lnTo>
                  <a:pt x="1666" y="1737"/>
                </a:lnTo>
                <a:lnTo>
                  <a:pt x="1663" y="1733"/>
                </a:lnTo>
                <a:lnTo>
                  <a:pt x="1659" y="1727"/>
                </a:lnTo>
                <a:lnTo>
                  <a:pt x="1653" y="1722"/>
                </a:lnTo>
                <a:lnTo>
                  <a:pt x="1649" y="1716"/>
                </a:lnTo>
                <a:lnTo>
                  <a:pt x="1645" y="1708"/>
                </a:lnTo>
                <a:lnTo>
                  <a:pt x="1642" y="1700"/>
                </a:lnTo>
                <a:lnTo>
                  <a:pt x="1634" y="1685"/>
                </a:lnTo>
                <a:lnTo>
                  <a:pt x="1628" y="1668"/>
                </a:lnTo>
                <a:lnTo>
                  <a:pt x="1624" y="1651"/>
                </a:lnTo>
                <a:lnTo>
                  <a:pt x="1620" y="1633"/>
                </a:lnTo>
                <a:lnTo>
                  <a:pt x="1617" y="1616"/>
                </a:lnTo>
                <a:lnTo>
                  <a:pt x="1615" y="1599"/>
                </a:lnTo>
                <a:lnTo>
                  <a:pt x="1613" y="1581"/>
                </a:lnTo>
                <a:lnTo>
                  <a:pt x="1613" y="1564"/>
                </a:lnTo>
                <a:lnTo>
                  <a:pt x="1613" y="1558"/>
                </a:lnTo>
                <a:lnTo>
                  <a:pt x="1615" y="1551"/>
                </a:lnTo>
                <a:lnTo>
                  <a:pt x="1617" y="1543"/>
                </a:lnTo>
                <a:lnTo>
                  <a:pt x="1620" y="1532"/>
                </a:lnTo>
                <a:lnTo>
                  <a:pt x="1626" y="1520"/>
                </a:lnTo>
                <a:lnTo>
                  <a:pt x="1632" y="1507"/>
                </a:lnTo>
                <a:lnTo>
                  <a:pt x="1638" y="1491"/>
                </a:lnTo>
                <a:lnTo>
                  <a:pt x="1647" y="1474"/>
                </a:lnTo>
                <a:lnTo>
                  <a:pt x="1651" y="1466"/>
                </a:lnTo>
                <a:lnTo>
                  <a:pt x="1655" y="1459"/>
                </a:lnTo>
                <a:lnTo>
                  <a:pt x="1659" y="1451"/>
                </a:lnTo>
                <a:lnTo>
                  <a:pt x="1665" y="1441"/>
                </a:lnTo>
                <a:lnTo>
                  <a:pt x="1668" y="1432"/>
                </a:lnTo>
                <a:lnTo>
                  <a:pt x="1672" y="1422"/>
                </a:lnTo>
                <a:lnTo>
                  <a:pt x="1678" y="1411"/>
                </a:lnTo>
                <a:lnTo>
                  <a:pt x="1682" y="1399"/>
                </a:lnTo>
                <a:lnTo>
                  <a:pt x="1686" y="1386"/>
                </a:lnTo>
                <a:lnTo>
                  <a:pt x="1691" y="1374"/>
                </a:lnTo>
                <a:lnTo>
                  <a:pt x="1695" y="1359"/>
                </a:lnTo>
                <a:lnTo>
                  <a:pt x="1699" y="1345"/>
                </a:lnTo>
                <a:lnTo>
                  <a:pt x="1705" y="1330"/>
                </a:lnTo>
                <a:lnTo>
                  <a:pt x="1709" y="1315"/>
                </a:lnTo>
                <a:lnTo>
                  <a:pt x="1713" y="1299"/>
                </a:lnTo>
                <a:lnTo>
                  <a:pt x="1718" y="1282"/>
                </a:lnTo>
                <a:lnTo>
                  <a:pt x="1722" y="1265"/>
                </a:lnTo>
                <a:lnTo>
                  <a:pt x="1726" y="1245"/>
                </a:lnTo>
                <a:lnTo>
                  <a:pt x="1732" y="1228"/>
                </a:lnTo>
                <a:lnTo>
                  <a:pt x="1736" y="1207"/>
                </a:lnTo>
                <a:lnTo>
                  <a:pt x="1741" y="1188"/>
                </a:lnTo>
                <a:lnTo>
                  <a:pt x="1745" y="1167"/>
                </a:lnTo>
                <a:lnTo>
                  <a:pt x="1749" y="1146"/>
                </a:lnTo>
                <a:lnTo>
                  <a:pt x="1755" y="1125"/>
                </a:lnTo>
                <a:lnTo>
                  <a:pt x="1759" y="1102"/>
                </a:lnTo>
                <a:lnTo>
                  <a:pt x="1764" y="1078"/>
                </a:lnTo>
                <a:lnTo>
                  <a:pt x="1768" y="1054"/>
                </a:lnTo>
                <a:lnTo>
                  <a:pt x="1774" y="1029"/>
                </a:lnTo>
                <a:lnTo>
                  <a:pt x="1778" y="1004"/>
                </a:lnTo>
                <a:lnTo>
                  <a:pt x="1784" y="979"/>
                </a:lnTo>
                <a:lnTo>
                  <a:pt x="1787" y="952"/>
                </a:lnTo>
                <a:lnTo>
                  <a:pt x="1793" y="925"/>
                </a:lnTo>
                <a:lnTo>
                  <a:pt x="1801" y="883"/>
                </a:lnTo>
                <a:lnTo>
                  <a:pt x="1809" y="840"/>
                </a:lnTo>
                <a:lnTo>
                  <a:pt x="1816" y="798"/>
                </a:lnTo>
                <a:lnTo>
                  <a:pt x="1822" y="760"/>
                </a:lnTo>
                <a:lnTo>
                  <a:pt x="1830" y="721"/>
                </a:lnTo>
                <a:lnTo>
                  <a:pt x="1835" y="683"/>
                </a:lnTo>
                <a:lnTo>
                  <a:pt x="1839" y="647"/>
                </a:lnTo>
                <a:lnTo>
                  <a:pt x="1845" y="610"/>
                </a:lnTo>
                <a:lnTo>
                  <a:pt x="1849" y="576"/>
                </a:lnTo>
                <a:lnTo>
                  <a:pt x="1853" y="543"/>
                </a:lnTo>
                <a:lnTo>
                  <a:pt x="1855" y="510"/>
                </a:lnTo>
                <a:lnTo>
                  <a:pt x="1858" y="480"/>
                </a:lnTo>
                <a:lnTo>
                  <a:pt x="1860" y="449"/>
                </a:lnTo>
                <a:lnTo>
                  <a:pt x="1860" y="420"/>
                </a:lnTo>
                <a:lnTo>
                  <a:pt x="1862" y="391"/>
                </a:lnTo>
                <a:lnTo>
                  <a:pt x="1862" y="364"/>
                </a:lnTo>
                <a:lnTo>
                  <a:pt x="1862" y="353"/>
                </a:lnTo>
                <a:lnTo>
                  <a:pt x="1860" y="341"/>
                </a:lnTo>
                <a:lnTo>
                  <a:pt x="1858" y="330"/>
                </a:lnTo>
                <a:lnTo>
                  <a:pt x="1855" y="320"/>
                </a:lnTo>
                <a:lnTo>
                  <a:pt x="1851" y="311"/>
                </a:lnTo>
                <a:lnTo>
                  <a:pt x="1845" y="303"/>
                </a:lnTo>
                <a:lnTo>
                  <a:pt x="1839" y="295"/>
                </a:lnTo>
                <a:lnTo>
                  <a:pt x="1832" y="289"/>
                </a:lnTo>
                <a:lnTo>
                  <a:pt x="1824" y="282"/>
                </a:lnTo>
                <a:lnTo>
                  <a:pt x="1814" y="278"/>
                </a:lnTo>
                <a:lnTo>
                  <a:pt x="1805" y="272"/>
                </a:lnTo>
                <a:lnTo>
                  <a:pt x="1793" y="268"/>
                </a:lnTo>
                <a:lnTo>
                  <a:pt x="1782" y="266"/>
                </a:lnTo>
                <a:lnTo>
                  <a:pt x="1768" y="265"/>
                </a:lnTo>
                <a:lnTo>
                  <a:pt x="1755" y="263"/>
                </a:lnTo>
                <a:lnTo>
                  <a:pt x="1739" y="263"/>
                </a:lnTo>
                <a:lnTo>
                  <a:pt x="1734" y="263"/>
                </a:lnTo>
                <a:lnTo>
                  <a:pt x="1726" y="263"/>
                </a:lnTo>
                <a:lnTo>
                  <a:pt x="1716" y="263"/>
                </a:lnTo>
                <a:lnTo>
                  <a:pt x="1709" y="263"/>
                </a:lnTo>
                <a:lnTo>
                  <a:pt x="1699" y="265"/>
                </a:lnTo>
                <a:lnTo>
                  <a:pt x="1688" y="265"/>
                </a:lnTo>
                <a:lnTo>
                  <a:pt x="1678" y="265"/>
                </a:lnTo>
                <a:lnTo>
                  <a:pt x="1666" y="266"/>
                </a:lnTo>
                <a:lnTo>
                  <a:pt x="1653" y="266"/>
                </a:lnTo>
                <a:lnTo>
                  <a:pt x="1640" y="268"/>
                </a:lnTo>
                <a:lnTo>
                  <a:pt x="1626" y="268"/>
                </a:lnTo>
                <a:lnTo>
                  <a:pt x="1613" y="270"/>
                </a:lnTo>
                <a:lnTo>
                  <a:pt x="1597" y="272"/>
                </a:lnTo>
                <a:lnTo>
                  <a:pt x="1580" y="272"/>
                </a:lnTo>
                <a:lnTo>
                  <a:pt x="1565" y="274"/>
                </a:lnTo>
                <a:lnTo>
                  <a:pt x="1547" y="276"/>
                </a:lnTo>
                <a:lnTo>
                  <a:pt x="1530" y="278"/>
                </a:lnTo>
                <a:lnTo>
                  <a:pt x="1511" y="280"/>
                </a:lnTo>
                <a:lnTo>
                  <a:pt x="1492" y="282"/>
                </a:lnTo>
                <a:lnTo>
                  <a:pt x="1473" y="284"/>
                </a:lnTo>
                <a:lnTo>
                  <a:pt x="1451" y="288"/>
                </a:lnTo>
                <a:lnTo>
                  <a:pt x="1430" y="289"/>
                </a:lnTo>
                <a:lnTo>
                  <a:pt x="1407" y="291"/>
                </a:lnTo>
                <a:lnTo>
                  <a:pt x="1386" y="295"/>
                </a:lnTo>
                <a:lnTo>
                  <a:pt x="1361" y="297"/>
                </a:lnTo>
                <a:lnTo>
                  <a:pt x="1338" y="301"/>
                </a:lnTo>
                <a:lnTo>
                  <a:pt x="1313" y="305"/>
                </a:lnTo>
                <a:lnTo>
                  <a:pt x="1288" y="307"/>
                </a:lnTo>
                <a:lnTo>
                  <a:pt x="1261" y="311"/>
                </a:lnTo>
                <a:lnTo>
                  <a:pt x="1235" y="314"/>
                </a:lnTo>
                <a:lnTo>
                  <a:pt x="1208" y="318"/>
                </a:lnTo>
                <a:lnTo>
                  <a:pt x="1181" y="322"/>
                </a:lnTo>
                <a:lnTo>
                  <a:pt x="1146" y="326"/>
                </a:lnTo>
                <a:lnTo>
                  <a:pt x="1112" y="332"/>
                </a:lnTo>
                <a:lnTo>
                  <a:pt x="1079" y="336"/>
                </a:lnTo>
                <a:lnTo>
                  <a:pt x="1046" y="339"/>
                </a:lnTo>
                <a:lnTo>
                  <a:pt x="1016" y="343"/>
                </a:lnTo>
                <a:lnTo>
                  <a:pt x="985" y="349"/>
                </a:lnTo>
                <a:lnTo>
                  <a:pt x="954" y="353"/>
                </a:lnTo>
                <a:lnTo>
                  <a:pt x="925" y="357"/>
                </a:lnTo>
                <a:lnTo>
                  <a:pt x="897" y="361"/>
                </a:lnTo>
                <a:lnTo>
                  <a:pt x="868" y="364"/>
                </a:lnTo>
                <a:lnTo>
                  <a:pt x="841" y="368"/>
                </a:lnTo>
                <a:lnTo>
                  <a:pt x="814" y="370"/>
                </a:lnTo>
                <a:lnTo>
                  <a:pt x="787" y="374"/>
                </a:lnTo>
                <a:lnTo>
                  <a:pt x="762" y="378"/>
                </a:lnTo>
                <a:lnTo>
                  <a:pt x="737" y="382"/>
                </a:lnTo>
                <a:lnTo>
                  <a:pt x="712" y="384"/>
                </a:lnTo>
                <a:lnTo>
                  <a:pt x="689" y="387"/>
                </a:lnTo>
                <a:lnTo>
                  <a:pt x="666" y="391"/>
                </a:lnTo>
                <a:lnTo>
                  <a:pt x="645" y="393"/>
                </a:lnTo>
                <a:lnTo>
                  <a:pt x="622" y="397"/>
                </a:lnTo>
                <a:lnTo>
                  <a:pt x="603" y="399"/>
                </a:lnTo>
                <a:lnTo>
                  <a:pt x="582" y="403"/>
                </a:lnTo>
                <a:lnTo>
                  <a:pt x="563" y="405"/>
                </a:lnTo>
                <a:lnTo>
                  <a:pt x="545" y="407"/>
                </a:lnTo>
                <a:lnTo>
                  <a:pt x="526" y="409"/>
                </a:lnTo>
                <a:lnTo>
                  <a:pt x="509" y="412"/>
                </a:lnTo>
                <a:lnTo>
                  <a:pt x="494" y="414"/>
                </a:lnTo>
                <a:lnTo>
                  <a:pt x="476" y="416"/>
                </a:lnTo>
                <a:lnTo>
                  <a:pt x="463" y="418"/>
                </a:lnTo>
                <a:lnTo>
                  <a:pt x="447" y="420"/>
                </a:lnTo>
                <a:lnTo>
                  <a:pt x="434" y="422"/>
                </a:lnTo>
                <a:lnTo>
                  <a:pt x="421" y="424"/>
                </a:lnTo>
                <a:lnTo>
                  <a:pt x="390" y="432"/>
                </a:lnTo>
                <a:lnTo>
                  <a:pt x="359" y="439"/>
                </a:lnTo>
                <a:lnTo>
                  <a:pt x="344" y="443"/>
                </a:lnTo>
                <a:lnTo>
                  <a:pt x="330" y="445"/>
                </a:lnTo>
                <a:lnTo>
                  <a:pt x="317" y="449"/>
                </a:lnTo>
                <a:lnTo>
                  <a:pt x="304" y="451"/>
                </a:lnTo>
                <a:lnTo>
                  <a:pt x="292" y="453"/>
                </a:lnTo>
                <a:lnTo>
                  <a:pt x="280" y="455"/>
                </a:lnTo>
                <a:lnTo>
                  <a:pt x="269" y="457"/>
                </a:lnTo>
                <a:lnTo>
                  <a:pt x="259" y="457"/>
                </a:lnTo>
                <a:lnTo>
                  <a:pt x="248" y="458"/>
                </a:lnTo>
                <a:lnTo>
                  <a:pt x="238" y="458"/>
                </a:lnTo>
                <a:lnTo>
                  <a:pt x="231" y="458"/>
                </a:lnTo>
                <a:lnTo>
                  <a:pt x="223" y="460"/>
                </a:lnTo>
                <a:lnTo>
                  <a:pt x="206" y="458"/>
                </a:lnTo>
                <a:lnTo>
                  <a:pt x="186" y="457"/>
                </a:lnTo>
                <a:lnTo>
                  <a:pt x="167" y="453"/>
                </a:lnTo>
                <a:lnTo>
                  <a:pt x="148" y="447"/>
                </a:lnTo>
                <a:lnTo>
                  <a:pt x="129" y="441"/>
                </a:lnTo>
                <a:lnTo>
                  <a:pt x="110" y="432"/>
                </a:lnTo>
                <a:lnTo>
                  <a:pt x="90" y="422"/>
                </a:lnTo>
                <a:lnTo>
                  <a:pt x="71" y="412"/>
                </a:lnTo>
                <a:lnTo>
                  <a:pt x="62" y="405"/>
                </a:lnTo>
                <a:lnTo>
                  <a:pt x="54" y="397"/>
                </a:lnTo>
                <a:lnTo>
                  <a:pt x="46" y="389"/>
                </a:lnTo>
                <a:lnTo>
                  <a:pt x="41" y="384"/>
                </a:lnTo>
                <a:lnTo>
                  <a:pt x="35" y="376"/>
                </a:lnTo>
                <a:lnTo>
                  <a:pt x="29" y="370"/>
                </a:lnTo>
                <a:lnTo>
                  <a:pt x="23" y="364"/>
                </a:lnTo>
                <a:lnTo>
                  <a:pt x="19" y="359"/>
                </a:lnTo>
                <a:lnTo>
                  <a:pt x="14" y="353"/>
                </a:lnTo>
                <a:lnTo>
                  <a:pt x="10" y="347"/>
                </a:lnTo>
                <a:lnTo>
                  <a:pt x="8" y="343"/>
                </a:lnTo>
                <a:lnTo>
                  <a:pt x="6" y="337"/>
                </a:lnTo>
                <a:lnTo>
                  <a:pt x="4" y="334"/>
                </a:lnTo>
                <a:lnTo>
                  <a:pt x="2" y="330"/>
                </a:lnTo>
                <a:lnTo>
                  <a:pt x="0" y="326"/>
                </a:lnTo>
                <a:lnTo>
                  <a:pt x="0" y="322"/>
                </a:lnTo>
                <a:lnTo>
                  <a:pt x="0" y="318"/>
                </a:lnTo>
                <a:lnTo>
                  <a:pt x="2" y="316"/>
                </a:lnTo>
                <a:lnTo>
                  <a:pt x="4" y="313"/>
                </a:lnTo>
                <a:lnTo>
                  <a:pt x="6" y="309"/>
                </a:lnTo>
                <a:lnTo>
                  <a:pt x="10" y="307"/>
                </a:lnTo>
                <a:lnTo>
                  <a:pt x="14" y="303"/>
                </a:lnTo>
                <a:lnTo>
                  <a:pt x="17" y="299"/>
                </a:lnTo>
                <a:lnTo>
                  <a:pt x="23" y="297"/>
                </a:lnTo>
                <a:lnTo>
                  <a:pt x="29" y="293"/>
                </a:lnTo>
                <a:lnTo>
                  <a:pt x="35" y="291"/>
                </a:lnTo>
                <a:lnTo>
                  <a:pt x="42" y="289"/>
                </a:lnTo>
                <a:lnTo>
                  <a:pt x="50" y="288"/>
                </a:lnTo>
                <a:lnTo>
                  <a:pt x="58" y="286"/>
                </a:lnTo>
                <a:lnTo>
                  <a:pt x="67" y="284"/>
                </a:lnTo>
                <a:lnTo>
                  <a:pt x="77" y="282"/>
                </a:lnTo>
                <a:lnTo>
                  <a:pt x="89" y="280"/>
                </a:lnTo>
                <a:lnTo>
                  <a:pt x="156" y="276"/>
                </a:lnTo>
                <a:lnTo>
                  <a:pt x="223" y="270"/>
                </a:lnTo>
                <a:lnTo>
                  <a:pt x="290" y="265"/>
                </a:lnTo>
                <a:lnTo>
                  <a:pt x="357" y="259"/>
                </a:lnTo>
                <a:lnTo>
                  <a:pt x="424" y="251"/>
                </a:lnTo>
                <a:lnTo>
                  <a:pt x="494" y="243"/>
                </a:lnTo>
                <a:lnTo>
                  <a:pt x="563" y="236"/>
                </a:lnTo>
                <a:lnTo>
                  <a:pt x="630" y="228"/>
                </a:lnTo>
                <a:lnTo>
                  <a:pt x="699" y="218"/>
                </a:lnTo>
                <a:lnTo>
                  <a:pt x="768" y="209"/>
                </a:lnTo>
                <a:lnTo>
                  <a:pt x="837" y="199"/>
                </a:lnTo>
                <a:lnTo>
                  <a:pt x="906" y="190"/>
                </a:lnTo>
                <a:lnTo>
                  <a:pt x="975" y="178"/>
                </a:lnTo>
                <a:lnTo>
                  <a:pt x="1046" y="167"/>
                </a:lnTo>
                <a:lnTo>
                  <a:pt x="1116" y="155"/>
                </a:lnTo>
                <a:lnTo>
                  <a:pt x="1187" y="144"/>
                </a:lnTo>
                <a:lnTo>
                  <a:pt x="1213" y="138"/>
                </a:lnTo>
                <a:lnTo>
                  <a:pt x="1242" y="134"/>
                </a:lnTo>
                <a:lnTo>
                  <a:pt x="1269" y="128"/>
                </a:lnTo>
                <a:lnTo>
                  <a:pt x="1296" y="122"/>
                </a:lnTo>
                <a:lnTo>
                  <a:pt x="1323" y="119"/>
                </a:lnTo>
                <a:lnTo>
                  <a:pt x="1350" y="115"/>
                </a:lnTo>
                <a:lnTo>
                  <a:pt x="1375" y="109"/>
                </a:lnTo>
                <a:lnTo>
                  <a:pt x="1400" y="105"/>
                </a:lnTo>
                <a:lnTo>
                  <a:pt x="1423" y="101"/>
                </a:lnTo>
                <a:lnTo>
                  <a:pt x="1446" y="96"/>
                </a:lnTo>
                <a:lnTo>
                  <a:pt x="1469" y="92"/>
                </a:lnTo>
                <a:lnTo>
                  <a:pt x="1492" y="88"/>
                </a:lnTo>
                <a:lnTo>
                  <a:pt x="1513" y="84"/>
                </a:lnTo>
                <a:lnTo>
                  <a:pt x="1534" y="80"/>
                </a:lnTo>
                <a:lnTo>
                  <a:pt x="1553" y="76"/>
                </a:lnTo>
                <a:lnTo>
                  <a:pt x="1574" y="73"/>
                </a:lnTo>
                <a:lnTo>
                  <a:pt x="1594" y="69"/>
                </a:lnTo>
                <a:lnTo>
                  <a:pt x="1611" y="67"/>
                </a:lnTo>
                <a:lnTo>
                  <a:pt x="1630" y="63"/>
                </a:lnTo>
                <a:lnTo>
                  <a:pt x="1647" y="59"/>
                </a:lnTo>
                <a:lnTo>
                  <a:pt x="1663" y="55"/>
                </a:lnTo>
                <a:lnTo>
                  <a:pt x="1680" y="53"/>
                </a:lnTo>
                <a:lnTo>
                  <a:pt x="1695" y="50"/>
                </a:lnTo>
                <a:lnTo>
                  <a:pt x="1709" y="48"/>
                </a:lnTo>
                <a:lnTo>
                  <a:pt x="1724" y="46"/>
                </a:lnTo>
                <a:lnTo>
                  <a:pt x="1737" y="42"/>
                </a:lnTo>
                <a:lnTo>
                  <a:pt x="1749" y="40"/>
                </a:lnTo>
                <a:lnTo>
                  <a:pt x="1762" y="38"/>
                </a:lnTo>
                <a:lnTo>
                  <a:pt x="1774" y="36"/>
                </a:lnTo>
                <a:lnTo>
                  <a:pt x="1784" y="34"/>
                </a:lnTo>
                <a:lnTo>
                  <a:pt x="1795" y="32"/>
                </a:lnTo>
                <a:lnTo>
                  <a:pt x="1805" y="30"/>
                </a:lnTo>
                <a:lnTo>
                  <a:pt x="1826" y="23"/>
                </a:lnTo>
                <a:lnTo>
                  <a:pt x="1845" y="17"/>
                </a:lnTo>
                <a:lnTo>
                  <a:pt x="1866" y="13"/>
                </a:lnTo>
                <a:lnTo>
                  <a:pt x="1883" y="7"/>
                </a:lnTo>
                <a:lnTo>
                  <a:pt x="1901" y="5"/>
                </a:lnTo>
                <a:lnTo>
                  <a:pt x="1918" y="2"/>
                </a:lnTo>
                <a:lnTo>
                  <a:pt x="1935" y="2"/>
                </a:lnTo>
                <a:lnTo>
                  <a:pt x="1951" y="0"/>
                </a:lnTo>
                <a:lnTo>
                  <a:pt x="1951" y="0"/>
                </a:lnTo>
                <a:lnTo>
                  <a:pt x="195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625975" y="3230562"/>
            <a:ext cx="1296988" cy="307975"/>
          </a:xfrm>
          <a:custGeom>
            <a:avLst/>
            <a:gdLst/>
            <a:ahLst/>
            <a:cxnLst>
              <a:cxn ang="0">
                <a:pos x="1263" y="0"/>
              </a:cxn>
              <a:cxn ang="0">
                <a:pos x="1294" y="4"/>
              </a:cxn>
              <a:cxn ang="0">
                <a:pos x="1333" y="10"/>
              </a:cxn>
              <a:cxn ang="0">
                <a:pos x="1379" y="19"/>
              </a:cxn>
              <a:cxn ang="0">
                <a:pos x="1434" y="31"/>
              </a:cxn>
              <a:cxn ang="0">
                <a:pos x="1496" y="48"/>
              </a:cxn>
              <a:cxn ang="0">
                <a:pos x="1546" y="67"/>
              </a:cxn>
              <a:cxn ang="0">
                <a:pos x="1584" y="87"/>
              </a:cxn>
              <a:cxn ang="0">
                <a:pos x="1611" y="104"/>
              </a:cxn>
              <a:cxn ang="0">
                <a:pos x="1628" y="121"/>
              </a:cxn>
              <a:cxn ang="0">
                <a:pos x="1634" y="138"/>
              </a:cxn>
              <a:cxn ang="0">
                <a:pos x="1626" y="159"/>
              </a:cxn>
              <a:cxn ang="0">
                <a:pos x="1607" y="181"/>
              </a:cxn>
              <a:cxn ang="0">
                <a:pos x="1573" y="202"/>
              </a:cxn>
              <a:cxn ang="0">
                <a:pos x="1525" y="219"/>
              </a:cxn>
              <a:cxn ang="0">
                <a:pos x="1465" y="234"/>
              </a:cxn>
              <a:cxn ang="0">
                <a:pos x="1400" y="244"/>
              </a:cxn>
              <a:cxn ang="0">
                <a:pos x="1344" y="250"/>
              </a:cxn>
              <a:cxn ang="0">
                <a:pos x="1258" y="261"/>
              </a:cxn>
              <a:cxn ang="0">
                <a:pos x="1167" y="275"/>
              </a:cxn>
              <a:cxn ang="0">
                <a:pos x="1144" y="278"/>
              </a:cxn>
              <a:cxn ang="0">
                <a:pos x="1116" y="282"/>
              </a:cxn>
              <a:cxn ang="0">
                <a:pos x="1083" y="288"/>
              </a:cxn>
              <a:cxn ang="0">
                <a:pos x="1045" y="296"/>
              </a:cxn>
              <a:cxn ang="0">
                <a:pos x="1000" y="302"/>
              </a:cxn>
              <a:cxn ang="0">
                <a:pos x="951" y="311"/>
              </a:cxn>
              <a:cxn ang="0">
                <a:pos x="895" y="319"/>
              </a:cxn>
              <a:cxn ang="0">
                <a:pos x="833" y="328"/>
              </a:cxn>
              <a:cxn ang="0">
                <a:pos x="768" y="340"/>
              </a:cxn>
              <a:cxn ang="0">
                <a:pos x="697" y="350"/>
              </a:cxn>
              <a:cxn ang="0">
                <a:pos x="618" y="361"/>
              </a:cxn>
              <a:cxn ang="0">
                <a:pos x="542" y="371"/>
              </a:cxn>
              <a:cxn ang="0">
                <a:pos x="473" y="378"/>
              </a:cxn>
              <a:cxn ang="0">
                <a:pos x="413" y="384"/>
              </a:cxn>
              <a:cxn ang="0">
                <a:pos x="361" y="386"/>
              </a:cxn>
              <a:cxn ang="0">
                <a:pos x="321" y="388"/>
              </a:cxn>
              <a:cxn ang="0">
                <a:pos x="235" y="386"/>
              </a:cxn>
              <a:cxn ang="0">
                <a:pos x="160" y="374"/>
              </a:cxn>
              <a:cxn ang="0">
                <a:pos x="102" y="359"/>
              </a:cxn>
              <a:cxn ang="0">
                <a:pos x="66" y="342"/>
              </a:cxn>
              <a:cxn ang="0">
                <a:pos x="37" y="325"/>
              </a:cxn>
              <a:cxn ang="0">
                <a:pos x="16" y="307"/>
              </a:cxn>
              <a:cxn ang="0">
                <a:pos x="4" y="292"/>
              </a:cxn>
              <a:cxn ang="0">
                <a:pos x="0" y="275"/>
              </a:cxn>
              <a:cxn ang="0">
                <a:pos x="6" y="250"/>
              </a:cxn>
              <a:cxn ang="0">
                <a:pos x="25" y="229"/>
              </a:cxn>
              <a:cxn ang="0">
                <a:pos x="60" y="211"/>
              </a:cxn>
              <a:cxn ang="0">
                <a:pos x="106" y="200"/>
              </a:cxn>
              <a:cxn ang="0">
                <a:pos x="164" y="192"/>
              </a:cxn>
              <a:cxn ang="0">
                <a:pos x="421" y="156"/>
              </a:cxn>
              <a:cxn ang="0">
                <a:pos x="764" y="94"/>
              </a:cxn>
              <a:cxn ang="0">
                <a:pos x="1102" y="25"/>
              </a:cxn>
              <a:cxn ang="0">
                <a:pos x="1148" y="15"/>
              </a:cxn>
              <a:cxn ang="0">
                <a:pos x="1185" y="8"/>
              </a:cxn>
              <a:cxn ang="0">
                <a:pos x="1212" y="4"/>
              </a:cxn>
              <a:cxn ang="0">
                <a:pos x="1233" y="2"/>
              </a:cxn>
              <a:cxn ang="0">
                <a:pos x="1246" y="0"/>
              </a:cxn>
            </a:cxnLst>
            <a:rect l="0" t="0" r="r" b="b"/>
            <a:pathLst>
              <a:path w="1634" h="388">
                <a:moveTo>
                  <a:pt x="1248" y="0"/>
                </a:moveTo>
                <a:lnTo>
                  <a:pt x="1256" y="0"/>
                </a:lnTo>
                <a:lnTo>
                  <a:pt x="1263" y="0"/>
                </a:lnTo>
                <a:lnTo>
                  <a:pt x="1273" y="2"/>
                </a:lnTo>
                <a:lnTo>
                  <a:pt x="1283" y="2"/>
                </a:lnTo>
                <a:lnTo>
                  <a:pt x="1294" y="4"/>
                </a:lnTo>
                <a:lnTo>
                  <a:pt x="1306" y="6"/>
                </a:lnTo>
                <a:lnTo>
                  <a:pt x="1317" y="8"/>
                </a:lnTo>
                <a:lnTo>
                  <a:pt x="1333" y="10"/>
                </a:lnTo>
                <a:lnTo>
                  <a:pt x="1346" y="12"/>
                </a:lnTo>
                <a:lnTo>
                  <a:pt x="1361" y="15"/>
                </a:lnTo>
                <a:lnTo>
                  <a:pt x="1379" y="19"/>
                </a:lnTo>
                <a:lnTo>
                  <a:pt x="1396" y="23"/>
                </a:lnTo>
                <a:lnTo>
                  <a:pt x="1415" y="27"/>
                </a:lnTo>
                <a:lnTo>
                  <a:pt x="1434" y="31"/>
                </a:lnTo>
                <a:lnTo>
                  <a:pt x="1455" y="37"/>
                </a:lnTo>
                <a:lnTo>
                  <a:pt x="1477" y="42"/>
                </a:lnTo>
                <a:lnTo>
                  <a:pt x="1496" y="48"/>
                </a:lnTo>
                <a:lnTo>
                  <a:pt x="1513" y="56"/>
                </a:lnTo>
                <a:lnTo>
                  <a:pt x="1530" y="62"/>
                </a:lnTo>
                <a:lnTo>
                  <a:pt x="1546" y="67"/>
                </a:lnTo>
                <a:lnTo>
                  <a:pt x="1559" y="75"/>
                </a:lnTo>
                <a:lnTo>
                  <a:pt x="1573" y="81"/>
                </a:lnTo>
                <a:lnTo>
                  <a:pt x="1584" y="87"/>
                </a:lnTo>
                <a:lnTo>
                  <a:pt x="1594" y="92"/>
                </a:lnTo>
                <a:lnTo>
                  <a:pt x="1603" y="98"/>
                </a:lnTo>
                <a:lnTo>
                  <a:pt x="1611" y="104"/>
                </a:lnTo>
                <a:lnTo>
                  <a:pt x="1619" y="110"/>
                </a:lnTo>
                <a:lnTo>
                  <a:pt x="1624" y="115"/>
                </a:lnTo>
                <a:lnTo>
                  <a:pt x="1628" y="121"/>
                </a:lnTo>
                <a:lnTo>
                  <a:pt x="1630" y="127"/>
                </a:lnTo>
                <a:lnTo>
                  <a:pt x="1632" y="133"/>
                </a:lnTo>
                <a:lnTo>
                  <a:pt x="1634" y="138"/>
                </a:lnTo>
                <a:lnTo>
                  <a:pt x="1632" y="146"/>
                </a:lnTo>
                <a:lnTo>
                  <a:pt x="1630" y="154"/>
                </a:lnTo>
                <a:lnTo>
                  <a:pt x="1626" y="159"/>
                </a:lnTo>
                <a:lnTo>
                  <a:pt x="1621" y="167"/>
                </a:lnTo>
                <a:lnTo>
                  <a:pt x="1615" y="175"/>
                </a:lnTo>
                <a:lnTo>
                  <a:pt x="1607" y="181"/>
                </a:lnTo>
                <a:lnTo>
                  <a:pt x="1597" y="188"/>
                </a:lnTo>
                <a:lnTo>
                  <a:pt x="1586" y="194"/>
                </a:lnTo>
                <a:lnTo>
                  <a:pt x="1573" y="202"/>
                </a:lnTo>
                <a:lnTo>
                  <a:pt x="1559" y="207"/>
                </a:lnTo>
                <a:lnTo>
                  <a:pt x="1542" y="213"/>
                </a:lnTo>
                <a:lnTo>
                  <a:pt x="1525" y="219"/>
                </a:lnTo>
                <a:lnTo>
                  <a:pt x="1507" y="225"/>
                </a:lnTo>
                <a:lnTo>
                  <a:pt x="1486" y="229"/>
                </a:lnTo>
                <a:lnTo>
                  <a:pt x="1465" y="234"/>
                </a:lnTo>
                <a:lnTo>
                  <a:pt x="1442" y="238"/>
                </a:lnTo>
                <a:lnTo>
                  <a:pt x="1421" y="240"/>
                </a:lnTo>
                <a:lnTo>
                  <a:pt x="1400" y="244"/>
                </a:lnTo>
                <a:lnTo>
                  <a:pt x="1381" y="246"/>
                </a:lnTo>
                <a:lnTo>
                  <a:pt x="1361" y="248"/>
                </a:lnTo>
                <a:lnTo>
                  <a:pt x="1344" y="250"/>
                </a:lnTo>
                <a:lnTo>
                  <a:pt x="1325" y="252"/>
                </a:lnTo>
                <a:lnTo>
                  <a:pt x="1290" y="257"/>
                </a:lnTo>
                <a:lnTo>
                  <a:pt x="1258" y="261"/>
                </a:lnTo>
                <a:lnTo>
                  <a:pt x="1227" y="265"/>
                </a:lnTo>
                <a:lnTo>
                  <a:pt x="1196" y="269"/>
                </a:lnTo>
                <a:lnTo>
                  <a:pt x="1167" y="275"/>
                </a:lnTo>
                <a:lnTo>
                  <a:pt x="1160" y="275"/>
                </a:lnTo>
                <a:lnTo>
                  <a:pt x="1152" y="277"/>
                </a:lnTo>
                <a:lnTo>
                  <a:pt x="1144" y="278"/>
                </a:lnTo>
                <a:lnTo>
                  <a:pt x="1137" y="280"/>
                </a:lnTo>
                <a:lnTo>
                  <a:pt x="1127" y="280"/>
                </a:lnTo>
                <a:lnTo>
                  <a:pt x="1116" y="282"/>
                </a:lnTo>
                <a:lnTo>
                  <a:pt x="1106" y="284"/>
                </a:lnTo>
                <a:lnTo>
                  <a:pt x="1095" y="286"/>
                </a:lnTo>
                <a:lnTo>
                  <a:pt x="1083" y="288"/>
                </a:lnTo>
                <a:lnTo>
                  <a:pt x="1072" y="290"/>
                </a:lnTo>
                <a:lnTo>
                  <a:pt x="1058" y="292"/>
                </a:lnTo>
                <a:lnTo>
                  <a:pt x="1045" y="296"/>
                </a:lnTo>
                <a:lnTo>
                  <a:pt x="1029" y="298"/>
                </a:lnTo>
                <a:lnTo>
                  <a:pt x="1016" y="300"/>
                </a:lnTo>
                <a:lnTo>
                  <a:pt x="1000" y="302"/>
                </a:lnTo>
                <a:lnTo>
                  <a:pt x="983" y="305"/>
                </a:lnTo>
                <a:lnTo>
                  <a:pt x="968" y="307"/>
                </a:lnTo>
                <a:lnTo>
                  <a:pt x="951" y="311"/>
                </a:lnTo>
                <a:lnTo>
                  <a:pt x="931" y="313"/>
                </a:lnTo>
                <a:lnTo>
                  <a:pt x="914" y="317"/>
                </a:lnTo>
                <a:lnTo>
                  <a:pt x="895" y="319"/>
                </a:lnTo>
                <a:lnTo>
                  <a:pt x="876" y="323"/>
                </a:lnTo>
                <a:lnTo>
                  <a:pt x="855" y="325"/>
                </a:lnTo>
                <a:lnTo>
                  <a:pt x="833" y="328"/>
                </a:lnTo>
                <a:lnTo>
                  <a:pt x="812" y="332"/>
                </a:lnTo>
                <a:lnTo>
                  <a:pt x="791" y="336"/>
                </a:lnTo>
                <a:lnTo>
                  <a:pt x="768" y="340"/>
                </a:lnTo>
                <a:lnTo>
                  <a:pt x="745" y="344"/>
                </a:lnTo>
                <a:lnTo>
                  <a:pt x="722" y="346"/>
                </a:lnTo>
                <a:lnTo>
                  <a:pt x="697" y="350"/>
                </a:lnTo>
                <a:lnTo>
                  <a:pt x="672" y="353"/>
                </a:lnTo>
                <a:lnTo>
                  <a:pt x="647" y="359"/>
                </a:lnTo>
                <a:lnTo>
                  <a:pt x="618" y="361"/>
                </a:lnTo>
                <a:lnTo>
                  <a:pt x="592" y="365"/>
                </a:lnTo>
                <a:lnTo>
                  <a:pt x="567" y="367"/>
                </a:lnTo>
                <a:lnTo>
                  <a:pt x="542" y="371"/>
                </a:lnTo>
                <a:lnTo>
                  <a:pt x="517" y="373"/>
                </a:lnTo>
                <a:lnTo>
                  <a:pt x="494" y="376"/>
                </a:lnTo>
                <a:lnTo>
                  <a:pt x="473" y="378"/>
                </a:lnTo>
                <a:lnTo>
                  <a:pt x="451" y="380"/>
                </a:lnTo>
                <a:lnTo>
                  <a:pt x="430" y="382"/>
                </a:lnTo>
                <a:lnTo>
                  <a:pt x="413" y="384"/>
                </a:lnTo>
                <a:lnTo>
                  <a:pt x="394" y="384"/>
                </a:lnTo>
                <a:lnTo>
                  <a:pt x="377" y="386"/>
                </a:lnTo>
                <a:lnTo>
                  <a:pt x="361" y="386"/>
                </a:lnTo>
                <a:lnTo>
                  <a:pt x="346" y="388"/>
                </a:lnTo>
                <a:lnTo>
                  <a:pt x="332" y="388"/>
                </a:lnTo>
                <a:lnTo>
                  <a:pt x="321" y="388"/>
                </a:lnTo>
                <a:lnTo>
                  <a:pt x="290" y="388"/>
                </a:lnTo>
                <a:lnTo>
                  <a:pt x="261" y="386"/>
                </a:lnTo>
                <a:lnTo>
                  <a:pt x="235" y="386"/>
                </a:lnTo>
                <a:lnTo>
                  <a:pt x="208" y="382"/>
                </a:lnTo>
                <a:lnTo>
                  <a:pt x="183" y="380"/>
                </a:lnTo>
                <a:lnTo>
                  <a:pt x="160" y="374"/>
                </a:lnTo>
                <a:lnTo>
                  <a:pt x="137" y="371"/>
                </a:lnTo>
                <a:lnTo>
                  <a:pt x="117" y="365"/>
                </a:lnTo>
                <a:lnTo>
                  <a:pt x="102" y="359"/>
                </a:lnTo>
                <a:lnTo>
                  <a:pt x="91" y="353"/>
                </a:lnTo>
                <a:lnTo>
                  <a:pt x="77" y="348"/>
                </a:lnTo>
                <a:lnTo>
                  <a:pt x="66" y="342"/>
                </a:lnTo>
                <a:lnTo>
                  <a:pt x="56" y="336"/>
                </a:lnTo>
                <a:lnTo>
                  <a:pt x="46" y="330"/>
                </a:lnTo>
                <a:lnTo>
                  <a:pt x="37" y="325"/>
                </a:lnTo>
                <a:lnTo>
                  <a:pt x="29" y="319"/>
                </a:lnTo>
                <a:lnTo>
                  <a:pt x="23" y="313"/>
                </a:lnTo>
                <a:lnTo>
                  <a:pt x="16" y="307"/>
                </a:lnTo>
                <a:lnTo>
                  <a:pt x="12" y="302"/>
                </a:lnTo>
                <a:lnTo>
                  <a:pt x="6" y="298"/>
                </a:lnTo>
                <a:lnTo>
                  <a:pt x="4" y="292"/>
                </a:lnTo>
                <a:lnTo>
                  <a:pt x="2" y="286"/>
                </a:lnTo>
                <a:lnTo>
                  <a:pt x="0" y="280"/>
                </a:lnTo>
                <a:lnTo>
                  <a:pt x="0" y="275"/>
                </a:lnTo>
                <a:lnTo>
                  <a:pt x="0" y="265"/>
                </a:lnTo>
                <a:lnTo>
                  <a:pt x="2" y="257"/>
                </a:lnTo>
                <a:lnTo>
                  <a:pt x="6" y="250"/>
                </a:lnTo>
                <a:lnTo>
                  <a:pt x="12" y="242"/>
                </a:lnTo>
                <a:lnTo>
                  <a:pt x="18" y="234"/>
                </a:lnTo>
                <a:lnTo>
                  <a:pt x="25" y="229"/>
                </a:lnTo>
                <a:lnTo>
                  <a:pt x="37" y="223"/>
                </a:lnTo>
                <a:lnTo>
                  <a:pt x="46" y="217"/>
                </a:lnTo>
                <a:lnTo>
                  <a:pt x="60" y="211"/>
                </a:lnTo>
                <a:lnTo>
                  <a:pt x="73" y="207"/>
                </a:lnTo>
                <a:lnTo>
                  <a:pt x="89" y="204"/>
                </a:lnTo>
                <a:lnTo>
                  <a:pt x="106" y="200"/>
                </a:lnTo>
                <a:lnTo>
                  <a:pt x="123" y="198"/>
                </a:lnTo>
                <a:lnTo>
                  <a:pt x="142" y="194"/>
                </a:lnTo>
                <a:lnTo>
                  <a:pt x="164" y="192"/>
                </a:lnTo>
                <a:lnTo>
                  <a:pt x="187" y="192"/>
                </a:lnTo>
                <a:lnTo>
                  <a:pt x="304" y="175"/>
                </a:lnTo>
                <a:lnTo>
                  <a:pt x="421" y="156"/>
                </a:lnTo>
                <a:lnTo>
                  <a:pt x="536" y="136"/>
                </a:lnTo>
                <a:lnTo>
                  <a:pt x="651" y="117"/>
                </a:lnTo>
                <a:lnTo>
                  <a:pt x="764" y="94"/>
                </a:lnTo>
                <a:lnTo>
                  <a:pt x="878" y="73"/>
                </a:lnTo>
                <a:lnTo>
                  <a:pt x="991" y="48"/>
                </a:lnTo>
                <a:lnTo>
                  <a:pt x="1102" y="25"/>
                </a:lnTo>
                <a:lnTo>
                  <a:pt x="1119" y="21"/>
                </a:lnTo>
                <a:lnTo>
                  <a:pt x="1133" y="17"/>
                </a:lnTo>
                <a:lnTo>
                  <a:pt x="1148" y="15"/>
                </a:lnTo>
                <a:lnTo>
                  <a:pt x="1160" y="12"/>
                </a:lnTo>
                <a:lnTo>
                  <a:pt x="1173" y="10"/>
                </a:lnTo>
                <a:lnTo>
                  <a:pt x="1185" y="8"/>
                </a:lnTo>
                <a:lnTo>
                  <a:pt x="1194" y="6"/>
                </a:lnTo>
                <a:lnTo>
                  <a:pt x="1204" y="6"/>
                </a:lnTo>
                <a:lnTo>
                  <a:pt x="1212" y="4"/>
                </a:lnTo>
                <a:lnTo>
                  <a:pt x="1219" y="2"/>
                </a:lnTo>
                <a:lnTo>
                  <a:pt x="1227" y="2"/>
                </a:lnTo>
                <a:lnTo>
                  <a:pt x="1233" y="2"/>
                </a:lnTo>
                <a:lnTo>
                  <a:pt x="1239" y="0"/>
                </a:lnTo>
                <a:lnTo>
                  <a:pt x="1242" y="0"/>
                </a:lnTo>
                <a:lnTo>
                  <a:pt x="1246" y="0"/>
                </a:lnTo>
                <a:lnTo>
                  <a:pt x="1248" y="0"/>
                </a:lnTo>
                <a:lnTo>
                  <a:pt x="124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4625975" y="3794125"/>
            <a:ext cx="1277938" cy="284162"/>
          </a:xfrm>
          <a:custGeom>
            <a:avLst/>
            <a:gdLst/>
            <a:ahLst/>
            <a:cxnLst>
              <a:cxn ang="0">
                <a:pos x="1287" y="0"/>
              </a:cxn>
              <a:cxn ang="0">
                <a:pos x="1323" y="6"/>
              </a:cxn>
              <a:cxn ang="0">
                <a:pos x="1363" y="18"/>
              </a:cxn>
              <a:cxn ang="0">
                <a:pos x="1407" y="35"/>
              </a:cxn>
              <a:cxn ang="0">
                <a:pos x="1457" y="58"/>
              </a:cxn>
              <a:cxn ang="0">
                <a:pos x="1507" y="87"/>
              </a:cxn>
              <a:cxn ang="0">
                <a:pos x="1544" y="116"/>
              </a:cxn>
              <a:cxn ang="0">
                <a:pos x="1573" y="142"/>
              </a:cxn>
              <a:cxn ang="0">
                <a:pos x="1594" y="166"/>
              </a:cxn>
              <a:cxn ang="0">
                <a:pos x="1607" y="189"/>
              </a:cxn>
              <a:cxn ang="0">
                <a:pos x="1611" y="210"/>
              </a:cxn>
              <a:cxn ang="0">
                <a:pos x="1609" y="223"/>
              </a:cxn>
              <a:cxn ang="0">
                <a:pos x="1601" y="235"/>
              </a:cxn>
              <a:cxn ang="0">
                <a:pos x="1584" y="244"/>
              </a:cxn>
              <a:cxn ang="0">
                <a:pos x="1546" y="250"/>
              </a:cxn>
              <a:cxn ang="0">
                <a:pos x="1375" y="254"/>
              </a:cxn>
              <a:cxn ang="0">
                <a:pos x="1212" y="263"/>
              </a:cxn>
              <a:cxn ang="0">
                <a:pos x="1070" y="279"/>
              </a:cxn>
              <a:cxn ang="0">
                <a:pos x="962" y="290"/>
              </a:cxn>
              <a:cxn ang="0">
                <a:pos x="866" y="300"/>
              </a:cxn>
              <a:cxn ang="0">
                <a:pos x="782" y="309"/>
              </a:cxn>
              <a:cxn ang="0">
                <a:pos x="707" y="317"/>
              </a:cxn>
              <a:cxn ang="0">
                <a:pos x="643" y="323"/>
              </a:cxn>
              <a:cxn ang="0">
                <a:pos x="592" y="329"/>
              </a:cxn>
              <a:cxn ang="0">
                <a:pos x="549" y="333"/>
              </a:cxn>
              <a:cxn ang="0">
                <a:pos x="519" y="336"/>
              </a:cxn>
              <a:cxn ang="0">
                <a:pos x="499" y="338"/>
              </a:cxn>
              <a:cxn ang="0">
                <a:pos x="490" y="340"/>
              </a:cxn>
              <a:cxn ang="0">
                <a:pos x="450" y="344"/>
              </a:cxn>
              <a:cxn ang="0">
                <a:pos x="394" y="350"/>
              </a:cxn>
              <a:cxn ang="0">
                <a:pos x="342" y="354"/>
              </a:cxn>
              <a:cxn ang="0">
                <a:pos x="296" y="356"/>
              </a:cxn>
              <a:cxn ang="0">
                <a:pos x="256" y="357"/>
              </a:cxn>
              <a:cxn ang="0">
                <a:pos x="217" y="357"/>
              </a:cxn>
              <a:cxn ang="0">
                <a:pos x="171" y="356"/>
              </a:cxn>
              <a:cxn ang="0">
                <a:pos x="133" y="348"/>
              </a:cxn>
              <a:cxn ang="0">
                <a:pos x="98" y="336"/>
              </a:cxn>
              <a:cxn ang="0">
                <a:pos x="69" y="323"/>
              </a:cxn>
              <a:cxn ang="0">
                <a:pos x="46" y="304"/>
              </a:cxn>
              <a:cxn ang="0">
                <a:pos x="20" y="269"/>
              </a:cxn>
              <a:cxn ang="0">
                <a:pos x="2" y="233"/>
              </a:cxn>
              <a:cxn ang="0">
                <a:pos x="0" y="202"/>
              </a:cxn>
              <a:cxn ang="0">
                <a:pos x="4" y="183"/>
              </a:cxn>
              <a:cxn ang="0">
                <a:pos x="14" y="167"/>
              </a:cxn>
              <a:cxn ang="0">
                <a:pos x="29" y="158"/>
              </a:cxn>
              <a:cxn ang="0">
                <a:pos x="48" y="152"/>
              </a:cxn>
              <a:cxn ang="0">
                <a:pos x="75" y="150"/>
              </a:cxn>
              <a:cxn ang="0">
                <a:pos x="254" y="137"/>
              </a:cxn>
              <a:cxn ang="0">
                <a:pos x="425" y="121"/>
              </a:cxn>
              <a:cxn ang="0">
                <a:pos x="592" y="102"/>
              </a:cxn>
              <a:cxn ang="0">
                <a:pos x="753" y="79"/>
              </a:cxn>
              <a:cxn ang="0">
                <a:pos x="962" y="43"/>
              </a:cxn>
              <a:cxn ang="0">
                <a:pos x="1043" y="27"/>
              </a:cxn>
              <a:cxn ang="0">
                <a:pos x="1112" y="16"/>
              </a:cxn>
              <a:cxn ang="0">
                <a:pos x="1169" y="8"/>
              </a:cxn>
              <a:cxn ang="0">
                <a:pos x="1217" y="2"/>
              </a:cxn>
              <a:cxn ang="0">
                <a:pos x="1256" y="0"/>
              </a:cxn>
            </a:cxnLst>
            <a:rect l="0" t="0" r="r" b="b"/>
            <a:pathLst>
              <a:path w="1611" h="357">
                <a:moveTo>
                  <a:pt x="1265" y="0"/>
                </a:moveTo>
                <a:lnTo>
                  <a:pt x="1277" y="0"/>
                </a:lnTo>
                <a:lnTo>
                  <a:pt x="1287" y="0"/>
                </a:lnTo>
                <a:lnTo>
                  <a:pt x="1298" y="2"/>
                </a:lnTo>
                <a:lnTo>
                  <a:pt x="1310" y="4"/>
                </a:lnTo>
                <a:lnTo>
                  <a:pt x="1323" y="6"/>
                </a:lnTo>
                <a:lnTo>
                  <a:pt x="1334" y="10"/>
                </a:lnTo>
                <a:lnTo>
                  <a:pt x="1348" y="14"/>
                </a:lnTo>
                <a:lnTo>
                  <a:pt x="1363" y="18"/>
                </a:lnTo>
                <a:lnTo>
                  <a:pt x="1377" y="23"/>
                </a:lnTo>
                <a:lnTo>
                  <a:pt x="1392" y="29"/>
                </a:lnTo>
                <a:lnTo>
                  <a:pt x="1407" y="35"/>
                </a:lnTo>
                <a:lnTo>
                  <a:pt x="1425" y="43"/>
                </a:lnTo>
                <a:lnTo>
                  <a:pt x="1440" y="50"/>
                </a:lnTo>
                <a:lnTo>
                  <a:pt x="1457" y="58"/>
                </a:lnTo>
                <a:lnTo>
                  <a:pt x="1475" y="68"/>
                </a:lnTo>
                <a:lnTo>
                  <a:pt x="1494" y="77"/>
                </a:lnTo>
                <a:lnTo>
                  <a:pt x="1507" y="87"/>
                </a:lnTo>
                <a:lnTo>
                  <a:pt x="1521" y="98"/>
                </a:lnTo>
                <a:lnTo>
                  <a:pt x="1532" y="106"/>
                </a:lnTo>
                <a:lnTo>
                  <a:pt x="1544" y="116"/>
                </a:lnTo>
                <a:lnTo>
                  <a:pt x="1553" y="125"/>
                </a:lnTo>
                <a:lnTo>
                  <a:pt x="1563" y="133"/>
                </a:lnTo>
                <a:lnTo>
                  <a:pt x="1573" y="142"/>
                </a:lnTo>
                <a:lnTo>
                  <a:pt x="1580" y="150"/>
                </a:lnTo>
                <a:lnTo>
                  <a:pt x="1588" y="158"/>
                </a:lnTo>
                <a:lnTo>
                  <a:pt x="1594" y="166"/>
                </a:lnTo>
                <a:lnTo>
                  <a:pt x="1599" y="173"/>
                </a:lnTo>
                <a:lnTo>
                  <a:pt x="1603" y="181"/>
                </a:lnTo>
                <a:lnTo>
                  <a:pt x="1607" y="189"/>
                </a:lnTo>
                <a:lnTo>
                  <a:pt x="1609" y="194"/>
                </a:lnTo>
                <a:lnTo>
                  <a:pt x="1611" y="202"/>
                </a:lnTo>
                <a:lnTo>
                  <a:pt x="1611" y="210"/>
                </a:lnTo>
                <a:lnTo>
                  <a:pt x="1611" y="213"/>
                </a:lnTo>
                <a:lnTo>
                  <a:pt x="1609" y="219"/>
                </a:lnTo>
                <a:lnTo>
                  <a:pt x="1609" y="223"/>
                </a:lnTo>
                <a:lnTo>
                  <a:pt x="1607" y="227"/>
                </a:lnTo>
                <a:lnTo>
                  <a:pt x="1603" y="231"/>
                </a:lnTo>
                <a:lnTo>
                  <a:pt x="1601" y="235"/>
                </a:lnTo>
                <a:lnTo>
                  <a:pt x="1597" y="238"/>
                </a:lnTo>
                <a:lnTo>
                  <a:pt x="1594" y="240"/>
                </a:lnTo>
                <a:lnTo>
                  <a:pt x="1584" y="244"/>
                </a:lnTo>
                <a:lnTo>
                  <a:pt x="1573" y="248"/>
                </a:lnTo>
                <a:lnTo>
                  <a:pt x="1561" y="250"/>
                </a:lnTo>
                <a:lnTo>
                  <a:pt x="1546" y="250"/>
                </a:lnTo>
                <a:lnTo>
                  <a:pt x="1488" y="250"/>
                </a:lnTo>
                <a:lnTo>
                  <a:pt x="1430" y="252"/>
                </a:lnTo>
                <a:lnTo>
                  <a:pt x="1375" y="254"/>
                </a:lnTo>
                <a:lnTo>
                  <a:pt x="1319" y="256"/>
                </a:lnTo>
                <a:lnTo>
                  <a:pt x="1265" y="260"/>
                </a:lnTo>
                <a:lnTo>
                  <a:pt x="1212" y="263"/>
                </a:lnTo>
                <a:lnTo>
                  <a:pt x="1160" y="269"/>
                </a:lnTo>
                <a:lnTo>
                  <a:pt x="1108" y="275"/>
                </a:lnTo>
                <a:lnTo>
                  <a:pt x="1070" y="279"/>
                </a:lnTo>
                <a:lnTo>
                  <a:pt x="1033" y="283"/>
                </a:lnTo>
                <a:lnTo>
                  <a:pt x="997" y="286"/>
                </a:lnTo>
                <a:lnTo>
                  <a:pt x="962" y="290"/>
                </a:lnTo>
                <a:lnTo>
                  <a:pt x="929" y="292"/>
                </a:lnTo>
                <a:lnTo>
                  <a:pt x="897" y="296"/>
                </a:lnTo>
                <a:lnTo>
                  <a:pt x="866" y="300"/>
                </a:lnTo>
                <a:lnTo>
                  <a:pt x="837" y="302"/>
                </a:lnTo>
                <a:lnTo>
                  <a:pt x="809" y="306"/>
                </a:lnTo>
                <a:lnTo>
                  <a:pt x="782" y="309"/>
                </a:lnTo>
                <a:lnTo>
                  <a:pt x="755" y="311"/>
                </a:lnTo>
                <a:lnTo>
                  <a:pt x="730" y="313"/>
                </a:lnTo>
                <a:lnTo>
                  <a:pt x="707" y="317"/>
                </a:lnTo>
                <a:lnTo>
                  <a:pt x="686" y="319"/>
                </a:lnTo>
                <a:lnTo>
                  <a:pt x="665" y="321"/>
                </a:lnTo>
                <a:lnTo>
                  <a:pt x="643" y="323"/>
                </a:lnTo>
                <a:lnTo>
                  <a:pt x="626" y="325"/>
                </a:lnTo>
                <a:lnTo>
                  <a:pt x="607" y="327"/>
                </a:lnTo>
                <a:lnTo>
                  <a:pt x="592" y="329"/>
                </a:lnTo>
                <a:lnTo>
                  <a:pt x="576" y="331"/>
                </a:lnTo>
                <a:lnTo>
                  <a:pt x="563" y="333"/>
                </a:lnTo>
                <a:lnTo>
                  <a:pt x="549" y="333"/>
                </a:lnTo>
                <a:lnTo>
                  <a:pt x="538" y="334"/>
                </a:lnTo>
                <a:lnTo>
                  <a:pt x="528" y="336"/>
                </a:lnTo>
                <a:lnTo>
                  <a:pt x="519" y="336"/>
                </a:lnTo>
                <a:lnTo>
                  <a:pt x="511" y="338"/>
                </a:lnTo>
                <a:lnTo>
                  <a:pt x="505" y="338"/>
                </a:lnTo>
                <a:lnTo>
                  <a:pt x="499" y="338"/>
                </a:lnTo>
                <a:lnTo>
                  <a:pt x="496" y="338"/>
                </a:lnTo>
                <a:lnTo>
                  <a:pt x="492" y="340"/>
                </a:lnTo>
                <a:lnTo>
                  <a:pt x="490" y="340"/>
                </a:lnTo>
                <a:lnTo>
                  <a:pt x="490" y="340"/>
                </a:lnTo>
                <a:lnTo>
                  <a:pt x="469" y="342"/>
                </a:lnTo>
                <a:lnTo>
                  <a:pt x="450" y="344"/>
                </a:lnTo>
                <a:lnTo>
                  <a:pt x="430" y="346"/>
                </a:lnTo>
                <a:lnTo>
                  <a:pt x="411" y="348"/>
                </a:lnTo>
                <a:lnTo>
                  <a:pt x="394" y="350"/>
                </a:lnTo>
                <a:lnTo>
                  <a:pt x="375" y="352"/>
                </a:lnTo>
                <a:lnTo>
                  <a:pt x="357" y="352"/>
                </a:lnTo>
                <a:lnTo>
                  <a:pt x="342" y="354"/>
                </a:lnTo>
                <a:lnTo>
                  <a:pt x="327" y="356"/>
                </a:lnTo>
                <a:lnTo>
                  <a:pt x="311" y="356"/>
                </a:lnTo>
                <a:lnTo>
                  <a:pt x="296" y="356"/>
                </a:lnTo>
                <a:lnTo>
                  <a:pt x="283" y="357"/>
                </a:lnTo>
                <a:lnTo>
                  <a:pt x="269" y="357"/>
                </a:lnTo>
                <a:lnTo>
                  <a:pt x="256" y="357"/>
                </a:lnTo>
                <a:lnTo>
                  <a:pt x="244" y="357"/>
                </a:lnTo>
                <a:lnTo>
                  <a:pt x="233" y="357"/>
                </a:lnTo>
                <a:lnTo>
                  <a:pt x="217" y="357"/>
                </a:lnTo>
                <a:lnTo>
                  <a:pt x="202" y="357"/>
                </a:lnTo>
                <a:lnTo>
                  <a:pt x="187" y="356"/>
                </a:lnTo>
                <a:lnTo>
                  <a:pt x="171" y="356"/>
                </a:lnTo>
                <a:lnTo>
                  <a:pt x="158" y="354"/>
                </a:lnTo>
                <a:lnTo>
                  <a:pt x="144" y="350"/>
                </a:lnTo>
                <a:lnTo>
                  <a:pt x="133" y="348"/>
                </a:lnTo>
                <a:lnTo>
                  <a:pt x="119" y="344"/>
                </a:lnTo>
                <a:lnTo>
                  <a:pt x="108" y="340"/>
                </a:lnTo>
                <a:lnTo>
                  <a:pt x="98" y="336"/>
                </a:lnTo>
                <a:lnTo>
                  <a:pt x="87" y="333"/>
                </a:lnTo>
                <a:lnTo>
                  <a:pt x="77" y="329"/>
                </a:lnTo>
                <a:lnTo>
                  <a:pt x="69" y="323"/>
                </a:lnTo>
                <a:lnTo>
                  <a:pt x="60" y="317"/>
                </a:lnTo>
                <a:lnTo>
                  <a:pt x="54" y="311"/>
                </a:lnTo>
                <a:lnTo>
                  <a:pt x="46" y="304"/>
                </a:lnTo>
                <a:lnTo>
                  <a:pt x="37" y="292"/>
                </a:lnTo>
                <a:lnTo>
                  <a:pt x="27" y="281"/>
                </a:lnTo>
                <a:lnTo>
                  <a:pt x="20" y="269"/>
                </a:lnTo>
                <a:lnTo>
                  <a:pt x="12" y="256"/>
                </a:lnTo>
                <a:lnTo>
                  <a:pt x="6" y="244"/>
                </a:lnTo>
                <a:lnTo>
                  <a:pt x="2" y="233"/>
                </a:lnTo>
                <a:lnTo>
                  <a:pt x="0" y="219"/>
                </a:lnTo>
                <a:lnTo>
                  <a:pt x="0" y="210"/>
                </a:lnTo>
                <a:lnTo>
                  <a:pt x="0" y="202"/>
                </a:lnTo>
                <a:lnTo>
                  <a:pt x="0" y="194"/>
                </a:lnTo>
                <a:lnTo>
                  <a:pt x="2" y="189"/>
                </a:lnTo>
                <a:lnTo>
                  <a:pt x="4" y="183"/>
                </a:lnTo>
                <a:lnTo>
                  <a:pt x="6" y="177"/>
                </a:lnTo>
                <a:lnTo>
                  <a:pt x="10" y="171"/>
                </a:lnTo>
                <a:lnTo>
                  <a:pt x="14" y="167"/>
                </a:lnTo>
                <a:lnTo>
                  <a:pt x="18" y="164"/>
                </a:lnTo>
                <a:lnTo>
                  <a:pt x="23" y="160"/>
                </a:lnTo>
                <a:lnTo>
                  <a:pt x="29" y="158"/>
                </a:lnTo>
                <a:lnTo>
                  <a:pt x="35" y="154"/>
                </a:lnTo>
                <a:lnTo>
                  <a:pt x="41" y="152"/>
                </a:lnTo>
                <a:lnTo>
                  <a:pt x="48" y="152"/>
                </a:lnTo>
                <a:lnTo>
                  <a:pt x="56" y="150"/>
                </a:lnTo>
                <a:lnTo>
                  <a:pt x="66" y="150"/>
                </a:lnTo>
                <a:lnTo>
                  <a:pt x="75" y="150"/>
                </a:lnTo>
                <a:lnTo>
                  <a:pt x="135" y="146"/>
                </a:lnTo>
                <a:lnTo>
                  <a:pt x="194" y="142"/>
                </a:lnTo>
                <a:lnTo>
                  <a:pt x="254" y="137"/>
                </a:lnTo>
                <a:lnTo>
                  <a:pt x="311" y="133"/>
                </a:lnTo>
                <a:lnTo>
                  <a:pt x="369" y="127"/>
                </a:lnTo>
                <a:lnTo>
                  <a:pt x="425" y="121"/>
                </a:lnTo>
                <a:lnTo>
                  <a:pt x="480" y="116"/>
                </a:lnTo>
                <a:lnTo>
                  <a:pt x="536" y="110"/>
                </a:lnTo>
                <a:lnTo>
                  <a:pt x="592" y="102"/>
                </a:lnTo>
                <a:lnTo>
                  <a:pt x="645" y="94"/>
                </a:lnTo>
                <a:lnTo>
                  <a:pt x="699" y="87"/>
                </a:lnTo>
                <a:lnTo>
                  <a:pt x="753" y="79"/>
                </a:lnTo>
                <a:lnTo>
                  <a:pt x="807" y="70"/>
                </a:lnTo>
                <a:lnTo>
                  <a:pt x="858" y="62"/>
                </a:lnTo>
                <a:lnTo>
                  <a:pt x="962" y="43"/>
                </a:lnTo>
                <a:lnTo>
                  <a:pt x="991" y="37"/>
                </a:lnTo>
                <a:lnTo>
                  <a:pt x="1018" y="31"/>
                </a:lnTo>
                <a:lnTo>
                  <a:pt x="1043" y="27"/>
                </a:lnTo>
                <a:lnTo>
                  <a:pt x="1066" y="22"/>
                </a:lnTo>
                <a:lnTo>
                  <a:pt x="1089" y="18"/>
                </a:lnTo>
                <a:lnTo>
                  <a:pt x="1112" y="16"/>
                </a:lnTo>
                <a:lnTo>
                  <a:pt x="1133" y="12"/>
                </a:lnTo>
                <a:lnTo>
                  <a:pt x="1152" y="10"/>
                </a:lnTo>
                <a:lnTo>
                  <a:pt x="1169" y="8"/>
                </a:lnTo>
                <a:lnTo>
                  <a:pt x="1187" y="4"/>
                </a:lnTo>
                <a:lnTo>
                  <a:pt x="1202" y="4"/>
                </a:lnTo>
                <a:lnTo>
                  <a:pt x="1217" y="2"/>
                </a:lnTo>
                <a:lnTo>
                  <a:pt x="1231" y="0"/>
                </a:lnTo>
                <a:lnTo>
                  <a:pt x="1244" y="0"/>
                </a:lnTo>
                <a:lnTo>
                  <a:pt x="1256" y="0"/>
                </a:lnTo>
                <a:lnTo>
                  <a:pt x="1265" y="0"/>
                </a:lnTo>
                <a:lnTo>
                  <a:pt x="126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3922713" y="4276725"/>
            <a:ext cx="2890837" cy="501650"/>
          </a:xfrm>
          <a:custGeom>
            <a:avLst/>
            <a:gdLst/>
            <a:ahLst/>
            <a:cxnLst>
              <a:cxn ang="0">
                <a:pos x="3181" y="6"/>
              </a:cxn>
              <a:cxn ang="0">
                <a:pos x="3256" y="29"/>
              </a:cxn>
              <a:cxn ang="0">
                <a:pos x="3373" y="71"/>
              </a:cxn>
              <a:cxn ang="0">
                <a:pos x="3502" y="138"/>
              </a:cxn>
              <a:cxn ang="0">
                <a:pos x="3588" y="207"/>
              </a:cxn>
              <a:cxn ang="0">
                <a:pos x="3634" y="269"/>
              </a:cxn>
              <a:cxn ang="0">
                <a:pos x="3640" y="313"/>
              </a:cxn>
              <a:cxn ang="0">
                <a:pos x="3629" y="336"/>
              </a:cxn>
              <a:cxn ang="0">
                <a:pos x="3602" y="353"/>
              </a:cxn>
              <a:cxn ang="0">
                <a:pos x="3561" y="369"/>
              </a:cxn>
              <a:cxn ang="0">
                <a:pos x="3508" y="378"/>
              </a:cxn>
              <a:cxn ang="0">
                <a:pos x="3439" y="386"/>
              </a:cxn>
              <a:cxn ang="0">
                <a:pos x="3356" y="388"/>
              </a:cxn>
              <a:cxn ang="0">
                <a:pos x="3103" y="380"/>
              </a:cxn>
              <a:cxn ang="0">
                <a:pos x="2650" y="376"/>
              </a:cxn>
              <a:cxn ang="0">
                <a:pos x="2381" y="380"/>
              </a:cxn>
              <a:cxn ang="0">
                <a:pos x="2131" y="393"/>
              </a:cxn>
              <a:cxn ang="0">
                <a:pos x="1960" y="405"/>
              </a:cxn>
              <a:cxn ang="0">
                <a:pos x="1778" y="420"/>
              </a:cxn>
              <a:cxn ang="0">
                <a:pos x="1565" y="438"/>
              </a:cxn>
              <a:cxn ang="0">
                <a:pos x="1273" y="468"/>
              </a:cxn>
              <a:cxn ang="0">
                <a:pos x="970" y="518"/>
              </a:cxn>
              <a:cxn ang="0">
                <a:pos x="653" y="589"/>
              </a:cxn>
              <a:cxn ang="0">
                <a:pos x="573" y="612"/>
              </a:cxn>
              <a:cxn ang="0">
                <a:pos x="513" y="628"/>
              </a:cxn>
              <a:cxn ang="0">
                <a:pos x="477" y="632"/>
              </a:cxn>
              <a:cxn ang="0">
                <a:pos x="419" y="626"/>
              </a:cxn>
              <a:cxn ang="0">
                <a:pos x="336" y="605"/>
              </a:cxn>
              <a:cxn ang="0">
                <a:pos x="237" y="568"/>
              </a:cxn>
              <a:cxn ang="0">
                <a:pos x="127" y="516"/>
              </a:cxn>
              <a:cxn ang="0">
                <a:pos x="48" y="466"/>
              </a:cxn>
              <a:cxn ang="0">
                <a:pos x="6" y="426"/>
              </a:cxn>
              <a:cxn ang="0">
                <a:pos x="2" y="390"/>
              </a:cxn>
              <a:cxn ang="0">
                <a:pos x="23" y="359"/>
              </a:cxn>
              <a:cxn ang="0">
                <a:pos x="68" y="336"/>
              </a:cxn>
              <a:cxn ang="0">
                <a:pos x="158" y="326"/>
              </a:cxn>
              <a:cxn ang="0">
                <a:pos x="331" y="322"/>
              </a:cxn>
              <a:cxn ang="0">
                <a:pos x="486" y="317"/>
              </a:cxn>
              <a:cxn ang="0">
                <a:pos x="626" y="309"/>
              </a:cxn>
              <a:cxn ang="0">
                <a:pos x="751" y="299"/>
              </a:cxn>
              <a:cxn ang="0">
                <a:pos x="862" y="286"/>
              </a:cxn>
              <a:cxn ang="0">
                <a:pos x="956" y="271"/>
              </a:cxn>
              <a:cxn ang="0">
                <a:pos x="1235" y="234"/>
              </a:cxn>
              <a:cxn ang="0">
                <a:pos x="1578" y="198"/>
              </a:cxn>
              <a:cxn ang="0">
                <a:pos x="1943" y="167"/>
              </a:cxn>
              <a:cxn ang="0">
                <a:pos x="2202" y="144"/>
              </a:cxn>
              <a:cxn ang="0">
                <a:pos x="2371" y="127"/>
              </a:cxn>
              <a:cxn ang="0">
                <a:pos x="2525" y="107"/>
              </a:cxn>
              <a:cxn ang="0">
                <a:pos x="2665" y="88"/>
              </a:cxn>
              <a:cxn ang="0">
                <a:pos x="2794" y="69"/>
              </a:cxn>
              <a:cxn ang="0">
                <a:pos x="2907" y="48"/>
              </a:cxn>
              <a:cxn ang="0">
                <a:pos x="3003" y="27"/>
              </a:cxn>
              <a:cxn ang="0">
                <a:pos x="3072" y="11"/>
              </a:cxn>
              <a:cxn ang="0">
                <a:pos x="3120" y="2"/>
              </a:cxn>
              <a:cxn ang="0">
                <a:pos x="3151" y="0"/>
              </a:cxn>
            </a:cxnLst>
            <a:rect l="0" t="0" r="r" b="b"/>
            <a:pathLst>
              <a:path w="3642" h="632">
                <a:moveTo>
                  <a:pt x="3151" y="0"/>
                </a:moveTo>
                <a:lnTo>
                  <a:pt x="3156" y="0"/>
                </a:lnTo>
                <a:lnTo>
                  <a:pt x="3164" y="0"/>
                </a:lnTo>
                <a:lnTo>
                  <a:pt x="3172" y="2"/>
                </a:lnTo>
                <a:lnTo>
                  <a:pt x="3181" y="6"/>
                </a:lnTo>
                <a:lnTo>
                  <a:pt x="3193" y="8"/>
                </a:lnTo>
                <a:lnTo>
                  <a:pt x="3206" y="11"/>
                </a:lnTo>
                <a:lnTo>
                  <a:pt x="3222" y="17"/>
                </a:lnTo>
                <a:lnTo>
                  <a:pt x="3239" y="23"/>
                </a:lnTo>
                <a:lnTo>
                  <a:pt x="3256" y="29"/>
                </a:lnTo>
                <a:lnTo>
                  <a:pt x="3277" y="36"/>
                </a:lnTo>
                <a:lnTo>
                  <a:pt x="3298" y="44"/>
                </a:lnTo>
                <a:lnTo>
                  <a:pt x="3321" y="52"/>
                </a:lnTo>
                <a:lnTo>
                  <a:pt x="3346" y="61"/>
                </a:lnTo>
                <a:lnTo>
                  <a:pt x="3373" y="71"/>
                </a:lnTo>
                <a:lnTo>
                  <a:pt x="3402" y="82"/>
                </a:lnTo>
                <a:lnTo>
                  <a:pt x="3431" y="96"/>
                </a:lnTo>
                <a:lnTo>
                  <a:pt x="3456" y="109"/>
                </a:lnTo>
                <a:lnTo>
                  <a:pt x="3481" y="125"/>
                </a:lnTo>
                <a:lnTo>
                  <a:pt x="3502" y="138"/>
                </a:lnTo>
                <a:lnTo>
                  <a:pt x="3523" y="152"/>
                </a:lnTo>
                <a:lnTo>
                  <a:pt x="3542" y="167"/>
                </a:lnTo>
                <a:lnTo>
                  <a:pt x="3559" y="180"/>
                </a:lnTo>
                <a:lnTo>
                  <a:pt x="3575" y="194"/>
                </a:lnTo>
                <a:lnTo>
                  <a:pt x="3588" y="207"/>
                </a:lnTo>
                <a:lnTo>
                  <a:pt x="3600" y="219"/>
                </a:lnTo>
                <a:lnTo>
                  <a:pt x="3611" y="232"/>
                </a:lnTo>
                <a:lnTo>
                  <a:pt x="3621" y="246"/>
                </a:lnTo>
                <a:lnTo>
                  <a:pt x="3629" y="257"/>
                </a:lnTo>
                <a:lnTo>
                  <a:pt x="3634" y="269"/>
                </a:lnTo>
                <a:lnTo>
                  <a:pt x="3638" y="280"/>
                </a:lnTo>
                <a:lnTo>
                  <a:pt x="3640" y="292"/>
                </a:lnTo>
                <a:lnTo>
                  <a:pt x="3642" y="303"/>
                </a:lnTo>
                <a:lnTo>
                  <a:pt x="3640" y="309"/>
                </a:lnTo>
                <a:lnTo>
                  <a:pt x="3640" y="313"/>
                </a:lnTo>
                <a:lnTo>
                  <a:pt x="3638" y="319"/>
                </a:lnTo>
                <a:lnTo>
                  <a:pt x="3636" y="322"/>
                </a:lnTo>
                <a:lnTo>
                  <a:pt x="3634" y="326"/>
                </a:lnTo>
                <a:lnTo>
                  <a:pt x="3631" y="332"/>
                </a:lnTo>
                <a:lnTo>
                  <a:pt x="3629" y="336"/>
                </a:lnTo>
                <a:lnTo>
                  <a:pt x="3623" y="340"/>
                </a:lnTo>
                <a:lnTo>
                  <a:pt x="3619" y="344"/>
                </a:lnTo>
                <a:lnTo>
                  <a:pt x="3613" y="347"/>
                </a:lnTo>
                <a:lnTo>
                  <a:pt x="3607" y="351"/>
                </a:lnTo>
                <a:lnTo>
                  <a:pt x="3602" y="353"/>
                </a:lnTo>
                <a:lnTo>
                  <a:pt x="3594" y="357"/>
                </a:lnTo>
                <a:lnTo>
                  <a:pt x="3586" y="361"/>
                </a:lnTo>
                <a:lnTo>
                  <a:pt x="3579" y="363"/>
                </a:lnTo>
                <a:lnTo>
                  <a:pt x="3571" y="367"/>
                </a:lnTo>
                <a:lnTo>
                  <a:pt x="3561" y="369"/>
                </a:lnTo>
                <a:lnTo>
                  <a:pt x="3552" y="370"/>
                </a:lnTo>
                <a:lnTo>
                  <a:pt x="3540" y="372"/>
                </a:lnTo>
                <a:lnTo>
                  <a:pt x="3531" y="374"/>
                </a:lnTo>
                <a:lnTo>
                  <a:pt x="3519" y="376"/>
                </a:lnTo>
                <a:lnTo>
                  <a:pt x="3508" y="378"/>
                </a:lnTo>
                <a:lnTo>
                  <a:pt x="3494" y="380"/>
                </a:lnTo>
                <a:lnTo>
                  <a:pt x="3481" y="382"/>
                </a:lnTo>
                <a:lnTo>
                  <a:pt x="3467" y="384"/>
                </a:lnTo>
                <a:lnTo>
                  <a:pt x="3454" y="384"/>
                </a:lnTo>
                <a:lnTo>
                  <a:pt x="3439" y="386"/>
                </a:lnTo>
                <a:lnTo>
                  <a:pt x="3423" y="386"/>
                </a:lnTo>
                <a:lnTo>
                  <a:pt x="3406" y="386"/>
                </a:lnTo>
                <a:lnTo>
                  <a:pt x="3391" y="388"/>
                </a:lnTo>
                <a:lnTo>
                  <a:pt x="3373" y="388"/>
                </a:lnTo>
                <a:lnTo>
                  <a:pt x="3356" y="388"/>
                </a:lnTo>
                <a:lnTo>
                  <a:pt x="3314" y="386"/>
                </a:lnTo>
                <a:lnTo>
                  <a:pt x="3273" y="386"/>
                </a:lnTo>
                <a:lnTo>
                  <a:pt x="3231" y="384"/>
                </a:lnTo>
                <a:lnTo>
                  <a:pt x="3189" y="382"/>
                </a:lnTo>
                <a:lnTo>
                  <a:pt x="3103" y="380"/>
                </a:lnTo>
                <a:lnTo>
                  <a:pt x="3014" y="378"/>
                </a:lnTo>
                <a:lnTo>
                  <a:pt x="2926" y="378"/>
                </a:lnTo>
                <a:lnTo>
                  <a:pt x="2836" y="376"/>
                </a:lnTo>
                <a:lnTo>
                  <a:pt x="2742" y="376"/>
                </a:lnTo>
                <a:lnTo>
                  <a:pt x="2650" y="376"/>
                </a:lnTo>
                <a:lnTo>
                  <a:pt x="2600" y="376"/>
                </a:lnTo>
                <a:lnTo>
                  <a:pt x="2548" y="376"/>
                </a:lnTo>
                <a:lnTo>
                  <a:pt x="2494" y="376"/>
                </a:lnTo>
                <a:lnTo>
                  <a:pt x="2438" y="378"/>
                </a:lnTo>
                <a:lnTo>
                  <a:pt x="2381" y="380"/>
                </a:lnTo>
                <a:lnTo>
                  <a:pt x="2321" y="384"/>
                </a:lnTo>
                <a:lnTo>
                  <a:pt x="2260" y="386"/>
                </a:lnTo>
                <a:lnTo>
                  <a:pt x="2197" y="390"/>
                </a:lnTo>
                <a:lnTo>
                  <a:pt x="2164" y="392"/>
                </a:lnTo>
                <a:lnTo>
                  <a:pt x="2131" y="393"/>
                </a:lnTo>
                <a:lnTo>
                  <a:pt x="2099" y="395"/>
                </a:lnTo>
                <a:lnTo>
                  <a:pt x="2064" y="397"/>
                </a:lnTo>
                <a:lnTo>
                  <a:pt x="2031" y="399"/>
                </a:lnTo>
                <a:lnTo>
                  <a:pt x="1997" y="403"/>
                </a:lnTo>
                <a:lnTo>
                  <a:pt x="1960" y="405"/>
                </a:lnTo>
                <a:lnTo>
                  <a:pt x="1926" y="407"/>
                </a:lnTo>
                <a:lnTo>
                  <a:pt x="1889" y="411"/>
                </a:lnTo>
                <a:lnTo>
                  <a:pt x="1853" y="413"/>
                </a:lnTo>
                <a:lnTo>
                  <a:pt x="1815" y="417"/>
                </a:lnTo>
                <a:lnTo>
                  <a:pt x="1778" y="420"/>
                </a:lnTo>
                <a:lnTo>
                  <a:pt x="1740" y="424"/>
                </a:lnTo>
                <a:lnTo>
                  <a:pt x="1701" y="428"/>
                </a:lnTo>
                <a:lnTo>
                  <a:pt x="1661" y="430"/>
                </a:lnTo>
                <a:lnTo>
                  <a:pt x="1623" y="436"/>
                </a:lnTo>
                <a:lnTo>
                  <a:pt x="1565" y="438"/>
                </a:lnTo>
                <a:lnTo>
                  <a:pt x="1507" y="443"/>
                </a:lnTo>
                <a:lnTo>
                  <a:pt x="1450" y="447"/>
                </a:lnTo>
                <a:lnTo>
                  <a:pt x="1390" y="455"/>
                </a:lnTo>
                <a:lnTo>
                  <a:pt x="1333" y="461"/>
                </a:lnTo>
                <a:lnTo>
                  <a:pt x="1273" y="468"/>
                </a:lnTo>
                <a:lnTo>
                  <a:pt x="1214" y="476"/>
                </a:lnTo>
                <a:lnTo>
                  <a:pt x="1152" y="486"/>
                </a:lnTo>
                <a:lnTo>
                  <a:pt x="1093" y="495"/>
                </a:lnTo>
                <a:lnTo>
                  <a:pt x="1031" y="505"/>
                </a:lnTo>
                <a:lnTo>
                  <a:pt x="970" y="518"/>
                </a:lnTo>
                <a:lnTo>
                  <a:pt x="907" y="530"/>
                </a:lnTo>
                <a:lnTo>
                  <a:pt x="845" y="543"/>
                </a:lnTo>
                <a:lnTo>
                  <a:pt x="782" y="559"/>
                </a:lnTo>
                <a:lnTo>
                  <a:pt x="716" y="574"/>
                </a:lnTo>
                <a:lnTo>
                  <a:pt x="653" y="589"/>
                </a:lnTo>
                <a:lnTo>
                  <a:pt x="636" y="595"/>
                </a:lnTo>
                <a:lnTo>
                  <a:pt x="619" y="601"/>
                </a:lnTo>
                <a:lnTo>
                  <a:pt x="601" y="605"/>
                </a:lnTo>
                <a:lnTo>
                  <a:pt x="586" y="608"/>
                </a:lnTo>
                <a:lnTo>
                  <a:pt x="573" y="612"/>
                </a:lnTo>
                <a:lnTo>
                  <a:pt x="559" y="616"/>
                </a:lnTo>
                <a:lnTo>
                  <a:pt x="546" y="620"/>
                </a:lnTo>
                <a:lnTo>
                  <a:pt x="534" y="622"/>
                </a:lnTo>
                <a:lnTo>
                  <a:pt x="525" y="624"/>
                </a:lnTo>
                <a:lnTo>
                  <a:pt x="513" y="628"/>
                </a:lnTo>
                <a:lnTo>
                  <a:pt x="505" y="628"/>
                </a:lnTo>
                <a:lnTo>
                  <a:pt x="496" y="630"/>
                </a:lnTo>
                <a:lnTo>
                  <a:pt x="490" y="632"/>
                </a:lnTo>
                <a:lnTo>
                  <a:pt x="482" y="632"/>
                </a:lnTo>
                <a:lnTo>
                  <a:pt x="477" y="632"/>
                </a:lnTo>
                <a:lnTo>
                  <a:pt x="473" y="632"/>
                </a:lnTo>
                <a:lnTo>
                  <a:pt x="459" y="632"/>
                </a:lnTo>
                <a:lnTo>
                  <a:pt x="446" y="632"/>
                </a:lnTo>
                <a:lnTo>
                  <a:pt x="432" y="630"/>
                </a:lnTo>
                <a:lnTo>
                  <a:pt x="419" y="626"/>
                </a:lnTo>
                <a:lnTo>
                  <a:pt x="404" y="624"/>
                </a:lnTo>
                <a:lnTo>
                  <a:pt x="388" y="620"/>
                </a:lnTo>
                <a:lnTo>
                  <a:pt x="371" y="616"/>
                </a:lnTo>
                <a:lnTo>
                  <a:pt x="354" y="610"/>
                </a:lnTo>
                <a:lnTo>
                  <a:pt x="336" y="605"/>
                </a:lnTo>
                <a:lnTo>
                  <a:pt x="317" y="599"/>
                </a:lnTo>
                <a:lnTo>
                  <a:pt x="298" y="591"/>
                </a:lnTo>
                <a:lnTo>
                  <a:pt x="279" y="584"/>
                </a:lnTo>
                <a:lnTo>
                  <a:pt x="258" y="576"/>
                </a:lnTo>
                <a:lnTo>
                  <a:pt x="237" y="568"/>
                </a:lnTo>
                <a:lnTo>
                  <a:pt x="215" y="559"/>
                </a:lnTo>
                <a:lnTo>
                  <a:pt x="192" y="549"/>
                </a:lnTo>
                <a:lnTo>
                  <a:pt x="169" y="537"/>
                </a:lnTo>
                <a:lnTo>
                  <a:pt x="146" y="526"/>
                </a:lnTo>
                <a:lnTo>
                  <a:pt x="127" y="516"/>
                </a:lnTo>
                <a:lnTo>
                  <a:pt x="108" y="505"/>
                </a:lnTo>
                <a:lnTo>
                  <a:pt x="91" y="495"/>
                </a:lnTo>
                <a:lnTo>
                  <a:pt x="75" y="486"/>
                </a:lnTo>
                <a:lnTo>
                  <a:pt x="60" y="476"/>
                </a:lnTo>
                <a:lnTo>
                  <a:pt x="48" y="466"/>
                </a:lnTo>
                <a:lnTo>
                  <a:pt x="37" y="459"/>
                </a:lnTo>
                <a:lnTo>
                  <a:pt x="27" y="451"/>
                </a:lnTo>
                <a:lnTo>
                  <a:pt x="18" y="441"/>
                </a:lnTo>
                <a:lnTo>
                  <a:pt x="12" y="434"/>
                </a:lnTo>
                <a:lnTo>
                  <a:pt x="6" y="426"/>
                </a:lnTo>
                <a:lnTo>
                  <a:pt x="2" y="418"/>
                </a:lnTo>
                <a:lnTo>
                  <a:pt x="0" y="413"/>
                </a:lnTo>
                <a:lnTo>
                  <a:pt x="0" y="405"/>
                </a:lnTo>
                <a:lnTo>
                  <a:pt x="0" y="397"/>
                </a:lnTo>
                <a:lnTo>
                  <a:pt x="2" y="390"/>
                </a:lnTo>
                <a:lnTo>
                  <a:pt x="4" y="382"/>
                </a:lnTo>
                <a:lnTo>
                  <a:pt x="8" y="376"/>
                </a:lnTo>
                <a:lnTo>
                  <a:pt x="12" y="370"/>
                </a:lnTo>
                <a:lnTo>
                  <a:pt x="16" y="365"/>
                </a:lnTo>
                <a:lnTo>
                  <a:pt x="23" y="359"/>
                </a:lnTo>
                <a:lnTo>
                  <a:pt x="29" y="353"/>
                </a:lnTo>
                <a:lnTo>
                  <a:pt x="39" y="347"/>
                </a:lnTo>
                <a:lnTo>
                  <a:pt x="47" y="344"/>
                </a:lnTo>
                <a:lnTo>
                  <a:pt x="58" y="340"/>
                </a:lnTo>
                <a:lnTo>
                  <a:pt x="68" y="336"/>
                </a:lnTo>
                <a:lnTo>
                  <a:pt x="81" y="334"/>
                </a:lnTo>
                <a:lnTo>
                  <a:pt x="93" y="330"/>
                </a:lnTo>
                <a:lnTo>
                  <a:pt x="108" y="328"/>
                </a:lnTo>
                <a:lnTo>
                  <a:pt x="121" y="328"/>
                </a:lnTo>
                <a:lnTo>
                  <a:pt x="158" y="326"/>
                </a:lnTo>
                <a:lnTo>
                  <a:pt x="194" y="326"/>
                </a:lnTo>
                <a:lnTo>
                  <a:pt x="229" y="326"/>
                </a:lnTo>
                <a:lnTo>
                  <a:pt x="263" y="324"/>
                </a:lnTo>
                <a:lnTo>
                  <a:pt x="298" y="324"/>
                </a:lnTo>
                <a:lnTo>
                  <a:pt x="331" y="322"/>
                </a:lnTo>
                <a:lnTo>
                  <a:pt x="363" y="322"/>
                </a:lnTo>
                <a:lnTo>
                  <a:pt x="394" y="321"/>
                </a:lnTo>
                <a:lnTo>
                  <a:pt x="427" y="321"/>
                </a:lnTo>
                <a:lnTo>
                  <a:pt x="457" y="319"/>
                </a:lnTo>
                <a:lnTo>
                  <a:pt x="486" y="317"/>
                </a:lnTo>
                <a:lnTo>
                  <a:pt x="515" y="315"/>
                </a:lnTo>
                <a:lnTo>
                  <a:pt x="544" y="315"/>
                </a:lnTo>
                <a:lnTo>
                  <a:pt x="573" y="313"/>
                </a:lnTo>
                <a:lnTo>
                  <a:pt x="599" y="311"/>
                </a:lnTo>
                <a:lnTo>
                  <a:pt x="626" y="309"/>
                </a:lnTo>
                <a:lnTo>
                  <a:pt x="653" y="307"/>
                </a:lnTo>
                <a:lnTo>
                  <a:pt x="678" y="305"/>
                </a:lnTo>
                <a:lnTo>
                  <a:pt x="703" y="303"/>
                </a:lnTo>
                <a:lnTo>
                  <a:pt x="728" y="301"/>
                </a:lnTo>
                <a:lnTo>
                  <a:pt x="751" y="299"/>
                </a:lnTo>
                <a:lnTo>
                  <a:pt x="776" y="297"/>
                </a:lnTo>
                <a:lnTo>
                  <a:pt x="797" y="294"/>
                </a:lnTo>
                <a:lnTo>
                  <a:pt x="820" y="292"/>
                </a:lnTo>
                <a:lnTo>
                  <a:pt x="841" y="290"/>
                </a:lnTo>
                <a:lnTo>
                  <a:pt x="862" y="286"/>
                </a:lnTo>
                <a:lnTo>
                  <a:pt x="882" y="284"/>
                </a:lnTo>
                <a:lnTo>
                  <a:pt x="901" y="280"/>
                </a:lnTo>
                <a:lnTo>
                  <a:pt x="920" y="278"/>
                </a:lnTo>
                <a:lnTo>
                  <a:pt x="939" y="274"/>
                </a:lnTo>
                <a:lnTo>
                  <a:pt x="956" y="271"/>
                </a:lnTo>
                <a:lnTo>
                  <a:pt x="974" y="269"/>
                </a:lnTo>
                <a:lnTo>
                  <a:pt x="1039" y="259"/>
                </a:lnTo>
                <a:lnTo>
                  <a:pt x="1102" y="250"/>
                </a:lnTo>
                <a:lnTo>
                  <a:pt x="1168" y="242"/>
                </a:lnTo>
                <a:lnTo>
                  <a:pt x="1235" y="234"/>
                </a:lnTo>
                <a:lnTo>
                  <a:pt x="1302" y="226"/>
                </a:lnTo>
                <a:lnTo>
                  <a:pt x="1369" y="219"/>
                </a:lnTo>
                <a:lnTo>
                  <a:pt x="1438" y="211"/>
                </a:lnTo>
                <a:lnTo>
                  <a:pt x="1507" y="205"/>
                </a:lnTo>
                <a:lnTo>
                  <a:pt x="1578" y="198"/>
                </a:lnTo>
                <a:lnTo>
                  <a:pt x="1649" y="192"/>
                </a:lnTo>
                <a:lnTo>
                  <a:pt x="1722" y="184"/>
                </a:lnTo>
                <a:lnTo>
                  <a:pt x="1795" y="178"/>
                </a:lnTo>
                <a:lnTo>
                  <a:pt x="1868" y="173"/>
                </a:lnTo>
                <a:lnTo>
                  <a:pt x="1943" y="167"/>
                </a:lnTo>
                <a:lnTo>
                  <a:pt x="2018" y="161"/>
                </a:lnTo>
                <a:lnTo>
                  <a:pt x="2095" y="155"/>
                </a:lnTo>
                <a:lnTo>
                  <a:pt x="2131" y="152"/>
                </a:lnTo>
                <a:lnTo>
                  <a:pt x="2168" y="148"/>
                </a:lnTo>
                <a:lnTo>
                  <a:pt x="2202" y="144"/>
                </a:lnTo>
                <a:lnTo>
                  <a:pt x="2237" y="140"/>
                </a:lnTo>
                <a:lnTo>
                  <a:pt x="2271" y="136"/>
                </a:lnTo>
                <a:lnTo>
                  <a:pt x="2304" y="134"/>
                </a:lnTo>
                <a:lnTo>
                  <a:pt x="2339" y="130"/>
                </a:lnTo>
                <a:lnTo>
                  <a:pt x="2371" y="127"/>
                </a:lnTo>
                <a:lnTo>
                  <a:pt x="2402" y="123"/>
                </a:lnTo>
                <a:lnTo>
                  <a:pt x="2435" y="119"/>
                </a:lnTo>
                <a:lnTo>
                  <a:pt x="2465" y="115"/>
                </a:lnTo>
                <a:lnTo>
                  <a:pt x="2496" y="111"/>
                </a:lnTo>
                <a:lnTo>
                  <a:pt x="2525" y="107"/>
                </a:lnTo>
                <a:lnTo>
                  <a:pt x="2554" y="104"/>
                </a:lnTo>
                <a:lnTo>
                  <a:pt x="2582" y="100"/>
                </a:lnTo>
                <a:lnTo>
                  <a:pt x="2611" y="96"/>
                </a:lnTo>
                <a:lnTo>
                  <a:pt x="2638" y="92"/>
                </a:lnTo>
                <a:lnTo>
                  <a:pt x="2665" y="88"/>
                </a:lnTo>
                <a:lnTo>
                  <a:pt x="2692" y="84"/>
                </a:lnTo>
                <a:lnTo>
                  <a:pt x="2719" y="81"/>
                </a:lnTo>
                <a:lnTo>
                  <a:pt x="2744" y="77"/>
                </a:lnTo>
                <a:lnTo>
                  <a:pt x="2769" y="73"/>
                </a:lnTo>
                <a:lnTo>
                  <a:pt x="2794" y="69"/>
                </a:lnTo>
                <a:lnTo>
                  <a:pt x="2817" y="63"/>
                </a:lnTo>
                <a:lnTo>
                  <a:pt x="2840" y="59"/>
                </a:lnTo>
                <a:lnTo>
                  <a:pt x="2863" y="56"/>
                </a:lnTo>
                <a:lnTo>
                  <a:pt x="2886" y="52"/>
                </a:lnTo>
                <a:lnTo>
                  <a:pt x="2907" y="48"/>
                </a:lnTo>
                <a:lnTo>
                  <a:pt x="2928" y="42"/>
                </a:lnTo>
                <a:lnTo>
                  <a:pt x="2949" y="38"/>
                </a:lnTo>
                <a:lnTo>
                  <a:pt x="2968" y="35"/>
                </a:lnTo>
                <a:lnTo>
                  <a:pt x="2987" y="29"/>
                </a:lnTo>
                <a:lnTo>
                  <a:pt x="3003" y="27"/>
                </a:lnTo>
                <a:lnTo>
                  <a:pt x="3018" y="23"/>
                </a:lnTo>
                <a:lnTo>
                  <a:pt x="3034" y="19"/>
                </a:lnTo>
                <a:lnTo>
                  <a:pt x="3047" y="17"/>
                </a:lnTo>
                <a:lnTo>
                  <a:pt x="3058" y="13"/>
                </a:lnTo>
                <a:lnTo>
                  <a:pt x="3072" y="11"/>
                </a:lnTo>
                <a:lnTo>
                  <a:pt x="3083" y="10"/>
                </a:lnTo>
                <a:lnTo>
                  <a:pt x="3093" y="8"/>
                </a:lnTo>
                <a:lnTo>
                  <a:pt x="3103" y="6"/>
                </a:lnTo>
                <a:lnTo>
                  <a:pt x="3112" y="4"/>
                </a:lnTo>
                <a:lnTo>
                  <a:pt x="3120" y="2"/>
                </a:lnTo>
                <a:lnTo>
                  <a:pt x="3128" y="2"/>
                </a:lnTo>
                <a:lnTo>
                  <a:pt x="3135" y="0"/>
                </a:lnTo>
                <a:lnTo>
                  <a:pt x="3141" y="0"/>
                </a:lnTo>
                <a:lnTo>
                  <a:pt x="3147" y="0"/>
                </a:lnTo>
                <a:lnTo>
                  <a:pt x="3151" y="0"/>
                </a:lnTo>
                <a:lnTo>
                  <a:pt x="3151" y="0"/>
                </a:lnTo>
                <a:lnTo>
                  <a:pt x="315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5084763" y="3973512"/>
            <a:ext cx="393700" cy="2009775"/>
          </a:xfrm>
          <a:custGeom>
            <a:avLst/>
            <a:gdLst/>
            <a:ahLst/>
            <a:cxnLst>
              <a:cxn ang="0">
                <a:pos x="113" y="4"/>
              </a:cxn>
              <a:cxn ang="0">
                <a:pos x="183" y="21"/>
              </a:cxn>
              <a:cxn ang="0">
                <a:pos x="277" y="54"/>
              </a:cxn>
              <a:cxn ang="0">
                <a:pos x="380" y="104"/>
              </a:cxn>
              <a:cxn ang="0">
                <a:pos x="451" y="159"/>
              </a:cxn>
              <a:cxn ang="0">
                <a:pos x="490" y="219"/>
              </a:cxn>
              <a:cxn ang="0">
                <a:pos x="494" y="265"/>
              </a:cxn>
              <a:cxn ang="0">
                <a:pos x="469" y="313"/>
              </a:cxn>
              <a:cxn ang="0">
                <a:pos x="426" y="449"/>
              </a:cxn>
              <a:cxn ang="0">
                <a:pos x="409" y="578"/>
              </a:cxn>
              <a:cxn ang="0">
                <a:pos x="407" y="587"/>
              </a:cxn>
              <a:cxn ang="0">
                <a:pos x="407" y="610"/>
              </a:cxn>
              <a:cxn ang="0">
                <a:pos x="407" y="647"/>
              </a:cxn>
              <a:cxn ang="0">
                <a:pos x="405" y="697"/>
              </a:cxn>
              <a:cxn ang="0">
                <a:pos x="405" y="760"/>
              </a:cxn>
              <a:cxn ang="0">
                <a:pos x="403" y="839"/>
              </a:cxn>
              <a:cxn ang="0">
                <a:pos x="401" y="929"/>
              </a:cxn>
              <a:cxn ang="0">
                <a:pos x="399" y="1033"/>
              </a:cxn>
              <a:cxn ang="0">
                <a:pos x="396" y="1150"/>
              </a:cxn>
              <a:cxn ang="0">
                <a:pos x="394" y="1280"/>
              </a:cxn>
              <a:cxn ang="0">
                <a:pos x="390" y="1424"/>
              </a:cxn>
              <a:cxn ang="0">
                <a:pos x="386" y="1582"/>
              </a:cxn>
              <a:cxn ang="0">
                <a:pos x="382" y="1758"/>
              </a:cxn>
              <a:cxn ang="0">
                <a:pos x="365" y="1943"/>
              </a:cxn>
              <a:cxn ang="0">
                <a:pos x="336" y="2110"/>
              </a:cxn>
              <a:cxn ang="0">
                <a:pos x="300" y="2250"/>
              </a:cxn>
              <a:cxn ang="0">
                <a:pos x="279" y="2332"/>
              </a:cxn>
              <a:cxn ang="0">
                <a:pos x="257" y="2400"/>
              </a:cxn>
              <a:cxn ang="0">
                <a:pos x="238" y="2453"/>
              </a:cxn>
              <a:cxn ang="0">
                <a:pos x="219" y="2494"/>
              </a:cxn>
              <a:cxn ang="0">
                <a:pos x="200" y="2519"/>
              </a:cxn>
              <a:cxn ang="0">
                <a:pos x="183" y="2528"/>
              </a:cxn>
              <a:cxn ang="0">
                <a:pos x="150" y="2517"/>
              </a:cxn>
              <a:cxn ang="0">
                <a:pos x="117" y="2463"/>
              </a:cxn>
              <a:cxn ang="0">
                <a:pos x="90" y="2369"/>
              </a:cxn>
              <a:cxn ang="0">
                <a:pos x="79" y="2252"/>
              </a:cxn>
              <a:cxn ang="0">
                <a:pos x="73" y="2119"/>
              </a:cxn>
              <a:cxn ang="0">
                <a:pos x="69" y="1962"/>
              </a:cxn>
              <a:cxn ang="0">
                <a:pos x="69" y="1854"/>
              </a:cxn>
              <a:cxn ang="0">
                <a:pos x="69" y="1839"/>
              </a:cxn>
              <a:cxn ang="0">
                <a:pos x="69" y="1810"/>
              </a:cxn>
              <a:cxn ang="0">
                <a:pos x="69" y="1766"/>
              </a:cxn>
              <a:cxn ang="0">
                <a:pos x="69" y="1705"/>
              </a:cxn>
              <a:cxn ang="0">
                <a:pos x="69" y="1630"/>
              </a:cxn>
              <a:cxn ang="0">
                <a:pos x="69" y="1538"/>
              </a:cxn>
              <a:cxn ang="0">
                <a:pos x="69" y="1432"/>
              </a:cxn>
              <a:cxn ang="0">
                <a:pos x="69" y="1309"/>
              </a:cxn>
              <a:cxn ang="0">
                <a:pos x="69" y="1173"/>
              </a:cxn>
              <a:cxn ang="0">
                <a:pos x="69" y="1019"/>
              </a:cxn>
              <a:cxn ang="0">
                <a:pos x="69" y="850"/>
              </a:cxn>
              <a:cxn ang="0">
                <a:pos x="69" y="668"/>
              </a:cxn>
              <a:cxn ang="0">
                <a:pos x="67" y="499"/>
              </a:cxn>
              <a:cxn ang="0">
                <a:pos x="58" y="363"/>
              </a:cxn>
              <a:cxn ang="0">
                <a:pos x="39" y="242"/>
              </a:cxn>
              <a:cxn ang="0">
                <a:pos x="17" y="159"/>
              </a:cxn>
              <a:cxn ang="0">
                <a:pos x="6" y="121"/>
              </a:cxn>
              <a:cxn ang="0">
                <a:pos x="0" y="88"/>
              </a:cxn>
              <a:cxn ang="0">
                <a:pos x="4" y="50"/>
              </a:cxn>
              <a:cxn ang="0">
                <a:pos x="23" y="21"/>
              </a:cxn>
              <a:cxn ang="0">
                <a:pos x="56" y="4"/>
              </a:cxn>
            </a:cxnLst>
            <a:rect l="0" t="0" r="r" b="b"/>
            <a:pathLst>
              <a:path w="495" h="2530">
                <a:moveTo>
                  <a:pt x="75" y="0"/>
                </a:moveTo>
                <a:lnTo>
                  <a:pt x="83" y="0"/>
                </a:lnTo>
                <a:lnTo>
                  <a:pt x="92" y="0"/>
                </a:lnTo>
                <a:lnTo>
                  <a:pt x="102" y="2"/>
                </a:lnTo>
                <a:lnTo>
                  <a:pt x="113" y="4"/>
                </a:lnTo>
                <a:lnTo>
                  <a:pt x="125" y="6"/>
                </a:lnTo>
                <a:lnTo>
                  <a:pt x="138" y="10"/>
                </a:lnTo>
                <a:lnTo>
                  <a:pt x="152" y="13"/>
                </a:lnTo>
                <a:lnTo>
                  <a:pt x="167" y="17"/>
                </a:lnTo>
                <a:lnTo>
                  <a:pt x="183" y="21"/>
                </a:lnTo>
                <a:lnTo>
                  <a:pt x="200" y="27"/>
                </a:lnTo>
                <a:lnTo>
                  <a:pt x="217" y="33"/>
                </a:lnTo>
                <a:lnTo>
                  <a:pt x="236" y="40"/>
                </a:lnTo>
                <a:lnTo>
                  <a:pt x="255" y="46"/>
                </a:lnTo>
                <a:lnTo>
                  <a:pt x="277" y="54"/>
                </a:lnTo>
                <a:lnTo>
                  <a:pt x="298" y="63"/>
                </a:lnTo>
                <a:lnTo>
                  <a:pt x="321" y="71"/>
                </a:lnTo>
                <a:lnTo>
                  <a:pt x="342" y="82"/>
                </a:lnTo>
                <a:lnTo>
                  <a:pt x="361" y="92"/>
                </a:lnTo>
                <a:lnTo>
                  <a:pt x="380" y="104"/>
                </a:lnTo>
                <a:lnTo>
                  <a:pt x="398" y="113"/>
                </a:lnTo>
                <a:lnTo>
                  <a:pt x="413" y="125"/>
                </a:lnTo>
                <a:lnTo>
                  <a:pt x="426" y="136"/>
                </a:lnTo>
                <a:lnTo>
                  <a:pt x="440" y="148"/>
                </a:lnTo>
                <a:lnTo>
                  <a:pt x="451" y="159"/>
                </a:lnTo>
                <a:lnTo>
                  <a:pt x="461" y="171"/>
                </a:lnTo>
                <a:lnTo>
                  <a:pt x="470" y="182"/>
                </a:lnTo>
                <a:lnTo>
                  <a:pt x="478" y="196"/>
                </a:lnTo>
                <a:lnTo>
                  <a:pt x="484" y="207"/>
                </a:lnTo>
                <a:lnTo>
                  <a:pt x="490" y="219"/>
                </a:lnTo>
                <a:lnTo>
                  <a:pt x="494" y="232"/>
                </a:lnTo>
                <a:lnTo>
                  <a:pt x="495" y="244"/>
                </a:lnTo>
                <a:lnTo>
                  <a:pt x="495" y="257"/>
                </a:lnTo>
                <a:lnTo>
                  <a:pt x="495" y="259"/>
                </a:lnTo>
                <a:lnTo>
                  <a:pt x="494" y="265"/>
                </a:lnTo>
                <a:lnTo>
                  <a:pt x="490" y="271"/>
                </a:lnTo>
                <a:lnTo>
                  <a:pt x="486" y="278"/>
                </a:lnTo>
                <a:lnTo>
                  <a:pt x="482" y="288"/>
                </a:lnTo>
                <a:lnTo>
                  <a:pt x="476" y="299"/>
                </a:lnTo>
                <a:lnTo>
                  <a:pt x="469" y="313"/>
                </a:lnTo>
                <a:lnTo>
                  <a:pt x="461" y="328"/>
                </a:lnTo>
                <a:lnTo>
                  <a:pt x="449" y="357"/>
                </a:lnTo>
                <a:lnTo>
                  <a:pt x="442" y="388"/>
                </a:lnTo>
                <a:lnTo>
                  <a:pt x="432" y="418"/>
                </a:lnTo>
                <a:lnTo>
                  <a:pt x="426" y="449"/>
                </a:lnTo>
                <a:lnTo>
                  <a:pt x="419" y="480"/>
                </a:lnTo>
                <a:lnTo>
                  <a:pt x="415" y="512"/>
                </a:lnTo>
                <a:lnTo>
                  <a:pt x="411" y="545"/>
                </a:lnTo>
                <a:lnTo>
                  <a:pt x="409" y="578"/>
                </a:lnTo>
                <a:lnTo>
                  <a:pt x="409" y="578"/>
                </a:lnTo>
                <a:lnTo>
                  <a:pt x="409" y="580"/>
                </a:lnTo>
                <a:lnTo>
                  <a:pt x="407" y="582"/>
                </a:lnTo>
                <a:lnTo>
                  <a:pt x="407" y="584"/>
                </a:lnTo>
                <a:lnTo>
                  <a:pt x="407" y="585"/>
                </a:lnTo>
                <a:lnTo>
                  <a:pt x="407" y="587"/>
                </a:lnTo>
                <a:lnTo>
                  <a:pt x="407" y="591"/>
                </a:lnTo>
                <a:lnTo>
                  <a:pt x="407" y="595"/>
                </a:lnTo>
                <a:lnTo>
                  <a:pt x="407" y="601"/>
                </a:lnTo>
                <a:lnTo>
                  <a:pt x="407" y="605"/>
                </a:lnTo>
                <a:lnTo>
                  <a:pt x="407" y="610"/>
                </a:lnTo>
                <a:lnTo>
                  <a:pt x="407" y="618"/>
                </a:lnTo>
                <a:lnTo>
                  <a:pt x="407" y="624"/>
                </a:lnTo>
                <a:lnTo>
                  <a:pt x="407" y="632"/>
                </a:lnTo>
                <a:lnTo>
                  <a:pt x="407" y="639"/>
                </a:lnTo>
                <a:lnTo>
                  <a:pt x="407" y="647"/>
                </a:lnTo>
                <a:lnTo>
                  <a:pt x="407" y="656"/>
                </a:lnTo>
                <a:lnTo>
                  <a:pt x="407" y="666"/>
                </a:lnTo>
                <a:lnTo>
                  <a:pt x="407" y="676"/>
                </a:lnTo>
                <a:lnTo>
                  <a:pt x="405" y="687"/>
                </a:lnTo>
                <a:lnTo>
                  <a:pt x="405" y="697"/>
                </a:lnTo>
                <a:lnTo>
                  <a:pt x="405" y="708"/>
                </a:lnTo>
                <a:lnTo>
                  <a:pt x="405" y="722"/>
                </a:lnTo>
                <a:lnTo>
                  <a:pt x="405" y="733"/>
                </a:lnTo>
                <a:lnTo>
                  <a:pt x="405" y="747"/>
                </a:lnTo>
                <a:lnTo>
                  <a:pt x="405" y="760"/>
                </a:lnTo>
                <a:lnTo>
                  <a:pt x="405" y="775"/>
                </a:lnTo>
                <a:lnTo>
                  <a:pt x="403" y="791"/>
                </a:lnTo>
                <a:lnTo>
                  <a:pt x="403" y="806"/>
                </a:lnTo>
                <a:lnTo>
                  <a:pt x="403" y="822"/>
                </a:lnTo>
                <a:lnTo>
                  <a:pt x="403" y="839"/>
                </a:lnTo>
                <a:lnTo>
                  <a:pt x="403" y="854"/>
                </a:lnTo>
                <a:lnTo>
                  <a:pt x="403" y="873"/>
                </a:lnTo>
                <a:lnTo>
                  <a:pt x="401" y="891"/>
                </a:lnTo>
                <a:lnTo>
                  <a:pt x="401" y="910"/>
                </a:lnTo>
                <a:lnTo>
                  <a:pt x="401" y="929"/>
                </a:lnTo>
                <a:lnTo>
                  <a:pt x="401" y="948"/>
                </a:lnTo>
                <a:lnTo>
                  <a:pt x="401" y="967"/>
                </a:lnTo>
                <a:lnTo>
                  <a:pt x="399" y="989"/>
                </a:lnTo>
                <a:lnTo>
                  <a:pt x="399" y="1010"/>
                </a:lnTo>
                <a:lnTo>
                  <a:pt x="399" y="1033"/>
                </a:lnTo>
                <a:lnTo>
                  <a:pt x="399" y="1054"/>
                </a:lnTo>
                <a:lnTo>
                  <a:pt x="398" y="1077"/>
                </a:lnTo>
                <a:lnTo>
                  <a:pt x="398" y="1102"/>
                </a:lnTo>
                <a:lnTo>
                  <a:pt x="398" y="1125"/>
                </a:lnTo>
                <a:lnTo>
                  <a:pt x="396" y="1150"/>
                </a:lnTo>
                <a:lnTo>
                  <a:pt x="396" y="1175"/>
                </a:lnTo>
                <a:lnTo>
                  <a:pt x="396" y="1200"/>
                </a:lnTo>
                <a:lnTo>
                  <a:pt x="396" y="1227"/>
                </a:lnTo>
                <a:lnTo>
                  <a:pt x="394" y="1253"/>
                </a:lnTo>
                <a:lnTo>
                  <a:pt x="394" y="1280"/>
                </a:lnTo>
                <a:lnTo>
                  <a:pt x="394" y="1307"/>
                </a:lnTo>
                <a:lnTo>
                  <a:pt x="392" y="1336"/>
                </a:lnTo>
                <a:lnTo>
                  <a:pt x="392" y="1365"/>
                </a:lnTo>
                <a:lnTo>
                  <a:pt x="392" y="1394"/>
                </a:lnTo>
                <a:lnTo>
                  <a:pt x="390" y="1424"/>
                </a:lnTo>
                <a:lnTo>
                  <a:pt x="390" y="1455"/>
                </a:lnTo>
                <a:lnTo>
                  <a:pt x="390" y="1486"/>
                </a:lnTo>
                <a:lnTo>
                  <a:pt x="388" y="1516"/>
                </a:lnTo>
                <a:lnTo>
                  <a:pt x="388" y="1549"/>
                </a:lnTo>
                <a:lnTo>
                  <a:pt x="386" y="1582"/>
                </a:lnTo>
                <a:lnTo>
                  <a:pt x="386" y="1614"/>
                </a:lnTo>
                <a:lnTo>
                  <a:pt x="386" y="1647"/>
                </a:lnTo>
                <a:lnTo>
                  <a:pt x="384" y="1682"/>
                </a:lnTo>
                <a:lnTo>
                  <a:pt x="384" y="1722"/>
                </a:lnTo>
                <a:lnTo>
                  <a:pt x="382" y="1758"/>
                </a:lnTo>
                <a:lnTo>
                  <a:pt x="380" y="1797"/>
                </a:lnTo>
                <a:lnTo>
                  <a:pt x="376" y="1833"/>
                </a:lnTo>
                <a:lnTo>
                  <a:pt x="373" y="1870"/>
                </a:lnTo>
                <a:lnTo>
                  <a:pt x="371" y="1906"/>
                </a:lnTo>
                <a:lnTo>
                  <a:pt x="365" y="1943"/>
                </a:lnTo>
                <a:lnTo>
                  <a:pt x="361" y="1977"/>
                </a:lnTo>
                <a:lnTo>
                  <a:pt x="355" y="2010"/>
                </a:lnTo>
                <a:lnTo>
                  <a:pt x="350" y="2044"/>
                </a:lnTo>
                <a:lnTo>
                  <a:pt x="344" y="2077"/>
                </a:lnTo>
                <a:lnTo>
                  <a:pt x="336" y="2110"/>
                </a:lnTo>
                <a:lnTo>
                  <a:pt x="328" y="2140"/>
                </a:lnTo>
                <a:lnTo>
                  <a:pt x="321" y="2171"/>
                </a:lnTo>
                <a:lnTo>
                  <a:pt x="313" y="2202"/>
                </a:lnTo>
                <a:lnTo>
                  <a:pt x="303" y="2231"/>
                </a:lnTo>
                <a:lnTo>
                  <a:pt x="300" y="2250"/>
                </a:lnTo>
                <a:lnTo>
                  <a:pt x="294" y="2267"/>
                </a:lnTo>
                <a:lnTo>
                  <a:pt x="290" y="2284"/>
                </a:lnTo>
                <a:lnTo>
                  <a:pt x="286" y="2300"/>
                </a:lnTo>
                <a:lnTo>
                  <a:pt x="282" y="2317"/>
                </a:lnTo>
                <a:lnTo>
                  <a:pt x="279" y="2332"/>
                </a:lnTo>
                <a:lnTo>
                  <a:pt x="273" y="2346"/>
                </a:lnTo>
                <a:lnTo>
                  <a:pt x="269" y="2361"/>
                </a:lnTo>
                <a:lnTo>
                  <a:pt x="265" y="2375"/>
                </a:lnTo>
                <a:lnTo>
                  <a:pt x="261" y="2388"/>
                </a:lnTo>
                <a:lnTo>
                  <a:pt x="257" y="2400"/>
                </a:lnTo>
                <a:lnTo>
                  <a:pt x="254" y="2411"/>
                </a:lnTo>
                <a:lnTo>
                  <a:pt x="250" y="2423"/>
                </a:lnTo>
                <a:lnTo>
                  <a:pt x="246" y="2434"/>
                </a:lnTo>
                <a:lnTo>
                  <a:pt x="242" y="2444"/>
                </a:lnTo>
                <a:lnTo>
                  <a:pt x="238" y="2453"/>
                </a:lnTo>
                <a:lnTo>
                  <a:pt x="234" y="2463"/>
                </a:lnTo>
                <a:lnTo>
                  <a:pt x="231" y="2471"/>
                </a:lnTo>
                <a:lnTo>
                  <a:pt x="227" y="2480"/>
                </a:lnTo>
                <a:lnTo>
                  <a:pt x="223" y="2486"/>
                </a:lnTo>
                <a:lnTo>
                  <a:pt x="219" y="2494"/>
                </a:lnTo>
                <a:lnTo>
                  <a:pt x="215" y="2499"/>
                </a:lnTo>
                <a:lnTo>
                  <a:pt x="211" y="2505"/>
                </a:lnTo>
                <a:lnTo>
                  <a:pt x="207" y="2511"/>
                </a:lnTo>
                <a:lnTo>
                  <a:pt x="204" y="2515"/>
                </a:lnTo>
                <a:lnTo>
                  <a:pt x="200" y="2519"/>
                </a:lnTo>
                <a:lnTo>
                  <a:pt x="198" y="2522"/>
                </a:lnTo>
                <a:lnTo>
                  <a:pt x="194" y="2524"/>
                </a:lnTo>
                <a:lnTo>
                  <a:pt x="190" y="2526"/>
                </a:lnTo>
                <a:lnTo>
                  <a:pt x="186" y="2528"/>
                </a:lnTo>
                <a:lnTo>
                  <a:pt x="183" y="2528"/>
                </a:lnTo>
                <a:lnTo>
                  <a:pt x="181" y="2530"/>
                </a:lnTo>
                <a:lnTo>
                  <a:pt x="173" y="2528"/>
                </a:lnTo>
                <a:lnTo>
                  <a:pt x="165" y="2526"/>
                </a:lnTo>
                <a:lnTo>
                  <a:pt x="158" y="2522"/>
                </a:lnTo>
                <a:lnTo>
                  <a:pt x="150" y="2517"/>
                </a:lnTo>
                <a:lnTo>
                  <a:pt x="144" y="2509"/>
                </a:lnTo>
                <a:lnTo>
                  <a:pt x="136" y="2499"/>
                </a:lnTo>
                <a:lnTo>
                  <a:pt x="131" y="2488"/>
                </a:lnTo>
                <a:lnTo>
                  <a:pt x="123" y="2476"/>
                </a:lnTo>
                <a:lnTo>
                  <a:pt x="117" y="2463"/>
                </a:lnTo>
                <a:lnTo>
                  <a:pt x="111" y="2447"/>
                </a:lnTo>
                <a:lnTo>
                  <a:pt x="106" y="2430"/>
                </a:lnTo>
                <a:lnTo>
                  <a:pt x="100" y="2411"/>
                </a:lnTo>
                <a:lnTo>
                  <a:pt x="96" y="2390"/>
                </a:lnTo>
                <a:lnTo>
                  <a:pt x="90" y="2369"/>
                </a:lnTo>
                <a:lnTo>
                  <a:pt x="87" y="2346"/>
                </a:lnTo>
                <a:lnTo>
                  <a:pt x="81" y="2321"/>
                </a:lnTo>
                <a:lnTo>
                  <a:pt x="81" y="2298"/>
                </a:lnTo>
                <a:lnTo>
                  <a:pt x="79" y="2277"/>
                </a:lnTo>
                <a:lnTo>
                  <a:pt x="79" y="2252"/>
                </a:lnTo>
                <a:lnTo>
                  <a:pt x="77" y="2227"/>
                </a:lnTo>
                <a:lnTo>
                  <a:pt x="75" y="2202"/>
                </a:lnTo>
                <a:lnTo>
                  <a:pt x="75" y="2175"/>
                </a:lnTo>
                <a:lnTo>
                  <a:pt x="73" y="2148"/>
                </a:lnTo>
                <a:lnTo>
                  <a:pt x="73" y="2119"/>
                </a:lnTo>
                <a:lnTo>
                  <a:pt x="73" y="2090"/>
                </a:lnTo>
                <a:lnTo>
                  <a:pt x="71" y="2060"/>
                </a:lnTo>
                <a:lnTo>
                  <a:pt x="71" y="2027"/>
                </a:lnTo>
                <a:lnTo>
                  <a:pt x="71" y="1994"/>
                </a:lnTo>
                <a:lnTo>
                  <a:pt x="69" y="1962"/>
                </a:lnTo>
                <a:lnTo>
                  <a:pt x="69" y="1927"/>
                </a:lnTo>
                <a:lnTo>
                  <a:pt x="69" y="1891"/>
                </a:lnTo>
                <a:lnTo>
                  <a:pt x="69" y="1854"/>
                </a:lnTo>
                <a:lnTo>
                  <a:pt x="69" y="1854"/>
                </a:lnTo>
                <a:lnTo>
                  <a:pt x="69" y="1854"/>
                </a:lnTo>
                <a:lnTo>
                  <a:pt x="69" y="1852"/>
                </a:lnTo>
                <a:lnTo>
                  <a:pt x="69" y="1850"/>
                </a:lnTo>
                <a:lnTo>
                  <a:pt x="69" y="1847"/>
                </a:lnTo>
                <a:lnTo>
                  <a:pt x="69" y="1843"/>
                </a:lnTo>
                <a:lnTo>
                  <a:pt x="69" y="1839"/>
                </a:lnTo>
                <a:lnTo>
                  <a:pt x="69" y="1835"/>
                </a:lnTo>
                <a:lnTo>
                  <a:pt x="69" y="1829"/>
                </a:lnTo>
                <a:lnTo>
                  <a:pt x="69" y="1824"/>
                </a:lnTo>
                <a:lnTo>
                  <a:pt x="69" y="1818"/>
                </a:lnTo>
                <a:lnTo>
                  <a:pt x="69" y="1810"/>
                </a:lnTo>
                <a:lnTo>
                  <a:pt x="69" y="1802"/>
                </a:lnTo>
                <a:lnTo>
                  <a:pt x="69" y="1795"/>
                </a:lnTo>
                <a:lnTo>
                  <a:pt x="69" y="1785"/>
                </a:lnTo>
                <a:lnTo>
                  <a:pt x="69" y="1776"/>
                </a:lnTo>
                <a:lnTo>
                  <a:pt x="69" y="1766"/>
                </a:lnTo>
                <a:lnTo>
                  <a:pt x="69" y="1755"/>
                </a:lnTo>
                <a:lnTo>
                  <a:pt x="69" y="1743"/>
                </a:lnTo>
                <a:lnTo>
                  <a:pt x="69" y="1731"/>
                </a:lnTo>
                <a:lnTo>
                  <a:pt x="69" y="1718"/>
                </a:lnTo>
                <a:lnTo>
                  <a:pt x="69" y="1705"/>
                </a:lnTo>
                <a:lnTo>
                  <a:pt x="69" y="1691"/>
                </a:lnTo>
                <a:lnTo>
                  <a:pt x="69" y="1676"/>
                </a:lnTo>
                <a:lnTo>
                  <a:pt x="69" y="1660"/>
                </a:lnTo>
                <a:lnTo>
                  <a:pt x="69" y="1645"/>
                </a:lnTo>
                <a:lnTo>
                  <a:pt x="69" y="1630"/>
                </a:lnTo>
                <a:lnTo>
                  <a:pt x="69" y="1612"/>
                </a:lnTo>
                <a:lnTo>
                  <a:pt x="69" y="1595"/>
                </a:lnTo>
                <a:lnTo>
                  <a:pt x="69" y="1576"/>
                </a:lnTo>
                <a:lnTo>
                  <a:pt x="69" y="1557"/>
                </a:lnTo>
                <a:lnTo>
                  <a:pt x="69" y="1538"/>
                </a:lnTo>
                <a:lnTo>
                  <a:pt x="69" y="1518"/>
                </a:lnTo>
                <a:lnTo>
                  <a:pt x="69" y="1497"/>
                </a:lnTo>
                <a:lnTo>
                  <a:pt x="69" y="1476"/>
                </a:lnTo>
                <a:lnTo>
                  <a:pt x="69" y="1453"/>
                </a:lnTo>
                <a:lnTo>
                  <a:pt x="69" y="1432"/>
                </a:lnTo>
                <a:lnTo>
                  <a:pt x="69" y="1409"/>
                </a:lnTo>
                <a:lnTo>
                  <a:pt x="69" y="1384"/>
                </a:lnTo>
                <a:lnTo>
                  <a:pt x="69" y="1361"/>
                </a:lnTo>
                <a:lnTo>
                  <a:pt x="69" y="1334"/>
                </a:lnTo>
                <a:lnTo>
                  <a:pt x="69" y="1309"/>
                </a:lnTo>
                <a:lnTo>
                  <a:pt x="69" y="1282"/>
                </a:lnTo>
                <a:lnTo>
                  <a:pt x="69" y="1255"/>
                </a:lnTo>
                <a:lnTo>
                  <a:pt x="69" y="1229"/>
                </a:lnTo>
                <a:lnTo>
                  <a:pt x="69" y="1202"/>
                </a:lnTo>
                <a:lnTo>
                  <a:pt x="69" y="1173"/>
                </a:lnTo>
                <a:lnTo>
                  <a:pt x="69" y="1142"/>
                </a:lnTo>
                <a:lnTo>
                  <a:pt x="69" y="1113"/>
                </a:lnTo>
                <a:lnTo>
                  <a:pt x="69" y="1083"/>
                </a:lnTo>
                <a:lnTo>
                  <a:pt x="69" y="1052"/>
                </a:lnTo>
                <a:lnTo>
                  <a:pt x="69" y="1019"/>
                </a:lnTo>
                <a:lnTo>
                  <a:pt x="69" y="987"/>
                </a:lnTo>
                <a:lnTo>
                  <a:pt x="69" y="954"/>
                </a:lnTo>
                <a:lnTo>
                  <a:pt x="69" y="919"/>
                </a:lnTo>
                <a:lnTo>
                  <a:pt x="69" y="887"/>
                </a:lnTo>
                <a:lnTo>
                  <a:pt x="69" y="850"/>
                </a:lnTo>
                <a:lnTo>
                  <a:pt x="69" y="816"/>
                </a:lnTo>
                <a:lnTo>
                  <a:pt x="69" y="779"/>
                </a:lnTo>
                <a:lnTo>
                  <a:pt x="69" y="743"/>
                </a:lnTo>
                <a:lnTo>
                  <a:pt x="69" y="706"/>
                </a:lnTo>
                <a:lnTo>
                  <a:pt x="69" y="668"/>
                </a:lnTo>
                <a:lnTo>
                  <a:pt x="69" y="630"/>
                </a:lnTo>
                <a:lnTo>
                  <a:pt x="69" y="589"/>
                </a:lnTo>
                <a:lnTo>
                  <a:pt x="69" y="559"/>
                </a:lnTo>
                <a:lnTo>
                  <a:pt x="69" y="530"/>
                </a:lnTo>
                <a:lnTo>
                  <a:pt x="67" y="499"/>
                </a:lnTo>
                <a:lnTo>
                  <a:pt x="65" y="470"/>
                </a:lnTo>
                <a:lnTo>
                  <a:pt x="64" y="441"/>
                </a:lnTo>
                <a:lnTo>
                  <a:pt x="62" y="415"/>
                </a:lnTo>
                <a:lnTo>
                  <a:pt x="60" y="388"/>
                </a:lnTo>
                <a:lnTo>
                  <a:pt x="58" y="363"/>
                </a:lnTo>
                <a:lnTo>
                  <a:pt x="54" y="336"/>
                </a:lnTo>
                <a:lnTo>
                  <a:pt x="50" y="313"/>
                </a:lnTo>
                <a:lnTo>
                  <a:pt x="46" y="288"/>
                </a:lnTo>
                <a:lnTo>
                  <a:pt x="42" y="265"/>
                </a:lnTo>
                <a:lnTo>
                  <a:pt x="39" y="242"/>
                </a:lnTo>
                <a:lnTo>
                  <a:pt x="33" y="221"/>
                </a:lnTo>
                <a:lnTo>
                  <a:pt x="29" y="200"/>
                </a:lnTo>
                <a:lnTo>
                  <a:pt x="23" y="178"/>
                </a:lnTo>
                <a:lnTo>
                  <a:pt x="19" y="169"/>
                </a:lnTo>
                <a:lnTo>
                  <a:pt x="17" y="159"/>
                </a:lnTo>
                <a:lnTo>
                  <a:pt x="14" y="152"/>
                </a:lnTo>
                <a:lnTo>
                  <a:pt x="12" y="142"/>
                </a:lnTo>
                <a:lnTo>
                  <a:pt x="10" y="134"/>
                </a:lnTo>
                <a:lnTo>
                  <a:pt x="8" y="129"/>
                </a:lnTo>
                <a:lnTo>
                  <a:pt x="6" y="121"/>
                </a:lnTo>
                <a:lnTo>
                  <a:pt x="4" y="115"/>
                </a:lnTo>
                <a:lnTo>
                  <a:pt x="4" y="109"/>
                </a:lnTo>
                <a:lnTo>
                  <a:pt x="2" y="104"/>
                </a:lnTo>
                <a:lnTo>
                  <a:pt x="0" y="96"/>
                </a:lnTo>
                <a:lnTo>
                  <a:pt x="0" y="88"/>
                </a:lnTo>
                <a:lnTo>
                  <a:pt x="0" y="82"/>
                </a:lnTo>
                <a:lnTo>
                  <a:pt x="0" y="75"/>
                </a:lnTo>
                <a:lnTo>
                  <a:pt x="0" y="65"/>
                </a:lnTo>
                <a:lnTo>
                  <a:pt x="2" y="58"/>
                </a:lnTo>
                <a:lnTo>
                  <a:pt x="4" y="50"/>
                </a:lnTo>
                <a:lnTo>
                  <a:pt x="6" y="44"/>
                </a:lnTo>
                <a:lnTo>
                  <a:pt x="10" y="36"/>
                </a:lnTo>
                <a:lnTo>
                  <a:pt x="14" y="31"/>
                </a:lnTo>
                <a:lnTo>
                  <a:pt x="17" y="25"/>
                </a:lnTo>
                <a:lnTo>
                  <a:pt x="23" y="21"/>
                </a:lnTo>
                <a:lnTo>
                  <a:pt x="29" y="15"/>
                </a:lnTo>
                <a:lnTo>
                  <a:pt x="35" y="11"/>
                </a:lnTo>
                <a:lnTo>
                  <a:pt x="40" y="8"/>
                </a:lnTo>
                <a:lnTo>
                  <a:pt x="48" y="6"/>
                </a:lnTo>
                <a:lnTo>
                  <a:pt x="56" y="4"/>
                </a:lnTo>
                <a:lnTo>
                  <a:pt x="65" y="2"/>
                </a:lnTo>
                <a:lnTo>
                  <a:pt x="75" y="0"/>
                </a:lnTo>
                <a:lnTo>
                  <a:pt x="7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相反詞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929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eishing\Dropbox\meizhouhuayu\pics\32.2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51667" b="34313"/>
          <a:stretch>
            <a:fillRect/>
          </a:stretch>
        </p:blipFill>
        <p:spPr bwMode="auto">
          <a:xfrm>
            <a:off x="1905000" y="1066800"/>
            <a:ext cx="4620491" cy="1752600"/>
          </a:xfrm>
          <a:prstGeom prst="snip1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32771" name="Picture 3" descr="C:\Users\Meishing\Dropbox\meizhouhuayu\pics\32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38095" r="56667"/>
          <a:stretch>
            <a:fillRect/>
          </a:stretch>
        </p:blipFill>
        <p:spPr bwMode="auto">
          <a:xfrm>
            <a:off x="2286000" y="3981450"/>
            <a:ext cx="4602480" cy="28765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943600" y="3657600"/>
            <a:ext cx="1066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19400" y="3886200"/>
            <a:ext cx="1828800" cy="2819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5257800"/>
            <a:ext cx="2514600" cy="1600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4267200"/>
            <a:ext cx="990600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前面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7600" y="4191000"/>
            <a:ext cx="990600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後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面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3124200"/>
            <a:ext cx="86868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鴨媽媽在小鴨的前面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小鴨在鴨媽媽的後面。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8382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團隊比賽：老師抽上下裡外前後字卡給各隊做動作，隊友站在地上的方格子裡。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7727282"/>
      </p:ext>
    </p:extLst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ishing\Dropbox\meizhouhuayu\pics\32.2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0000" t="23886" b="22370"/>
          <a:stretch>
            <a:fillRect/>
          </a:stretch>
        </p:blipFill>
        <p:spPr bwMode="auto">
          <a:xfrm>
            <a:off x="2590800" y="1371600"/>
            <a:ext cx="4267200" cy="16002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32.2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79167" b="70142"/>
          <a:stretch>
            <a:fillRect/>
          </a:stretch>
        </p:blipFill>
        <p:spPr bwMode="auto">
          <a:xfrm>
            <a:off x="2895600" y="990600"/>
            <a:ext cx="2095500" cy="8382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2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64444" t="15238"/>
          <a:stretch>
            <a:fillRect/>
          </a:stretch>
        </p:blipFill>
        <p:spPr bwMode="auto">
          <a:xfrm>
            <a:off x="3352800" y="4114800"/>
            <a:ext cx="2438400" cy="254317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95600" y="914400"/>
            <a:ext cx="3810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3886200"/>
            <a:ext cx="6096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48400" y="3962400"/>
            <a:ext cx="990600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上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面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4648200"/>
            <a:ext cx="990600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下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面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5410200"/>
            <a:ext cx="13716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14800" y="3962400"/>
            <a:ext cx="1828800" cy="1828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0" y="3124200"/>
            <a:ext cx="80772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大貓在小貓的上面，小貓在大貓的</a:t>
            </a:r>
            <a:r>
              <a:rPr lang="zh-TW" altLang="en-US" sz="3600" dirty="0">
                <a:latin typeface="Adobe Kaiti Std R" pitchFamily="18" charset="-128"/>
                <a:ea typeface="Adobe Kaiti Std R" pitchFamily="18" charset="-128"/>
              </a:rPr>
              <a:t>下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面。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8382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團隊比賽：老師抽上下裡外前後字卡給各隊做動作，隊友站在地上的方格子裡。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0747424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95600" y="914400"/>
            <a:ext cx="3810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ropbox\meizhouhuayu\pics\32.2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80000" b="70142"/>
          <a:stretch>
            <a:fillRect/>
          </a:stretch>
        </p:blipFill>
        <p:spPr bwMode="auto">
          <a:xfrm>
            <a:off x="2971800" y="990600"/>
            <a:ext cx="2011680" cy="8382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2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32222" r="31111" b="31429"/>
          <a:stretch>
            <a:fillRect/>
          </a:stretch>
        </p:blipFill>
        <p:spPr bwMode="auto">
          <a:xfrm>
            <a:off x="3581400" y="4495800"/>
            <a:ext cx="2514600" cy="2057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95400" y="3200400"/>
            <a:ext cx="71628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一個蘋果在外面，四個蘋果在裡面。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" name="Picture 2" descr="C:\Users\Meishing\Dropbox\meizhouhuayu\pics\32.2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0833" t="71658" r="54167" b="1470"/>
          <a:stretch>
            <a:fillRect/>
          </a:stretch>
        </p:blipFill>
        <p:spPr bwMode="auto">
          <a:xfrm>
            <a:off x="3048000" y="1905000"/>
            <a:ext cx="3556000" cy="76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0" y="4724400"/>
            <a:ext cx="990600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外面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4038600"/>
            <a:ext cx="990600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裡面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Oval 8"/>
          <p:cNvSpPr/>
          <p:nvPr/>
        </p:nvSpPr>
        <p:spPr>
          <a:xfrm>
            <a:off x="3657600" y="5410200"/>
            <a:ext cx="9906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95800" y="4495800"/>
            <a:ext cx="13716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8382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團隊比賽：老師抽上下裡外前後字卡給各隊做動作，隊友站在地上的方格子裡。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2126592"/>
      </p:ext>
    </p:extLst>
  </p:cSld>
  <p:clrMapOvr>
    <a:masterClrMapping/>
  </p:clrMapOvr>
  <p:transition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09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2" descr="C:\Users\Meishing\Dropbox\meizhouhuayu\pics\32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5833" b="21291"/>
          <a:stretch>
            <a:fillRect/>
          </a:stretch>
        </p:blipFill>
        <p:spPr bwMode="auto">
          <a:xfrm>
            <a:off x="-1" y="457200"/>
            <a:ext cx="9144001" cy="3155894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457200" y="22860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90600" y="22860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76400" y="2286000"/>
            <a:ext cx="220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22860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15000" y="22860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24600" y="2286000"/>
            <a:ext cx="21336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1000" y="33528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66800" y="3352800"/>
            <a:ext cx="1524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19400" y="33528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05200" y="33528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24400" y="33528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10400" y="3352800"/>
            <a:ext cx="1066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57200" y="2362200"/>
            <a:ext cx="8077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1000" y="3429000"/>
            <a:ext cx="777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Users\Meishing\Dropbox\meizhouhuayu\pics\32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269" b="51698"/>
          <a:stretch>
            <a:fillRect/>
          </a:stretch>
        </p:blipFill>
        <p:spPr bwMode="auto">
          <a:xfrm>
            <a:off x="2438400" y="609600"/>
            <a:ext cx="1309687" cy="91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7" name="Picture 1" descr="C:\Users\Meishing\Dropbox\meizhouhuayu\pics\4.3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609600"/>
            <a:ext cx="1024934" cy="96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Users\Meishing\Dropbox\meizhouhuayu\pics\flashcar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3505200"/>
            <a:ext cx="990600" cy="7420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2289" name="Picture 1" descr="C:\Users\Meishing\Dropbox\meizhouhuayu\pics\bu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3505200"/>
            <a:ext cx="990600" cy="769868"/>
          </a:xfrm>
          <a:prstGeom prst="rect">
            <a:avLst/>
          </a:prstGeom>
          <a:noFill/>
        </p:spPr>
      </p:pic>
      <p:pic>
        <p:nvPicPr>
          <p:cNvPr id="21" name="Picture 2" descr="C:\Users\Meishing\Dropbox\meizhouhuayu\pics\32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78709"/>
          <a:stretch>
            <a:fillRect/>
          </a:stretch>
        </p:blipFill>
        <p:spPr bwMode="auto">
          <a:xfrm>
            <a:off x="-1" y="4399517"/>
            <a:ext cx="9144001" cy="1066800"/>
          </a:xfrm>
          <a:prstGeom prst="rect">
            <a:avLst/>
          </a:prstGeom>
          <a:noFill/>
        </p:spPr>
      </p:pic>
      <p:cxnSp>
        <p:nvCxnSpPr>
          <p:cNvPr id="23" name="Straight Connector 22"/>
          <p:cNvCxnSpPr/>
          <p:nvPr/>
        </p:nvCxnSpPr>
        <p:spPr>
          <a:xfrm>
            <a:off x="457200" y="5313917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00200" y="5313917"/>
            <a:ext cx="1447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76600" y="5313917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10200" y="5313917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62800" y="5313917"/>
            <a:ext cx="1447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477000" y="5313917"/>
            <a:ext cx="53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7200" y="5390117"/>
            <a:ext cx="8153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5542517"/>
            <a:ext cx="1295400" cy="1315483"/>
          </a:xfrm>
          <a:prstGeom prst="rect">
            <a:avLst/>
          </a:prstGeom>
          <a:noFill/>
        </p:spPr>
      </p:pic>
      <p:cxnSp>
        <p:nvCxnSpPr>
          <p:cNvPr id="32" name="Straight Arrow Connector 31"/>
          <p:cNvCxnSpPr/>
          <p:nvPr/>
        </p:nvCxnSpPr>
        <p:spPr>
          <a:xfrm flipV="1">
            <a:off x="3886199" y="6125841"/>
            <a:ext cx="317530" cy="1024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886199" y="6228317"/>
            <a:ext cx="272169" cy="37837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" descr="C:\Users\Meishing\Dropbox\meizhouhuayu\課本故事圖檔\首冊 (1)\16\4.jpg"/>
          <p:cNvPicPr>
            <a:picLocks noChangeAspect="1" noChangeArrowheads="1"/>
          </p:cNvPicPr>
          <p:nvPr/>
        </p:nvPicPr>
        <p:blipFill>
          <a:blip r:embed="rId10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34001" y="5771118"/>
            <a:ext cx="843918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092108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90210"/>
            <a:ext cx="2514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練習說：就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286" y="1600200"/>
            <a:ext cx="57912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一回家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就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去洗手。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5164"/>
            <a:ext cx="5680529" cy="378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802886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2514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練習說：就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219200"/>
            <a:ext cx="8153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妹妹一看到小狗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就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笑了起來。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4419600" cy="426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934534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9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533400" y="1143000"/>
            <a:ext cx="8153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找一找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n-cs"/>
              </a:rPr>
              <a:t>中秋節的月亮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n-cs"/>
            </a:endParaRPr>
          </a:p>
        </p:txBody>
      </p:sp>
      <p:pic>
        <p:nvPicPr>
          <p:cNvPr id="81921" name="Picture 1" descr="C:\Users\Meishing\Dropbox\meizhouhuayu\pics\月相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9144000" cy="115180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543800" y="6553200"/>
            <a:ext cx="16002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latin typeface="Adobe Heiti Std R" pitchFamily="34" charset="-128"/>
                <a:ea typeface="Adobe Heiti Std R" pitchFamily="34" charset="-128"/>
              </a:rPr>
              <a:t>參考資料：維基百科</a:t>
            </a:r>
            <a:endParaRPr lang="en-US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3657600"/>
            <a:ext cx="914400" cy="838200"/>
          </a:xfrm>
          <a:prstGeom prst="rect">
            <a:avLst/>
          </a:prstGeom>
          <a:solidFill>
            <a:schemeClr val="accent1">
              <a:alpha val="1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課文：猴子撈月（唸一唸）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86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eishing\Dropbox\meizhouhuayu\pics\32.1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50586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95400" y="18288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8600" y="312420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4267200"/>
            <a:ext cx="8458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5800" y="54102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705600"/>
            <a:ext cx="73152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304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114800" y="3124200"/>
            <a:ext cx="4038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361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eishing\Dropbox\meizhouhuayu\pics\32.1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50537" b="687"/>
          <a:stretch>
            <a:fillRect/>
          </a:stretch>
        </p:blipFill>
        <p:spPr bwMode="auto">
          <a:xfrm>
            <a:off x="0" y="1066800"/>
            <a:ext cx="8229600" cy="5410200"/>
          </a:xfrm>
          <a:prstGeom prst="rect">
            <a:avLst/>
          </a:prstGeom>
          <a:noFill/>
        </p:spPr>
      </p:pic>
      <p:pic>
        <p:nvPicPr>
          <p:cNvPr id="3074" name="Picture 2" descr="C:\Users\Meishing\Dropbox\meizhouhuayu\pics\32.13.pn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781801" y="793845"/>
            <a:ext cx="2362200" cy="6064155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295400" y="19050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31242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41910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410200"/>
            <a:ext cx="67818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553200"/>
            <a:ext cx="3124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1000" y="457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124200" y="4191000"/>
            <a:ext cx="2514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2879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eishing\Dropbox\meizhouhuayu\pics\32.1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30070"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/>
        </p:nvCxnSpPr>
        <p:spPr>
          <a:xfrm>
            <a:off x="304800" y="838200"/>
            <a:ext cx="807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28600" y="1828800"/>
            <a:ext cx="7315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8600" y="28194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8600" y="3810000"/>
            <a:ext cx="8458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8600" y="48006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8600" y="5791200"/>
            <a:ext cx="4267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5800" y="6705600"/>
            <a:ext cx="777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0" y="4572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839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eishing\Dropbox\meizhouhuayu\pics\32.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022120"/>
            <a:ext cx="5257801" cy="3835880"/>
          </a:xfrm>
          <a:prstGeom prst="rect">
            <a:avLst/>
          </a:prstGeom>
          <a:noFill/>
        </p:spPr>
      </p:pic>
      <p:pic>
        <p:nvPicPr>
          <p:cNvPr id="2" name="Picture 1" descr="C:\Users\Meishing\Dropbox\meizhouhuayu\pics\32.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70012" r="45233"/>
          <a:stretch>
            <a:fillRect/>
          </a:stretch>
        </p:blipFill>
        <p:spPr bwMode="auto">
          <a:xfrm>
            <a:off x="-1" y="1066800"/>
            <a:ext cx="6872417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9" name="Picture 3" descr="C:\Users\Meishing\Dropbox\meizhouhuayu\pics\32.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2057400"/>
            <a:ext cx="800100" cy="752475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600200" y="2133600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04800" y="33528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" y="4495800"/>
            <a:ext cx="57150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304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2192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6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1" name="Picture 9" descr="http://upload.wikimedia.org/wikipedia/commons/2/26/Touwtrekk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295400"/>
            <a:ext cx="2667000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 descr="C:\Users\Meishing\Dropbox\meizhouhuayu\pics\32.2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7500"/>
          <a:stretch>
            <a:fillRect/>
          </a:stretch>
        </p:blipFill>
        <p:spPr bwMode="auto">
          <a:xfrm>
            <a:off x="304800" y="1143000"/>
            <a:ext cx="1749058" cy="1600200"/>
          </a:xfrm>
          <a:prstGeom prst="rect">
            <a:avLst/>
          </a:prstGeom>
          <a:noFill/>
        </p:spPr>
      </p:pic>
      <p:pic>
        <p:nvPicPr>
          <p:cNvPr id="27651" name="Picture 3" descr="C:\Users\Meishing\Dropbox\meizhouhuayu\pics\32.2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r="75269" b="51698"/>
          <a:stretch>
            <a:fillRect/>
          </a:stretch>
        </p:blipFill>
        <p:spPr bwMode="auto">
          <a:xfrm>
            <a:off x="304800" y="4876800"/>
            <a:ext cx="2438400" cy="16962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09600" y="3886200"/>
            <a:ext cx="1600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拉開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9153" name="Picture 1" descr="C:\Users\Meishing\Dropbox\meizhouhuayu\課本故事圖檔\首冊 (1)\14\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4779642"/>
            <a:ext cx="2144713" cy="17540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5562600" y="3810000"/>
            <a:ext cx="3352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肚子痛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拉肚子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7400" y="838200"/>
            <a:ext cx="1600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762000"/>
            <a:ext cx="2590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立</a:t>
            </a:r>
            <a:endParaRPr lang="en-US" sz="15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9154" name="Picture 2" descr="C:\Users\Meishing\Dropbox\meizhouhuayu\pics\16.11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63907"/>
          <a:stretch>
            <a:fillRect/>
          </a:stretch>
        </p:blipFill>
        <p:spPr bwMode="auto">
          <a:xfrm>
            <a:off x="3581400" y="4591050"/>
            <a:ext cx="1557338" cy="226695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352800" y="4267200"/>
            <a:ext cx="2590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立</a:t>
            </a:r>
            <a:endParaRPr lang="en-US" sz="15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9157" name="AutoShape 5" descr="data:image/jpeg;base64,/9j/4AAQSkZJRgABAQAAAQABAAD/2wCEAAkGBhQSERUUExQWFRUWGR4YGBcYGBoaGxsaGBoWHBwaHhoYGyYeHBwjGxkcHy8gJCcpLCwsGh4xNTAqNSgrLCkBCQoKDgwOGg8PGiwkHyQsLSkqLC0sLCwsLCksLCwsLCwsLCwsLCwsLCwsLCwsLCwsLCwsLCwsLCksLCwsLCwsLP/AABEIALcBEwMBIgACEQEDEQH/xAAcAAACAgMBAQAAAAAAAAAAAAAFBgMEAAIHAQj/xABBEAACAQIEAwYDBgQFBAIDAQABAhEDIQAEEjEFQVEGEyJhcYEykaEUQrHB0fAjUuHxBxVicoIzU5KiFtJDssII/8QAGgEAAwEBAQEAAAAAAAAAAAAAAQIDBAAFBv/EAC8RAAICAgIABgAEBQUAAAAAAAABAhEDIRIxBBMiQVFhcYGR4TKhwfDxBRRCsdH/2gAMAwEAAhEDEQA/AFvhXaSu2fRCiN/HWi40hkH8QK0Eg2sTPyxD227W0ahq0qWSo06mtprKxkkMQWgAXa5IJIkzfHVeFZPL1MxWZ6SI+VrJTQqoW3d0WQGDpJlzBItyHXgfaCDmasffqtyjTLkR52vPn7BpRoCdlepw9+7FV3ADfACSSx3gDYWBvjOEcSNCslRqaVkU+KlUEo45gjl5HryO2HutwtDTNPWr0wBCxsREc9x1F8KfHuzzZdQ5spMRIO/QjliSkWlDjtHduzv+IXDDQRlqUMqSBNIlUKnpAAHvguvazJ1PEmZosNpWopv0sd74+YqJlCPlhk7N8Nq0qgX+eNUzAIK6Tb1IxZZKZSOR3Z3r/wCS5b/v0/8Ayx5/8oyv/fT545hXWhSyi1azslVkDCmBqA1KCA1pUjmPK2AWU4yDBqfw1NtU21cgTPhHmYG2G80fzfY6dxzJ8Pzfg7ykHPwuhVXB9/iHkZwn/wDxarl6jU2GvWo0sobxeLYLBvtI9MUeCcPq52uaC0/EpiQbAcyx5CIPuMdb4Vksjw1VDZlQ4EHXWgE84paoHsJ2wkmpIhk4y/Ep9lOyVekVdlVNxBYyFNwNIkSDa+GxOFLqLNDSALidp/XALMf4ocPWQKxY/wCmnUI+emPrgJxD/HbIUm06K7H/AEotvXxz9MJRLodzwalqDd2hcGQxUSOkGJEC2BzcGoisajKyMSCDLQT5wSvscJmc/wD9AZZCNOXrPImQU+vixmU/xuTMAhMm7DYjvFkTyIK46g2N9Hs3So6mos5Y3069yJMQeptjfinDlraNQKtqFwLiAW5+Y+uFVu0J7sVxRekIPgcgmf8ASQZjexAxZTtQQi1H1DUQqTfryt+4wjTOtEPZzL1WzEkk0VZgGkX0Hpvclb+WGqnxOmwlGVrwYI9MLeXqjx1F8CmmfDJ0yeembbYX6lPSQVlHP3kNvfy+mKQm0ScEO3FeNqvhU+IGCPmPxxmU4rCMWYGBIXy9cJNTiXUy33iQLm3tiWpxZSymJHNfx35nHLJbEoam7S7W3jblcgz8sXcrxkOJKkAWYmIBtA85nCLSzOofFpAMGeh3PttHmMXMlnB3igGwOoW3USSfWBhubQaQ+UaIgGB1mBzxIjqwDKQR1BkWwsZHteulU0XNtTMAB62wTfilNNNLwhjTZoGwO0CepJ+WFc236WMuNbCSV0YeEzjbFPJvZR6/T+pxbxoSrTJtp7Mx4TjWrVCiT1j3OF3i/aGn8JBge0iPLlMH2x0pqK2Ci3U7SKHZQNQBgEH54ocY7Taf+kL9ZGFirxCDsRvyjkRsfTFbM1zp1EmI2AH7/ZxheabHUUTZ7OFz4mgm87D9+2K9eq6DwjUfXr7/AExUDyL7Azff67D1nfEtT4QTtuYIiekxJ9LYixizR4iygXKzsJ0mduvP9zirnuKHTtE8idyDvaxP64pVM+QYU7c4/CcYB3hjUqgef7v6Y6vkIayOaPdrrTxc7eZ8umMxQ8f88+k/pjMCwkuZz618xUqoYCVFcbXZICuRYGIt5jnjnHGuGMcw6qLu5IG1zLR5c8NHB82pzlKkJ0u6IY5rqOq4v8JOAuUrzUStVJA+Ixa0RY225x54aE5OKk+2z1suKKlKPslr+/1CnDeIfwtFQqlUDxLUsQRbWBaQRGxjC52j4v3hWmpLKh36mIt5YeON8OWuiuI1JcEfynf25+2EPinCu6rQdmEg+fTFkY5W1SKdJgkdZBjyG+G/h3GkL06rEop1tcTLUQraRBsCdIkxEzfAReHCpTNQAhkHjAG6tYN6rcehHTFbNkBdEExqCEnTAbc6VkEmwueQscUg0/UTmpQuJOlStWIJYeIzEiPXEOZzLA6HA9OR64YOG5sNTUssrpkcokbz1HTngVxvS9WlSpCXYgab2ZiANzIknbCRluhpQpWWez2fNL4nK0W8NSCTPhqMnhHxfBEeeJs9xSlWb+ElSkSbyVIPnpA8PoJw/cT/AMEKOXyr1XzT60BdoVQNKiSonYwDBOFzN9jEoVly9PMJUaoFYVChTQryYI1NLaEYwCNx1w82krJ403KkC80wWmndrreRqsx2iWMbJ+zhf4jQDO7lhLksQBYajMDyBt6RjpubJyWWqd2BUoVAUGpQtU6lN4kHQLxb58uWZPMS95iCD6R/bE4O0UyJJhns1wQVy4J06AI5Sx2EwfXFxKb5Ou2ioIAglWFxqgG0ypIt74F5PiFTL0zVCq6MxpkNO4UNNtjBscGctwc0ss+YzQ1E/c1EMNQGgWmN552mZOzbsC4uOuxjr9u3qUmKLpbUqT8U6la4BG9o254C5jPslWnRrs7IzqGVTDLqMEXsCAZg4i7PdpKIaGTuyoJSDKlohQ1p6meseWL+depxCCFJCQT8P8KSdTM4mJiRO+nyjCtu+gxhFx72e0u0C5VnQd46GympYgW8Mqbr+pvi5l+06OrA0yrLYqSdj6QI9sAOI0aT0opKwc3CtcbCNLb9SS1h1wy5nsiq0+8rOy66YAAXW2oA3aNkCgH35YRtUB4LboFZrMsbUTeJ2n6dPPGLxQuIVWeoD8CiSYEkiOQxnZjPtQpspUVNb6EYqpBK7DxWKajvO9sNPCsguUpuz6adRjqBV4aAFlA3nAtfmeWBaR3lR1G9ixle09LTpqalabjSZHrhh4YFKvUUyO6MHrrIT8GONEyaLQfvVpvUqku5qghgXIgAjaBufLzjEHAOHOmVdDzqALIMBZZuQ9DPnhrvoSeLgRdzexJPQ4ucKrsKyAixYAnykT8vywLfPDVAZdQ3AO0Rvg1kHHqQjMP/AAa8+pGOVolxQfyXG6juu6AEzBWCBMxIm8fTBDhnahajQ3hB2EXwq5erAJF9FONuZAX/APuP+J88V6WdJ1MBpIgTcTcf1xfzWuzvL1o6HxHOaV8JUHcE3H029cc8zeaVnJm02kk7Rfrf+mJGzD1BubdTb25A+XPl0xXpNcCzMSBewvt5n6YlknzBwKdfUTJgTfl+WxjrjWvWJTwiCPnfF/OuKjtptBI09VG0ew2+WKFKmN38INwL6vlPpew6ThKDRRa6sSxEG97kjG9TO/yAhfMz79JwXytJBmlhQEpjvCPOmhe/U6hE4A0ELhgB78sFx1s5o1N1LNIJ2PX3xqjmJjT1O/yxNlKcfEQdOwtB6D388bZnOqxZVABsIFwbmb9P0OFv2ONFrVDsR7zOPMaGm3L/APU4zB0cJeS4m9OotSnUNNl+FxZpIItPkSPfEzuXuzEkm59Thy/wvzGUHfUygOYKudVQBh3YCAKgNtySeZtuBhV45T0ZmqBsTqEAADVewFoBO2GWtGuTcvUzfhubbRp1kLJ8MwJO9ud8XuIZgVNIYamTa+5IjeOnKMDKbQSRbVeeY6icXaSjVI6fX9xjHktSZ7PhmpY1pEdXNskmSIUnSsgfEq3jcS3PAfP1dRBxazWdPfNAVhp0EMJBEg7SL6gCD5DFjh/BzUoagJJfTrJhKenuzLH+Zy+lR67nb0sEHHHXyeb4mfObK+R4k1OlY2uNtvT9Di92NrK1bKKVmp9sFZ35stNaZVJ6Aq5PqMDMtRRqVX+JGhmKrFyInUfK0bC53tBn4TRCKapqmno/l+M6oWF6GDE+eOUa2ZXbX5HYe0nGX4hWXJ0jNIHVm6k/dkEUh5vsRyX1wo9ouC5ihmmzFMFvGHBCzBF4IEmCBE2m4ti1ke0mW7paWVqim4JBSorKXL9KhF3m8ySScXslxmqW7usPuzLDxH4RIIGl5J5R74rOKkqIQk4uxH7R9o67EVGUBjKxIkEiWEAXABAJ8wJN8D+DZZKdOs9cE6gUUgwZIJYAbEk6R5QcO3FOzdN2kSDEE72uR5QJn3OKeR4lk0Zcrm6CVUUEtUAOpGqHUQHB1A7G3ljI2k+KNKd7bFLLH+EtFhbvlqNb/RpI9/ywQ7WcYq5h4J/hUrIoACjqxjdj1PLpfDbmf8N6BR61HMs1E3V1Ac0xvFQC7AHZhp89pKoeHgtVpOdxZhb0MetyD6Yopxk9E5QlFb9yj2Z4DUzlYUqcLqN3b4VsTfrtsMW+F1c3SNcUkZ0U91mAlwdLHnvYgmQNjcQcZ2R442UzKsTBTUuknwEmxkWhrWaegjGvDO0vdZbMCGNSuzkMGgqXUDVtMreIInVBtsMnLj6VYkaW7Kh4sS0qIB2vJg339cMVXi9ZuH0j3jaqlV008tCiN5lrqbG35pmXQsyqLEkKPUkAfjhv4y60jQpwTTpztuVClQeQmTPqMCaWh4SdvZ7lMwVpMrk2Eje8kCBAtub2232wRyzGtposNQ+6WJAUC5Nrkb88UF4hQZVCqtR2AARyQVYnbw8/LFXOdpDS1rpQOrFUZZaFQABQT1YNM9TgXfSKOrSb/wADLUzo+20adeqXpNUCE6ZJb7iPA3JYCfWdpLZxHh57sikylndiY3AqaRq6eFQSb/pjlvAMxrh6wYs1UOr3HiUoAykQJVgBHQRhgzPaWqW8E/DFuWrCyxv/AIsksik/V1/Qj4v2Waj3bU2BcwXMiORJA6CYvOr6YZPsf2aqFzYZS1FQRSUPpUhSzmfuhgw2PO20gcvwzMVVFSmW7sIjFJUMzIxgAtcqYneIOx2wd4rnc1Wph6iAVHRVJAgtIMSARBEwROkkkwOTRtae2VqMna0v/CKn2wp06zFMuj0ASuqSHeJg6pCzz06dj74sZft1SqOe9yy6Juach1HIGSJPuPTCJxFamX/h3UKdtQO9/umMHsh2Vc5darGAR3jAkDcAget4vG2LSdaaFhKafpYwZ6plqgZqTsQPuGzR5K1m8wCNjiCnw+qtUB6fiQGoDK3Aje9jJH7mLJ7SnMCmugLTolAGVAGpwBO0iBG8AW9sT8GLuld1TvmV0FPYatLSe8m+nSRcdBhHC1aC67kL+ap6ATMR94/FPku6n5n0xrpBVXe2pgCxjxAnfyPM/PBmjmXNZkcKGRmpo4AKsUZhpJYl1OkKNUMLEmTgJUzKks4GncQb25idr+VsdDG5OkQlUUm/c2y2cUfaGdtJZSonc94yzH/EH5jAzPZjSulTtc9Z9sQ5zjhRWCABG8LGLtPJR085A88FuL8EWrl6ebosgNRUWpRUyEYgDedxYEdeuGnhkT5xfboXKhsLR53v/bGjyCZ5f2GLtbIxqCy6qYDWEmJPPYRPuMRPQfSGsNW3nFxt6/TE6HoqLmWAidvM/rjMOPCMnQairVSiuxZiAIA1MxAE8oIxmDxQlS+DlPC6DhhUDMkbFSQ1/Mcj9cEK6zLNJJ3JM/vlgaubOJUz5/ln3wGzVFfBOxOgDmDJ9IP9MWaaMVkbEGT9fn+WKlASZaAOnTBXOVnpU1QAeNTcjk3IdDEfM4GOMckt+xtipY8b+wApkk++C/B6S0yaiEkBQveMreEmZjSJEi1rid74BNUiRGDGSr1qailCKKgJDPt4lggMLFiIGkg7C2NLmjE3fRX4hQdWqDWjLUbUShmQDYGwiJ29sQZlo0L7kekx+P0GLeZyhpOBVg9INvcGCOlxvgTmasvb6YCa4/iLLSotVasGxvb1nrh+7J9+1JatSvrpgsBTIBZTJhidyDE9Yv1jmlZxPhnYbx8UDVEfd1THOInDNwTiZACUmMqskSYMQDPuZI2+kJJtdCwUXfIYMzn3dagWoA5uXmNJmdMHYfh0O2EgVyCSbliSSdySZn5nHS6nD1zuWc6khkMFoR6T3IlwRqQFTINiBPIY5mMmdWmbx1wsZWx5w4pBvs72pr5KqKlFtvipmdLr5xsf9QuLbi2G/jHG6OdydXM6ETM0lDPCgM3IjVYssmBMxa2OZyVeDeDGCJc6CokahBIPK0j32jnjuHJ2uxeXHsofG8nmb4i1WG1vzvfFzIZYtUEdf1n6YqUsuxFhOH9yfsMOX4ZTH2QqPGzgk3+74vxAxf41U11FEfCv1J/QD5nFBKppVKJIk0qckGd2kXA5xiXNCoMwR4dRgxcjYemJRTZbVl7LUKdF3rFdQQEKJg94RY26b/LCjm1JuTOGPM1neloUyNesxMWBUH0Y6iOoAwJzeVbTMW/fyxRKjOpcm5fp+BNlHY0KcHw0W1OI+ImrqUT0Ez+7MXZzNnRmKth4RA9A5H1H1xQ7O8KJy0mAKpZRPkCVJ6Qyn5jEuUoVKYajEF9TcjYKNNxYjc2xN+q0WrjT+SSs9RQFj+GyqFczBFjKzy2FukTvJZ+KV3or3fe1FQAa94PmFFo8+l8CO0TDvERACadJQb9Lx6iRh/7IEUcoPDFRhrJF41XEjmdMD2OLY5uMrQr0hKp8CNZ01uQrCWbSWIMxEWk7bHmMHqxooO4p1CFQX7zUNTXmAJ3PKPbFbJ8S71wQunWWhRyJDN9bcsBWo1aqvXMadUs0xdrgQfl8sLKXJtseL4rXuFKcUa9PQ6x/MlTebNOxHWCADh/yHF8tQy0UiGeS5WQrkgidQNx8PMY5fw2iO8E/3PIfPBzJZMlm8XMiQd1H7nzjE3FyqK7/AHOUgblM/Rr1CWeKsklHGlpmTz8V+hOL75cG0WHl+xirwjhFLM1KxYeJJLGRJJqMFUAmNIReQkn0jFtODTC0kqw06TJItysYt0xZeJUPTQP9q57sX+0tSjQXU4JbZVG59/ui2/0OCPZXiXf0UpUiEY1fGTfwsAIifEZjobb4ucW/wtq1aRlW1C63AloO5Mn6Y5dR7/Lu9M66TKYqLcEEb7XB9N8Fz8z+JaFeLh9nbE7JMtRXJpuqklkhl1GCL7/jj0cJXTp+y6QNQUhzIDGdw5Mn0jy5Yl7LcfqvQUsFeIGoEmYAvq5/qDg0OMKd0Psf6Y8+S+2i14hePBqXOlW2A3J2EfyYzDRSzNJhMgeRKg/U4zDqLrth4w+f5HzBls0V+6rDzH574JU+LUvvUSP9rfrGBEdMYpnGlwi+xIZ5w6YXzfF6ehhTpEEgiWaY9gL+5wS4lmXamC5Erc2g7Afl/S2FmoLHBqrmlIJMXvETc35zGGjBRTSBPxOSXbKZYaYEEnniahxCqvwuwiwi1hyMRioKQ1dAdsWFYAWP1wjQiyEtTiTsFV11hZIvzY3JsLmBc9BgVWp6HI5A29CJH44v5aoWYyItjTP5F2bUoJERb3/XBTGe1opU1kwOZwa4HlmGaFNd3JUeYIJ/AfTA/L09LAkfvmP31w79lmC1ZUeN1C6v5UUl3P8AyAVf+Xlhpag5E47molXKZlFqMjTKsVNuakg4XuIVUeqSpkRG0XBPI4N1V1O79SSfmcLSLOp4sWMfj+BxGPq7NLflu0eLSYwAL3PL7oJO5iwBOLuXrmJPIWx6MtUFIMuzllgCSViGJtZRdeU6jyF69NvugXnGiGtmWTbLdLMd0QdIJ8/fFnhi88Uc4tx1nBPhdRURy+qbaQsSd5PisAPffAu9o52tMlybGrWWwJeoov0BAv1xLmTrr5h4iHYW2AEqB8gMXsplO5QV9ShkS1NgZDnwg7AH4p/thfzOb0AqZIZh6z6874lCS5F/tlvguaC61MQdjBJJWwFul9+uLLwVvz8I97DFyj2PzlSmDQom+8FRcbgszAR5g4XG71KrUaoKsp8Sk3DCCNpBkEG29sNGSfRKWJxQc7PMauZWkfDTSZjchbQPn8pwSr1xVzDMpHgDFSLA3gCBuCTA9fPCnmKELqJ3P5/jh27CcOSohrkgDVoVZ5re498GbUYugxtyVgyp2dal4nfxQCRB+9uJnfDVw3tFQoUE11gG8IeQbAm67dMRcbp2BIHicgeimAfoD74BVux1SoDUFRSKjHShAtptzPQM1vLriMclbZZ4nJVE9yGdFN1qIZ0Gw1WsBM+s/TDFwaun2hHVlhhUYaBqTWTTHwn4WC7TO7YTezHZ/vquZHeELSVNKgCX1BzuSAoUKZ35YO9j+z2Zau4Wg/dR/wBRl0oTYiC8avOJ2w8qm6QsVKFNhin2ZR827lj9mYMSQQJf+UQLC5NrSIxU4Jkm+0VKVBbLUULqBAAAlxveRBJG525YceFdm1oUQuZrgxsqtAA9f0xvnOOZXLqAlTQvMUxqY/7mgnn1GHi4QSd3L+RVxc31oG0ux7PWd0TuQWJaCQra4Y7fFM8rD6YY8rSpZYW+LqRHy6C/rfAZe22WIIpmqWAkUwjsx9FCmScL/Ee2jhivcFvERHelRb0Bkec46ebn7L8h446Ho8TJOxHtA/fnjmP+MnZzUEztMQywlaOak+BvYnSfJh0wwcAzlSoSzURTUbaSzX8ySTPoPPBPjWipRek/iWopQgTzERI2+hwkWHJDQrdkqmmgAwKmFJM2NgJFrbbYOioOTH9++B2T0gKkbLpF/afXzxZWkon8Zxkb2YGKvE+BZp61RlanpZiRLQYJtblbGYYa/DEZiYYz5/1xmK+fNfBWsf2cLpi+NEGNqZvjZF39cbCB44ti2y/w09J+c/p9cVHOL1a1OmOZWT7G0eUW9jgoDIqyeAnp+eIaNMk74u5j/oesfiMZw6hLbY5q2cjeiYH/ACI+QGC1PNimFOx5eR35Yr0siVJFoDHz2Mbjzke2LA4TVMEUyyfQ/UYzyas1LUQTxWsNVMAzAJNo+Ij9MG+zHEmViAAToYT0ESfwGFvPGazQNIDRpmY02InncYNdlcuXrMgBJNN4A32AsPf64o9wa+iUf41+JYWr/DqHc6T84xTymVCBEqbi+k7DUZkxuY5eWDPFOBZjLUXqugUAC2pSbkKLAnrP44F8C7MVc3TqZktFKm2k3ALNAbTJMKIIuesb4Ti8a9SorL1vRFxZCWOn4R02gemN+G1O6/iOoMAgA89Ssp+jH3jGcZzFSkUlSqfcBiSB5Db0v6nAevxItM4dO0SkuLL+aYGpa4AEecifzj2wSygI0SraQdREHaRz2kgQJ6487O9nu9dRUcUxE3Bk+UkiDf6Yf8lQ4dTZhXSo7CIGpjTBtsqWPW8xtjuSjSFpt2AuN8VNbLlTIkqY9GHl5dcLvF+HtoQCAySwP+oEG8+gw2cbdapIoBAsgyylCYM7Ee3S2A+eWAC7wFBEaev4yeeMyVOkaLVbHDgfaepmR8SKy6VqTqLCN9NONKhljx6hF5BjA/inZilmsymaDEU1Gkx/+SCYudhcg2v5WwD7GcObMiqCaQRQC2pSWYmYVSGAEXNwRcW6dRy1fLplTTJGsKQsLMWEDpy+vrjf4bw6T51a+AzyucEmLfaDhuXqUhSc06bG1P4QZECw6SQI8x5YUuwVRkfMgg6EPdkCCSwLTbnEfXHZKlOktElVWCm8AyI5nnjmPCOFkBmpidbFj6sSdx64TPnWdSko1Wv8/oCWLy6+wvm8zrpwYEMCJ32Mxa3mOe+PMtxEKqolE1GDfw73uJOoAzpBJEH+Um9sW6XZlnpSSVqFvCscliSSdv7dcVuN9p6HDyVyya3Ah6hMmRy6SZBIEcsRXlOCW3L4RfGqVsLZbt7UptofLazHh0OBcfd0NB+Wo42r57OVWLk92hAjUSOd/DEwF/1Cd55Y5Tn+01bM1hUcKBIMRe3Vhf5Y6bw/h1MoXGvSUlZckQw2v64ObHwSk1Sft+4vJN6F7juUzDKWWqGpyDctqAgfSZOBnCsvrbXUKsN401DMdNP5zi72hz1TL1Edge6ZfBzBI3B6NtY8j6wwZjL08nw5H0qWqKup+ZZhNjuBNgPPDY88YqpwTEcW9xZd4PTNPJOVhD3pjT/KWtPOdPXC+mW8V/3+/wBxiLKcfQ06dMMdZrTVUggLqkLHUWA9fXDLwbhgqNqYW/dsQpJuuisJ8kEsllCiDkYv5+3X64G8Xqxe8+vv+/3LP3CqLCB0/tgDx5ASgHn+4Fvbb64K1sbI/SBBmgLmxj8ceVaqwOf9cSOsbAe5gfqMaqlrRPyHz54yWeezXvzyFsZiBlPUfT9MZjrAcXoICLkDGgaCcbG22Js2i9zRZQASait1JVlIn/iwx6jYqRUqDpg5xzMq7UmVSg7mmNNzELJj/TJtgTQyrVWVFuzHSAPPDB2mbXmKjaBTJKDQIsBTUC4tsAd+eOVcjn0Dc6IpACLsNucA4KdjKZNcNGoJ4jEecc+Rv7YD5obKBtf5+Xthv7LcLq91rQhdVrjkPbrOBkaUXYYK3o1dEFZ1S6AkrN5kkn6zhjyHFsvTpKrspa9uck7bYA18gadbSTJKzbzJ8sWq3ZdwSR4t5j+uMcuL7Zrba2kJdbIFqjsCCWckLfUS7WEczePXHT+zvCV4fQXUAcxVMM3SxOkH+VV+Z9cV+zHZ51rd61Bm0CzSJQm2oL94xNwbdDNtO13FQHphT8IYn3t+uPZ8BwacrV/BnyRa3RT7VcZ7wd3urq0+jDSPrOLX+GGfjKGgVUotQvVkBpVhKmOUkFZgxpn0UczmC51D7iAD1JYj6t9DgdwzidXJ1iEaNShWBkgjcbGQQdiNsL4+DmkxsE+ErZ0LtIcrme8YBaYWwRlBEXBFtjbcH3xzHIZFKuZCBgKeowTzA2AnqevKcbcZ4lUcwWGk76RAPzucUsvYg9OePOhjcdMfLkUno6P/AJcdyQes/u+LNHKEWsB5f2xb4fRZqasb6gDfl1xcSl5T7XxKxUihTyv7vizkuBtUaFpd9baSAL2JO3KL4JDJFVlyKan+bc+i7k4tL26pIhWkICrd7ACFmSOeo2EG03wvLeh4wT7NH4Vl+HU9WtabVCNet7Bo21Mdv1xYpdndRNbM1NNIC4mJHkfujz3/ABwG4j2sy71FammXqVEUMarqsqxEkqI1EjrFuuBHE6OdzhUnUQw8RJOlTb7ndwCB5nfHsYH4mWLjFV9/3/2LOeGEu/yD3Eu26MGoZemWAWAF2VYI1HoPxg4G8OytdqemmwWVEySDfoQOk4v8M4GlFNIBnmTYzi3QrqKkbAiJ5E4fJ4PyfDzS23t/kB5fMkm+gc65mpU+ztWZU+IrTY/DsBrYaiZEzhL4nwZqtZqNIyUJAEgAixk2iet7nljpNLwVnbpHy0jCR2e4uKGbzbxrLMVAMWWWJ384+WPL8NljjUpSV6/qWyRlOkn/AHQCo8Gqo+h1gjz/AE/DHT+A58fZqKEy2zL5ISI9wAffHN+J8S8QbVvIPlHn6H6Ya+z4qijrAIDHnEmBvG8H98ifU8dGDxel9GPBmb1Ls87WnvHZtLRMwRMbyRg32srp3WVy72CojsvmsaR8xjSmDqDsuqLwP62xnFkGZdiIWIBne0kY8Ry92zRdX9lHh+XoGohVPGzqOfKTNj5Y6PwzK6EiIvhJ7OcGVMxTPxFQT/yiB7QzGT0w81AwG+n0AMfWPpikNrQ8JqK2b1LYVuP1TrBHLHvGKdZZZK7z0IWPdQoHuADhd/ztqzlHp6WUbrdT+YPlf1w7jSdnSyxkmi7VzcfELj3xEKqMDEqJ3FsQaNaeIEciQYnbnzxo2hbiSJjkJgjnjCZrLhrAcj9cZiNUm5m/mcZgg2cUNQTjKyeAHlqIA84Qk/KPkME8lwGvVBNKkxUc4gf+Twv1x7xjhrUaSJUplHVixkgkh4HIkW0AW6Y9RgQOyOZNOorrupkfv0wX4tWLOXMnVpa+8FBH0xQ4IimqNS6lAJIwT4oELEqdIAEKRNgAIjoMcqsD6B2ZuwPl+uHPhlQJRpqajDwyQJsTcix88JDIXMJJO0Dbyw4PSqIB4oEAAidJEDYj5e2EzbGx6C+Qyau+pKiSACFeRJB2wZoZh1WKqlHWzEKWX1B6EfLnhVoKzG5n1OGjs3nq3e0qbNCFgDbcdJ89sQlxcdlouV6G77YmToA1Pibl1aJgegH0xxztjxr7TmfAsT8R2n0/XHXu3uT15X/awP4g/Q44bnKn8ckgi9/I/wB8W8Bht+Y31ot4mdLihgy+WVqQUCIMx1Own0E/PFDiHZo1KpAILAAkja4Nvwx5kqtVzFJKlRZ0+BGcA9CVBAPrhhyHC6wBeshpE7FnVfaxJB8jGPbyZsVVkaMSi30JPF+FOhXWPu2jmJ39bjAzN5fSD0gkYau0OYrVitJirBNQS4kAwSLKDBj6DEfCuFd8URrcztIi/wC5x57Snymuvb8g1WjoIzOWoKFLFoUQFAMwBttqPkJxlPjLvakEoryYi56GAJI6i0cice5Ds7oW0eZNyT1sIn0xaXhQ1CW9oP6Y8fXyat/BaHBaSoHeazkSWcyo2Nl2gG4JkjrjnvFckK+fCUNJas1psoJu/tYscdPZQacDpjj9Sr9j4iHMgJVD78nBVo8gCTjZ4HI4Tbj3T/Y7xUIuKT6s6on+GtClS/6hatHxsFj0iJC+5PrhHzFXTqt8LaG9fF/9Thsz3GzWWFYgfzdT09MIGTpl6lVa1VKIVoqM0mZJK6VF2JH549T/AE7x+ScnHI79zz/G+EhFJwX0FeB8QdquhF1zaJgCeZOygef9MMXH61HKvQYOGraTrRTINrtqmw1QAN7nocLVTtimXTucrSgf954LN/qjafXboMK9bOVKznQtSo53YAtc9WiPyGLeMzSnGur1Xv8Ai/oj4aChK1+3+To2S4h3tJqg+9IHszL+WEkcCqJUqmNYuSwB3JmY5c8PfCcvRo5WnSZtTKBq306jdoO284uUadMl4iJ9eWwOPBlFRbSej0lNtJ1s5Zlc9UpuQtNSS0gskmNo1Ttzw+ZHioNNS5BqfehSACeQvO3M7/TFXP8AZxlGsDcm3rill8i4gMCJ8v0x08nKNE1Hi7GWhmQ1rCeu312xIcuo5Aajy6ib9POfXFLKZMi/LmTG1+RxeyOUNXMrTjwAFmO0KOYjzge+MtW6Q7+xm7P5DQpqH4msP9v9fwA64ziPFAh9bYt53NhKZYkKAIHIdBhOzeaD1QAQQJMgzyxvjHiqJtlXtNxtwFUKSz2F9z0jpHP1xX4VQVF8bS7HxEfgPIXv5HFbLoK1V6rGI8Ceii/1J+WJv8texNSwnl18uZvt0xmzZLfFHUEEM/eiPwjkemNzodbANHl0PLFWlUYC7Ax7n5dflidUWCyKJjksH5gTjOEiOfUWMSLXB5e2Mxp3DnZyB00T639ceYIBT4dn6lH4Hb3Aj0A2jf8Argb2nFfNaGkOVJGlR4oPPa8RsOuCI4XJMOTHWZv5Ylq8PfLr36gVO7vpkiRsfumwBn2xqWT7KcbBHZvsxUPeF5pmAApEEgkyY9sHqH+HbVjLVFgGCNzFr325j8eWKVDtW1aqBTp6IEkkhiZjygCffB+hx5wZGkHrB/W+Ok5qVoNQqjTtD2URMv8AwaagUoltfiYgQ0gKBPofbA3hnF6dMgGnrIvd20z5gyDvg9le0HdAk00LGxYn8mBC+cRgC7qW8Khix2W+52A8sVc0v4WRUfkrcQrFnZ9IWTOldh+9+XPE+VzRDAoSCIImxkfoRg7k+y1d1DtSamh+/UGkfIifyON8/wBxk4LAu0fEVBXcCAJI58+QOEhHnLjfYzuK5DrSrHN5FtY0OVuNri83i2OfZzsdlqTCpmnaoDDmmtgQRIkyHKkdAu2Jl7SZivplHWmfCKlMQJBkkDY+EjcRO3OBXa3M1Mw6wCCg0STc2UDaOnXmcUjGeOTxwdL5Dk8TjaUpPYxVO0v2gd3RqrTiFRJ0ppt9ydIAI2A2HthbzPDczmGcCvSRASjEEsJHNVtHIjC9UyNSCpNRSu5KsBHqYUc76sTcJ4bXaoqCoFBvfc+ykj3M++A8HD3T/mK/FY0rkxz4R2Ty2XDVWdq9QgCXICiOgFz7npirlMsmp6i6omFj6+36Yo0ez+bVx37CpSm4RiLddl2wep0tKgAgLsAI9t98SvJD37Hj4jFmj6PYly+YYQQfxnG9Ws5uaje36AYh7sjb6fv8Metmmk+CAPPf5/pibHDvDaxKXuQfx54VOLdklzlWozMyaSF8MHlJsQfLBvg/Ef4qqRGvw267jFnL1AlWop3JDAdRBE/TCKTg7iXdThsXa9I5dUpAswCiGaJMdYtOAuZyYLPWPw6QjDSSGJ1EAxcQAx1coHXDbx+hqXUNwZ9jvH4+2ANUB6D02JAJDz/tlY/9sP4fLKE1KL2Tzx5Y2hQqrqMCyzaP64M8OqlUjccicDqlCGIAtMA4kpKRYifXyxonNzdyZmilFUg4uaJOwIkeeGfgVVdJPwCZudz88J2UU6tWqOo/pi/RzDI0KSI2G4PPbEJKx4yodKw2IEjmZt8sQVVG4j+3XFWhxPww5Avv7b+vlid45+kc/XECjd9ELVTpveSJ9otv7/TDRwLJ6Kcn4nMnyX7o+V/fCxTpipUWnF2IFuQ6x5b4eqScxbF8Ed2SYI7RUy6aRNjPrvhJ4hmRRpObBj4V5X64feJUXJBDTH3fzHnjnnFHp182KcEhTcz94XawE8o+eNbdIn7hTh2R00aaBSSFBMXk/e+v5YsfZ2gyfOOnt+zjak5BNhzki/inGVGK3BkEQQes8vDbHm/ZTRSq5UEwTbysQb3vvjanlwsqTMWnn6/jjc1yzX9Jtb2HniI1+RuSJmPf5254ACF6N9yfMGMe4hNFjcL/AO0fQ4zHC6+Ab/mTH7if+ONK+erEaRpA58vpgjRqpPipD9/ni9w5WqFtFAEbE2AHqWEfXGjXwX2/cXMvkguygTvAxP8AZnYwqFjtAEYan4XTH8RpdoPgpmfm0Dpyn1xQzna2mgZKYamyboqiAerWnzkm8YHNncCpluzjb1mWmOmoFvoYGLLcaoZFNSBgJ/6wdWaRzuPD7CMUPtNbMLFauhBsVCyQPMA2Prghk1WmBpog2jVYtA9Znzg4Vt+4ySXQwZztp3tIAzLINQMQCRcH33HthVy3ZlGdWDd5BkJcqSbbHz9flg79nSqDCwfT8vzx6vCwt1dl89tvlhvMtpiPFaa+T0ZdqdR6VRgTdYjwg/dMgSPXoT6YVe0tI94FiGAg+xP9cNfE65eiHUjvtZXvARGkbNptqgQI6+WAPEU11gqqCRA5TeN4/K2NiPmc0PLlX6Fel2aarSmoxvBg3kflix2b4GEeoWIJ1QD/AKdwPKxv5zg9URlW6kW5gj8cAuD8Sb7U1IKraiLFiIgHU1uZGkXPI2xzdK2CEJ5peXAN56FW2KHCaQqUtQ8MMV2mQINukTHtiTjtJYI1aSB11L6WUMvybFPsb3vd1FAAC1SCSf8ASh5G40kARYxOI5ZpwtHpeC8LkwZayLtBE8MB3aBy3v8As9Mbf5QhEXJ6WP0jF184EhWYeXLfpj1M2QfDA5z9Z6Yx8me3SLXDez60Q9R00nSd7kLFzefPa+FjjXHKAdnWAwQrqJN5IIKrckmBvEX54LcYzlWukNVOnooiRPUk4BZDglBXGukzA7kmRzm3L1OKqaoRhDs+lSqFeqqwx8CxuLgkzy3+U4E9oO6oO6KGZiNNzIBNzpEdeZJ2+TpneOKSq0qJBUaBYBQOkzthXHZbUdbm52E7Dp5YZOKQr5Ni1S4exGoxHL9cWRkgbRfBZOERctMGIF7c8SDI3uIAPPfoPTbC80I0CKeRMT05HyxJTybF7QdzFxHocH/8tWIWxH9ufM+WJcsAxhSLbrzXbz25YVzO4/JTy1MAeMHaSJnFtiu4iYmTuAY8v3OJDTMTEHnfrEHnfbFDUwc2liefPl1sOdt8SHbSCGQq06dYVI1RIEHqN/WLfPDbkuIpUU6Tcbqdx7c/bCEEZhtBO89doPp+mKeaz4SpAJJEEESOW8j8uWLY8jjoRodeOZphTOkqD1IkAekj6453wYaKxJuQzX36/jh6ztMfZAS7QyglnMwDuSSJtgLQ4HNOpVEaQOXONyOW2KTycloosbXZDVzJ35f7gNsRUM7rJA1A9Y53PPFDMVqemQLeRIMj0Pr+GNKWaQrZ3vyOwP477YjxI3sKhiGMx5nrteOU+XriGoKROpbESYVonfcC/wDY4FniWqwJMHm0yet/liDQNUyAQPQ/MfphlAXkGGzaz8Q9yv8A9hjMAnoljOomfPGY7gdyHTMZajQ2NOowv/EYgbbBVBHznAvPdryQaZy6wonUp8O1udhHLAqlwcaiXEE/ckwD13xYORUrpYWHwmY9o2w9F7+CLJ1fibWyqbaQZHsTy5AYsnKJp95vck9STc48pZJQATfy1SN+hMYtswHSf31wRbKNObxdQYnawxYp8RSJuIMc/wAsbF7fdUW3/e2NVyLOZMN0tyxxxZXNSJufOcRPxEmyyTzk7YI0eFGwIgfI/wBfli1kODozKsyd9zyvMeU4RySHUWzfsZ2eJmtXRZJGgR0kamGxI2Ej8oK8Xzy0iQLHpyHtghnc2tCkTsFED8hjmPG+Pay1RzCj8MIpyZfyoQ6RN2r7WaRKFkOyhGKszHYDSdycCKOYZM2zFgzrpV3EANUVFFQwLDx6hHkeuAPDM/3lc5qrZKUiktrNHxRzIkH1K9DgjwahYGSfM7nzPniz9MaIpqcr+Bl4j/MSWZzYfgPngpwpVy1AA1BLEu1xueXnAAX0Awq1M0S8gkadiDF/XET1eZcyb7zPqcTjFtDZJqxq4jxqnoMw09DJNvS2KuWzykAlyIHqPTzOFQ1Jbeeny+WGDh2naBq3J5+WG4JEebYYp56U3EcyP7+mNaWeBkE+I8xAxR711sSLeUfh+OJSivHhuNmHXY4HFB5MNUT3Qlud59evQ49rZ4mw3j1scUqVOB6bm+KOeA2BiQY5nbe/4XwHE5ypaLv2BAZB+K5Em/19cTU+HlRMkjkI5D3nAzKV9QEyzarco63i+5bbBGiLkA7AETN5vO/SZjnibFUvk8q1lMi0jzPIk8ov+mNKCAkkQCeYHqB+5+UY8ZCTEBp5nl0HUjGUKwBYxoOn025+ov8APCnNmDMtJCm0bG/Le/mQY/XHiuJ8zzIMG1yQPcYG0czpU3krIPS39fofLF6nW1Afekc97GfQRIm1/ljhUyxSypcQoLECTEe3rfESdnqrOEYBHa6ioVBYHkJuYPIXxJTIQiD4v5lJFvPltyvgjV4nValp10yQeYuN/f4ZHL2w8a9x1QbzHBooLQ8tH/qRjlpr1VpkBiFlg6zMad9XXmPbfDdke0mbpgq2mqAfCSLgQSLzJFouBy64G1MmzlmEiSxIuASSWkbbz+A5XdekbJLlVCrms2wWQpjoZ5Hn5/hjzLuyiXDCdjy32tcG2Gc0FSCVB/GDYbC04sPRSnZlG33htMeW0WGBzIKIs0copMED5iPSce1aBG49CDb8bYb8vw+iRKqvlYG3l1GMzNAQdA07TyNuk9ekxfDcx+GhT/y4/wAg+uMwxaJuGt6DGYHMTiVqfCyzqxMkAA+IwY5EETB8r33xdbhakwbmNrD6zJ98ZjMLZp6PE4OkzEX5XP7+eJl4clzCSDeFidt4GPcZgWw0WvsK6Z0jb1jyFpxaCaRO378sZjMCxjzvzv038tvXBPg9EEs//EWHqfyx7jMcxodih2z40alTul2XfzP6DC1W4bTqIe8BaJIMkDw+h9cZjMFa2hcm9MWOK5QodCgBZhQOW/8AU++GZUFKhqPTHmMxVu0rJ49XQGp5okm/ti7Ty8+eMxmLEbslpZC+8YIZTIEG9x64zGYU4PZTLoBqMn+kY8rZ0IQxG9oWRPQkbHfr/TMZjPLsr0iy+ZpwulZ1Xk8hb069Me5upTDDVTBI5D2kSfnjMZhbYJMzNd2RqAjVtuDAHUc8RvVaQFPqPUDnaN8ZjMKK2UhmCrCJKtpOw5kyRex3E4mNM6Ygieci4OxtFzIN+px7jMcyaYLytEBiVLEk+KYiZifMe2LC0yAGQAKSABtfceXQ9MZjMGjq1Zdy3eESPgcxO07zYeYPviylQBSR90fgb/vzxmMwV0GJBpbTKxcTPkJ5fT9MQNmSQtzIvFgLEgj6dDjMZhgx2W6YcLqZVJBtAEz7mOn44q5nK6yQZO9p5xO/nO/nt1zGYCGkR5Si6ASwvfa43kWNxP0xdzFeTe0mbc94B+TfT0xmMxzFsFZgHUYB9mgfW+PcZjMLZO2f/9k="/>
          <p:cNvSpPr>
            <a:spLocks noChangeAspect="1" noChangeArrowheads="1"/>
          </p:cNvSpPr>
          <p:nvPr/>
        </p:nvSpPr>
        <p:spPr bwMode="auto">
          <a:xfrm>
            <a:off x="155575" y="-1790700"/>
            <a:ext cx="56102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5540829" y="2014537"/>
            <a:ext cx="1828800" cy="15240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24"/>
          <p:cNvSpPr/>
          <p:nvPr/>
        </p:nvSpPr>
        <p:spPr>
          <a:xfrm>
            <a:off x="6934200" y="40386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28464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9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8" presetClass="entr" presetSubtype="3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/>
      <p:bldP spid="17" grpId="0"/>
      <p:bldP spid="19" grpId="0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576512" y="180498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拉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876550" y="3035300"/>
            <a:ext cx="1501775" cy="428625"/>
          </a:xfrm>
          <a:custGeom>
            <a:avLst/>
            <a:gdLst/>
            <a:ahLst/>
            <a:cxnLst>
              <a:cxn ang="0">
                <a:pos x="1563" y="2"/>
              </a:cxn>
              <a:cxn ang="0">
                <a:pos x="1620" y="17"/>
              </a:cxn>
              <a:cxn ang="0">
                <a:pos x="1688" y="42"/>
              </a:cxn>
              <a:cxn ang="0">
                <a:pos x="1760" y="77"/>
              </a:cxn>
              <a:cxn ang="0">
                <a:pos x="1818" y="108"/>
              </a:cxn>
              <a:cxn ang="0">
                <a:pos x="1856" y="136"/>
              </a:cxn>
              <a:cxn ang="0">
                <a:pos x="1881" y="169"/>
              </a:cxn>
              <a:cxn ang="0">
                <a:pos x="1891" y="206"/>
              </a:cxn>
              <a:cxn ang="0">
                <a:pos x="1887" y="234"/>
              </a:cxn>
              <a:cxn ang="0">
                <a:pos x="1872" y="257"/>
              </a:cxn>
              <a:cxn ang="0">
                <a:pos x="1841" y="277"/>
              </a:cxn>
              <a:cxn ang="0">
                <a:pos x="1799" y="292"/>
              </a:cxn>
              <a:cxn ang="0">
                <a:pos x="1760" y="307"/>
              </a:cxn>
              <a:cxn ang="0">
                <a:pos x="1718" y="323"/>
              </a:cxn>
              <a:cxn ang="0">
                <a:pos x="1666" y="338"/>
              </a:cxn>
              <a:cxn ang="0">
                <a:pos x="1607" y="353"/>
              </a:cxn>
              <a:cxn ang="0">
                <a:pos x="1536" y="371"/>
              </a:cxn>
              <a:cxn ang="0">
                <a:pos x="1457" y="390"/>
              </a:cxn>
              <a:cxn ang="0">
                <a:pos x="1367" y="409"/>
              </a:cxn>
              <a:cxn ang="0">
                <a:pos x="1269" y="428"/>
              </a:cxn>
              <a:cxn ang="0">
                <a:pos x="1129" y="453"/>
              </a:cxn>
              <a:cxn ang="0">
                <a:pos x="989" y="476"/>
              </a:cxn>
              <a:cxn ang="0">
                <a:pos x="862" y="495"/>
              </a:cxn>
              <a:cxn ang="0">
                <a:pos x="749" y="511"/>
              </a:cxn>
              <a:cxn ang="0">
                <a:pos x="649" y="524"/>
              </a:cxn>
              <a:cxn ang="0">
                <a:pos x="565" y="534"/>
              </a:cxn>
              <a:cxn ang="0">
                <a:pos x="492" y="540"/>
              </a:cxn>
              <a:cxn ang="0">
                <a:pos x="434" y="541"/>
              </a:cxn>
              <a:cxn ang="0">
                <a:pos x="336" y="540"/>
              </a:cxn>
              <a:cxn ang="0">
                <a:pos x="240" y="530"/>
              </a:cxn>
              <a:cxn ang="0">
                <a:pos x="161" y="515"/>
              </a:cxn>
              <a:cxn ang="0">
                <a:pos x="100" y="492"/>
              </a:cxn>
              <a:cxn ang="0">
                <a:pos x="58" y="461"/>
              </a:cxn>
              <a:cxn ang="0">
                <a:pos x="29" y="428"/>
              </a:cxn>
              <a:cxn ang="0">
                <a:pos x="10" y="398"/>
              </a:cxn>
              <a:cxn ang="0">
                <a:pos x="0" y="371"/>
              </a:cxn>
              <a:cxn ang="0">
                <a:pos x="6" y="350"/>
              </a:cxn>
              <a:cxn ang="0">
                <a:pos x="31" y="334"/>
              </a:cxn>
              <a:cxn ang="0">
                <a:pos x="73" y="323"/>
              </a:cxn>
              <a:cxn ang="0">
                <a:pos x="135" y="317"/>
              </a:cxn>
              <a:cxn ang="0">
                <a:pos x="290" y="296"/>
              </a:cxn>
              <a:cxn ang="0">
                <a:pos x="482" y="265"/>
              </a:cxn>
              <a:cxn ang="0">
                <a:pos x="684" y="229"/>
              </a:cxn>
              <a:cxn ang="0">
                <a:pos x="893" y="183"/>
              </a:cxn>
              <a:cxn ang="0">
                <a:pos x="1056" y="144"/>
              </a:cxn>
              <a:cxn ang="0">
                <a:pos x="1188" y="111"/>
              </a:cxn>
              <a:cxn ang="0">
                <a:pos x="1306" y="77"/>
              </a:cxn>
              <a:cxn ang="0">
                <a:pos x="1407" y="40"/>
              </a:cxn>
              <a:cxn ang="0">
                <a:pos x="1476" y="14"/>
              </a:cxn>
              <a:cxn ang="0">
                <a:pos x="1517" y="0"/>
              </a:cxn>
            </a:cxnLst>
            <a:rect l="0" t="0" r="r" b="b"/>
            <a:pathLst>
              <a:path w="1891" h="541">
                <a:moveTo>
                  <a:pt x="1524" y="0"/>
                </a:moveTo>
                <a:lnTo>
                  <a:pt x="1536" y="0"/>
                </a:lnTo>
                <a:lnTo>
                  <a:pt x="1549" y="2"/>
                </a:lnTo>
                <a:lnTo>
                  <a:pt x="1563" y="2"/>
                </a:lnTo>
                <a:lnTo>
                  <a:pt x="1576" y="6"/>
                </a:lnTo>
                <a:lnTo>
                  <a:pt x="1592" y="8"/>
                </a:lnTo>
                <a:lnTo>
                  <a:pt x="1605" y="12"/>
                </a:lnTo>
                <a:lnTo>
                  <a:pt x="1620" y="17"/>
                </a:lnTo>
                <a:lnTo>
                  <a:pt x="1638" y="23"/>
                </a:lnTo>
                <a:lnTo>
                  <a:pt x="1653" y="29"/>
                </a:lnTo>
                <a:lnTo>
                  <a:pt x="1670" y="35"/>
                </a:lnTo>
                <a:lnTo>
                  <a:pt x="1688" y="42"/>
                </a:lnTo>
                <a:lnTo>
                  <a:pt x="1705" y="50"/>
                </a:lnTo>
                <a:lnTo>
                  <a:pt x="1724" y="58"/>
                </a:lnTo>
                <a:lnTo>
                  <a:pt x="1741" y="67"/>
                </a:lnTo>
                <a:lnTo>
                  <a:pt x="1760" y="77"/>
                </a:lnTo>
                <a:lnTo>
                  <a:pt x="1782" y="88"/>
                </a:lnTo>
                <a:lnTo>
                  <a:pt x="1795" y="94"/>
                </a:lnTo>
                <a:lnTo>
                  <a:pt x="1807" y="100"/>
                </a:lnTo>
                <a:lnTo>
                  <a:pt x="1818" y="108"/>
                </a:lnTo>
                <a:lnTo>
                  <a:pt x="1830" y="113"/>
                </a:lnTo>
                <a:lnTo>
                  <a:pt x="1839" y="121"/>
                </a:lnTo>
                <a:lnTo>
                  <a:pt x="1849" y="129"/>
                </a:lnTo>
                <a:lnTo>
                  <a:pt x="1856" y="136"/>
                </a:lnTo>
                <a:lnTo>
                  <a:pt x="1864" y="144"/>
                </a:lnTo>
                <a:lnTo>
                  <a:pt x="1870" y="152"/>
                </a:lnTo>
                <a:lnTo>
                  <a:pt x="1876" y="161"/>
                </a:lnTo>
                <a:lnTo>
                  <a:pt x="1881" y="169"/>
                </a:lnTo>
                <a:lnTo>
                  <a:pt x="1885" y="179"/>
                </a:lnTo>
                <a:lnTo>
                  <a:pt x="1887" y="186"/>
                </a:lnTo>
                <a:lnTo>
                  <a:pt x="1889" y="196"/>
                </a:lnTo>
                <a:lnTo>
                  <a:pt x="1891" y="206"/>
                </a:lnTo>
                <a:lnTo>
                  <a:pt x="1891" y="215"/>
                </a:lnTo>
                <a:lnTo>
                  <a:pt x="1891" y="221"/>
                </a:lnTo>
                <a:lnTo>
                  <a:pt x="1889" y="229"/>
                </a:lnTo>
                <a:lnTo>
                  <a:pt x="1887" y="234"/>
                </a:lnTo>
                <a:lnTo>
                  <a:pt x="1885" y="240"/>
                </a:lnTo>
                <a:lnTo>
                  <a:pt x="1881" y="246"/>
                </a:lnTo>
                <a:lnTo>
                  <a:pt x="1878" y="252"/>
                </a:lnTo>
                <a:lnTo>
                  <a:pt x="1872" y="257"/>
                </a:lnTo>
                <a:lnTo>
                  <a:pt x="1864" y="261"/>
                </a:lnTo>
                <a:lnTo>
                  <a:pt x="1858" y="267"/>
                </a:lnTo>
                <a:lnTo>
                  <a:pt x="1851" y="271"/>
                </a:lnTo>
                <a:lnTo>
                  <a:pt x="1841" y="277"/>
                </a:lnTo>
                <a:lnTo>
                  <a:pt x="1832" y="280"/>
                </a:lnTo>
                <a:lnTo>
                  <a:pt x="1822" y="284"/>
                </a:lnTo>
                <a:lnTo>
                  <a:pt x="1810" y="288"/>
                </a:lnTo>
                <a:lnTo>
                  <a:pt x="1799" y="292"/>
                </a:lnTo>
                <a:lnTo>
                  <a:pt x="1787" y="296"/>
                </a:lnTo>
                <a:lnTo>
                  <a:pt x="1778" y="300"/>
                </a:lnTo>
                <a:lnTo>
                  <a:pt x="1770" y="303"/>
                </a:lnTo>
                <a:lnTo>
                  <a:pt x="1760" y="307"/>
                </a:lnTo>
                <a:lnTo>
                  <a:pt x="1751" y="311"/>
                </a:lnTo>
                <a:lnTo>
                  <a:pt x="1741" y="315"/>
                </a:lnTo>
                <a:lnTo>
                  <a:pt x="1730" y="319"/>
                </a:lnTo>
                <a:lnTo>
                  <a:pt x="1718" y="323"/>
                </a:lnTo>
                <a:lnTo>
                  <a:pt x="1707" y="326"/>
                </a:lnTo>
                <a:lnTo>
                  <a:pt x="1693" y="330"/>
                </a:lnTo>
                <a:lnTo>
                  <a:pt x="1680" y="334"/>
                </a:lnTo>
                <a:lnTo>
                  <a:pt x="1666" y="338"/>
                </a:lnTo>
                <a:lnTo>
                  <a:pt x="1653" y="342"/>
                </a:lnTo>
                <a:lnTo>
                  <a:pt x="1638" y="346"/>
                </a:lnTo>
                <a:lnTo>
                  <a:pt x="1622" y="350"/>
                </a:lnTo>
                <a:lnTo>
                  <a:pt x="1607" y="353"/>
                </a:lnTo>
                <a:lnTo>
                  <a:pt x="1590" y="357"/>
                </a:lnTo>
                <a:lnTo>
                  <a:pt x="1572" y="363"/>
                </a:lnTo>
                <a:lnTo>
                  <a:pt x="1555" y="367"/>
                </a:lnTo>
                <a:lnTo>
                  <a:pt x="1536" y="371"/>
                </a:lnTo>
                <a:lnTo>
                  <a:pt x="1517" y="376"/>
                </a:lnTo>
                <a:lnTo>
                  <a:pt x="1498" y="380"/>
                </a:lnTo>
                <a:lnTo>
                  <a:pt x="1476" y="384"/>
                </a:lnTo>
                <a:lnTo>
                  <a:pt x="1457" y="390"/>
                </a:lnTo>
                <a:lnTo>
                  <a:pt x="1434" y="394"/>
                </a:lnTo>
                <a:lnTo>
                  <a:pt x="1413" y="399"/>
                </a:lnTo>
                <a:lnTo>
                  <a:pt x="1390" y="403"/>
                </a:lnTo>
                <a:lnTo>
                  <a:pt x="1367" y="409"/>
                </a:lnTo>
                <a:lnTo>
                  <a:pt x="1344" y="413"/>
                </a:lnTo>
                <a:lnTo>
                  <a:pt x="1319" y="419"/>
                </a:lnTo>
                <a:lnTo>
                  <a:pt x="1294" y="424"/>
                </a:lnTo>
                <a:lnTo>
                  <a:pt x="1269" y="428"/>
                </a:lnTo>
                <a:lnTo>
                  <a:pt x="1244" y="434"/>
                </a:lnTo>
                <a:lnTo>
                  <a:pt x="1204" y="442"/>
                </a:lnTo>
                <a:lnTo>
                  <a:pt x="1167" y="447"/>
                </a:lnTo>
                <a:lnTo>
                  <a:pt x="1129" y="453"/>
                </a:lnTo>
                <a:lnTo>
                  <a:pt x="1092" y="459"/>
                </a:lnTo>
                <a:lnTo>
                  <a:pt x="1058" y="465"/>
                </a:lnTo>
                <a:lnTo>
                  <a:pt x="1023" y="470"/>
                </a:lnTo>
                <a:lnTo>
                  <a:pt x="989" y="476"/>
                </a:lnTo>
                <a:lnTo>
                  <a:pt x="956" y="482"/>
                </a:lnTo>
                <a:lnTo>
                  <a:pt x="924" y="486"/>
                </a:lnTo>
                <a:lnTo>
                  <a:pt x="893" y="492"/>
                </a:lnTo>
                <a:lnTo>
                  <a:pt x="862" y="495"/>
                </a:lnTo>
                <a:lnTo>
                  <a:pt x="833" y="499"/>
                </a:lnTo>
                <a:lnTo>
                  <a:pt x="805" y="503"/>
                </a:lnTo>
                <a:lnTo>
                  <a:pt x="776" y="507"/>
                </a:lnTo>
                <a:lnTo>
                  <a:pt x="749" y="511"/>
                </a:lnTo>
                <a:lnTo>
                  <a:pt x="722" y="515"/>
                </a:lnTo>
                <a:lnTo>
                  <a:pt x="697" y="518"/>
                </a:lnTo>
                <a:lnTo>
                  <a:pt x="674" y="520"/>
                </a:lnTo>
                <a:lnTo>
                  <a:pt x="649" y="524"/>
                </a:lnTo>
                <a:lnTo>
                  <a:pt x="626" y="526"/>
                </a:lnTo>
                <a:lnTo>
                  <a:pt x="605" y="528"/>
                </a:lnTo>
                <a:lnTo>
                  <a:pt x="584" y="532"/>
                </a:lnTo>
                <a:lnTo>
                  <a:pt x="565" y="534"/>
                </a:lnTo>
                <a:lnTo>
                  <a:pt x="545" y="536"/>
                </a:lnTo>
                <a:lnTo>
                  <a:pt x="526" y="536"/>
                </a:lnTo>
                <a:lnTo>
                  <a:pt x="509" y="538"/>
                </a:lnTo>
                <a:lnTo>
                  <a:pt x="492" y="540"/>
                </a:lnTo>
                <a:lnTo>
                  <a:pt x="476" y="540"/>
                </a:lnTo>
                <a:lnTo>
                  <a:pt x="461" y="541"/>
                </a:lnTo>
                <a:lnTo>
                  <a:pt x="446" y="541"/>
                </a:lnTo>
                <a:lnTo>
                  <a:pt x="434" y="541"/>
                </a:lnTo>
                <a:lnTo>
                  <a:pt x="421" y="541"/>
                </a:lnTo>
                <a:lnTo>
                  <a:pt x="392" y="541"/>
                </a:lnTo>
                <a:lnTo>
                  <a:pt x="363" y="541"/>
                </a:lnTo>
                <a:lnTo>
                  <a:pt x="336" y="540"/>
                </a:lnTo>
                <a:lnTo>
                  <a:pt x="311" y="538"/>
                </a:lnTo>
                <a:lnTo>
                  <a:pt x="286" y="536"/>
                </a:lnTo>
                <a:lnTo>
                  <a:pt x="263" y="534"/>
                </a:lnTo>
                <a:lnTo>
                  <a:pt x="240" y="530"/>
                </a:lnTo>
                <a:lnTo>
                  <a:pt x="219" y="528"/>
                </a:lnTo>
                <a:lnTo>
                  <a:pt x="200" y="524"/>
                </a:lnTo>
                <a:lnTo>
                  <a:pt x="181" y="520"/>
                </a:lnTo>
                <a:lnTo>
                  <a:pt x="161" y="515"/>
                </a:lnTo>
                <a:lnTo>
                  <a:pt x="144" y="511"/>
                </a:lnTo>
                <a:lnTo>
                  <a:pt x="129" y="505"/>
                </a:lnTo>
                <a:lnTo>
                  <a:pt x="113" y="499"/>
                </a:lnTo>
                <a:lnTo>
                  <a:pt x="100" y="492"/>
                </a:lnTo>
                <a:lnTo>
                  <a:pt x="88" y="486"/>
                </a:lnTo>
                <a:lnTo>
                  <a:pt x="77" y="476"/>
                </a:lnTo>
                <a:lnTo>
                  <a:pt x="67" y="469"/>
                </a:lnTo>
                <a:lnTo>
                  <a:pt x="58" y="461"/>
                </a:lnTo>
                <a:lnTo>
                  <a:pt x="50" y="451"/>
                </a:lnTo>
                <a:lnTo>
                  <a:pt x="42" y="444"/>
                </a:lnTo>
                <a:lnTo>
                  <a:pt x="35" y="436"/>
                </a:lnTo>
                <a:lnTo>
                  <a:pt x="29" y="428"/>
                </a:lnTo>
                <a:lnTo>
                  <a:pt x="23" y="421"/>
                </a:lnTo>
                <a:lnTo>
                  <a:pt x="17" y="413"/>
                </a:lnTo>
                <a:lnTo>
                  <a:pt x="14" y="405"/>
                </a:lnTo>
                <a:lnTo>
                  <a:pt x="10" y="398"/>
                </a:lnTo>
                <a:lnTo>
                  <a:pt x="6" y="392"/>
                </a:lnTo>
                <a:lnTo>
                  <a:pt x="4" y="384"/>
                </a:lnTo>
                <a:lnTo>
                  <a:pt x="2" y="378"/>
                </a:lnTo>
                <a:lnTo>
                  <a:pt x="0" y="371"/>
                </a:lnTo>
                <a:lnTo>
                  <a:pt x="0" y="365"/>
                </a:lnTo>
                <a:lnTo>
                  <a:pt x="2" y="359"/>
                </a:lnTo>
                <a:lnTo>
                  <a:pt x="4" y="355"/>
                </a:lnTo>
                <a:lnTo>
                  <a:pt x="6" y="350"/>
                </a:lnTo>
                <a:lnTo>
                  <a:pt x="10" y="346"/>
                </a:lnTo>
                <a:lnTo>
                  <a:pt x="16" y="342"/>
                </a:lnTo>
                <a:lnTo>
                  <a:pt x="23" y="338"/>
                </a:lnTo>
                <a:lnTo>
                  <a:pt x="31" y="334"/>
                </a:lnTo>
                <a:lnTo>
                  <a:pt x="39" y="330"/>
                </a:lnTo>
                <a:lnTo>
                  <a:pt x="50" y="328"/>
                </a:lnTo>
                <a:lnTo>
                  <a:pt x="62" y="325"/>
                </a:lnTo>
                <a:lnTo>
                  <a:pt x="73" y="323"/>
                </a:lnTo>
                <a:lnTo>
                  <a:pt x="87" y="321"/>
                </a:lnTo>
                <a:lnTo>
                  <a:pt x="102" y="319"/>
                </a:lnTo>
                <a:lnTo>
                  <a:pt x="117" y="317"/>
                </a:lnTo>
                <a:lnTo>
                  <a:pt x="135" y="317"/>
                </a:lnTo>
                <a:lnTo>
                  <a:pt x="152" y="315"/>
                </a:lnTo>
                <a:lnTo>
                  <a:pt x="198" y="309"/>
                </a:lnTo>
                <a:lnTo>
                  <a:pt x="244" y="302"/>
                </a:lnTo>
                <a:lnTo>
                  <a:pt x="290" y="296"/>
                </a:lnTo>
                <a:lnTo>
                  <a:pt x="336" y="288"/>
                </a:lnTo>
                <a:lnTo>
                  <a:pt x="384" y="280"/>
                </a:lnTo>
                <a:lnTo>
                  <a:pt x="434" y="273"/>
                </a:lnTo>
                <a:lnTo>
                  <a:pt x="482" y="265"/>
                </a:lnTo>
                <a:lnTo>
                  <a:pt x="532" y="257"/>
                </a:lnTo>
                <a:lnTo>
                  <a:pt x="582" y="248"/>
                </a:lnTo>
                <a:lnTo>
                  <a:pt x="632" y="238"/>
                </a:lnTo>
                <a:lnTo>
                  <a:pt x="684" y="229"/>
                </a:lnTo>
                <a:lnTo>
                  <a:pt x="735" y="217"/>
                </a:lnTo>
                <a:lnTo>
                  <a:pt x="787" y="207"/>
                </a:lnTo>
                <a:lnTo>
                  <a:pt x="839" y="196"/>
                </a:lnTo>
                <a:lnTo>
                  <a:pt x="893" y="183"/>
                </a:lnTo>
                <a:lnTo>
                  <a:pt x="947" y="171"/>
                </a:lnTo>
                <a:lnTo>
                  <a:pt x="983" y="161"/>
                </a:lnTo>
                <a:lnTo>
                  <a:pt x="1021" y="154"/>
                </a:lnTo>
                <a:lnTo>
                  <a:pt x="1056" y="144"/>
                </a:lnTo>
                <a:lnTo>
                  <a:pt x="1091" y="136"/>
                </a:lnTo>
                <a:lnTo>
                  <a:pt x="1125" y="129"/>
                </a:lnTo>
                <a:lnTo>
                  <a:pt x="1156" y="119"/>
                </a:lnTo>
                <a:lnTo>
                  <a:pt x="1188" y="111"/>
                </a:lnTo>
                <a:lnTo>
                  <a:pt x="1219" y="104"/>
                </a:lnTo>
                <a:lnTo>
                  <a:pt x="1248" y="94"/>
                </a:lnTo>
                <a:lnTo>
                  <a:pt x="1277" y="87"/>
                </a:lnTo>
                <a:lnTo>
                  <a:pt x="1306" y="77"/>
                </a:lnTo>
                <a:lnTo>
                  <a:pt x="1332" y="69"/>
                </a:lnTo>
                <a:lnTo>
                  <a:pt x="1357" y="60"/>
                </a:lnTo>
                <a:lnTo>
                  <a:pt x="1382" y="50"/>
                </a:lnTo>
                <a:lnTo>
                  <a:pt x="1407" y="40"/>
                </a:lnTo>
                <a:lnTo>
                  <a:pt x="1430" y="31"/>
                </a:lnTo>
                <a:lnTo>
                  <a:pt x="1448" y="25"/>
                </a:lnTo>
                <a:lnTo>
                  <a:pt x="1463" y="17"/>
                </a:lnTo>
                <a:lnTo>
                  <a:pt x="1476" y="14"/>
                </a:lnTo>
                <a:lnTo>
                  <a:pt x="1488" y="8"/>
                </a:lnTo>
                <a:lnTo>
                  <a:pt x="1499" y="4"/>
                </a:lnTo>
                <a:lnTo>
                  <a:pt x="1509" y="2"/>
                </a:lnTo>
                <a:lnTo>
                  <a:pt x="1517" y="0"/>
                </a:lnTo>
                <a:lnTo>
                  <a:pt x="1524" y="0"/>
                </a:lnTo>
                <a:lnTo>
                  <a:pt x="152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168650" y="1804987"/>
            <a:ext cx="941387" cy="4260850"/>
          </a:xfrm>
          <a:custGeom>
            <a:avLst/>
            <a:gdLst/>
            <a:ahLst/>
            <a:cxnLst>
              <a:cxn ang="0">
                <a:pos x="706" y="13"/>
              </a:cxn>
              <a:cxn ang="0">
                <a:pos x="841" y="73"/>
              </a:cxn>
              <a:cxn ang="0">
                <a:pos x="1004" y="173"/>
              </a:cxn>
              <a:cxn ang="0">
                <a:pos x="1119" y="270"/>
              </a:cxn>
              <a:cxn ang="0">
                <a:pos x="1176" y="363"/>
              </a:cxn>
              <a:cxn ang="0">
                <a:pos x="1171" y="455"/>
              </a:cxn>
              <a:cxn ang="0">
                <a:pos x="1115" y="566"/>
              </a:cxn>
              <a:cxn ang="0">
                <a:pos x="1061" y="746"/>
              </a:cxn>
              <a:cxn ang="0">
                <a:pos x="1027" y="973"/>
              </a:cxn>
              <a:cxn ang="0">
                <a:pos x="994" y="1413"/>
              </a:cxn>
              <a:cxn ang="0">
                <a:pos x="963" y="2148"/>
              </a:cxn>
              <a:cxn ang="0">
                <a:pos x="950" y="3042"/>
              </a:cxn>
              <a:cxn ang="0">
                <a:pos x="950" y="3415"/>
              </a:cxn>
              <a:cxn ang="0">
                <a:pos x="950" y="3697"/>
              </a:cxn>
              <a:cxn ang="0">
                <a:pos x="956" y="4054"/>
              </a:cxn>
              <a:cxn ang="0">
                <a:pos x="973" y="4599"/>
              </a:cxn>
              <a:cxn ang="0">
                <a:pos x="961" y="4845"/>
              </a:cxn>
              <a:cxn ang="0">
                <a:pos x="914" y="5025"/>
              </a:cxn>
              <a:cxn ang="0">
                <a:pos x="831" y="5190"/>
              </a:cxn>
              <a:cxn ang="0">
                <a:pos x="760" y="5304"/>
              </a:cxn>
              <a:cxn ang="0">
                <a:pos x="704" y="5361"/>
              </a:cxn>
              <a:cxn ang="0">
                <a:pos x="654" y="5363"/>
              </a:cxn>
              <a:cxn ang="0">
                <a:pos x="597" y="5321"/>
              </a:cxn>
              <a:cxn ang="0">
                <a:pos x="530" y="5240"/>
              </a:cxn>
              <a:cxn ang="0">
                <a:pos x="374" y="5014"/>
              </a:cxn>
              <a:cxn ang="0">
                <a:pos x="205" y="4810"/>
              </a:cxn>
              <a:cxn ang="0">
                <a:pos x="65" y="4666"/>
              </a:cxn>
              <a:cxn ang="0">
                <a:pos x="23" y="4624"/>
              </a:cxn>
              <a:cxn ang="0">
                <a:pos x="2" y="4592"/>
              </a:cxn>
              <a:cxn ang="0">
                <a:pos x="7" y="4551"/>
              </a:cxn>
              <a:cxn ang="0">
                <a:pos x="90" y="4547"/>
              </a:cxn>
              <a:cxn ang="0">
                <a:pos x="278" y="4595"/>
              </a:cxn>
              <a:cxn ang="0">
                <a:pos x="405" y="4620"/>
              </a:cxn>
              <a:cxn ang="0">
                <a:pos x="464" y="4622"/>
              </a:cxn>
              <a:cxn ang="0">
                <a:pos x="512" y="4601"/>
              </a:cxn>
              <a:cxn ang="0">
                <a:pos x="543" y="4555"/>
              </a:cxn>
              <a:cxn ang="0">
                <a:pos x="556" y="4496"/>
              </a:cxn>
              <a:cxn ang="0">
                <a:pos x="570" y="4415"/>
              </a:cxn>
              <a:cxn ang="0">
                <a:pos x="581" y="4311"/>
              </a:cxn>
              <a:cxn ang="0">
                <a:pos x="595" y="4185"/>
              </a:cxn>
              <a:cxn ang="0">
                <a:pos x="604" y="4037"/>
              </a:cxn>
              <a:cxn ang="0">
                <a:pos x="622" y="3684"/>
              </a:cxn>
              <a:cxn ang="0">
                <a:pos x="647" y="2914"/>
              </a:cxn>
              <a:cxn ang="0">
                <a:pos x="658" y="2081"/>
              </a:cxn>
              <a:cxn ang="0">
                <a:pos x="658" y="1612"/>
              </a:cxn>
              <a:cxn ang="0">
                <a:pos x="656" y="1370"/>
              </a:cxn>
              <a:cxn ang="0">
                <a:pos x="651" y="1153"/>
              </a:cxn>
              <a:cxn ang="0">
                <a:pos x="645" y="963"/>
              </a:cxn>
              <a:cxn ang="0">
                <a:pos x="635" y="796"/>
              </a:cxn>
              <a:cxn ang="0">
                <a:pos x="620" y="631"/>
              </a:cxn>
              <a:cxn ang="0">
                <a:pos x="591" y="462"/>
              </a:cxn>
              <a:cxn ang="0">
                <a:pos x="558" y="343"/>
              </a:cxn>
              <a:cxn ang="0">
                <a:pos x="524" y="219"/>
              </a:cxn>
              <a:cxn ang="0">
                <a:pos x="508" y="105"/>
              </a:cxn>
              <a:cxn ang="0">
                <a:pos x="537" y="32"/>
              </a:cxn>
              <a:cxn ang="0">
                <a:pos x="597" y="2"/>
              </a:cxn>
            </a:cxnLst>
            <a:rect l="0" t="0" r="r" b="b"/>
            <a:pathLst>
              <a:path w="1184" h="5367">
                <a:moveTo>
                  <a:pt x="624" y="0"/>
                </a:moveTo>
                <a:lnTo>
                  <a:pt x="639" y="0"/>
                </a:lnTo>
                <a:lnTo>
                  <a:pt x="654" y="2"/>
                </a:lnTo>
                <a:lnTo>
                  <a:pt x="672" y="4"/>
                </a:lnTo>
                <a:lnTo>
                  <a:pt x="689" y="7"/>
                </a:lnTo>
                <a:lnTo>
                  <a:pt x="706" y="13"/>
                </a:lnTo>
                <a:lnTo>
                  <a:pt x="727" y="21"/>
                </a:lnTo>
                <a:lnTo>
                  <a:pt x="748" y="29"/>
                </a:lnTo>
                <a:lnTo>
                  <a:pt x="770" y="36"/>
                </a:lnTo>
                <a:lnTo>
                  <a:pt x="793" y="48"/>
                </a:lnTo>
                <a:lnTo>
                  <a:pt x="816" y="59"/>
                </a:lnTo>
                <a:lnTo>
                  <a:pt x="841" y="73"/>
                </a:lnTo>
                <a:lnTo>
                  <a:pt x="866" y="86"/>
                </a:lnTo>
                <a:lnTo>
                  <a:pt x="892" y="101"/>
                </a:lnTo>
                <a:lnTo>
                  <a:pt x="921" y="119"/>
                </a:lnTo>
                <a:lnTo>
                  <a:pt x="950" y="136"/>
                </a:lnTo>
                <a:lnTo>
                  <a:pt x="981" y="157"/>
                </a:lnTo>
                <a:lnTo>
                  <a:pt x="1004" y="173"/>
                </a:lnTo>
                <a:lnTo>
                  <a:pt x="1027" y="190"/>
                </a:lnTo>
                <a:lnTo>
                  <a:pt x="1048" y="205"/>
                </a:lnTo>
                <a:lnTo>
                  <a:pt x="1067" y="222"/>
                </a:lnTo>
                <a:lnTo>
                  <a:pt x="1086" y="238"/>
                </a:lnTo>
                <a:lnTo>
                  <a:pt x="1104" y="253"/>
                </a:lnTo>
                <a:lnTo>
                  <a:pt x="1119" y="270"/>
                </a:lnTo>
                <a:lnTo>
                  <a:pt x="1132" y="286"/>
                </a:lnTo>
                <a:lnTo>
                  <a:pt x="1144" y="301"/>
                </a:lnTo>
                <a:lnTo>
                  <a:pt x="1153" y="316"/>
                </a:lnTo>
                <a:lnTo>
                  <a:pt x="1163" y="332"/>
                </a:lnTo>
                <a:lnTo>
                  <a:pt x="1171" y="347"/>
                </a:lnTo>
                <a:lnTo>
                  <a:pt x="1176" y="363"/>
                </a:lnTo>
                <a:lnTo>
                  <a:pt x="1180" y="378"/>
                </a:lnTo>
                <a:lnTo>
                  <a:pt x="1182" y="393"/>
                </a:lnTo>
                <a:lnTo>
                  <a:pt x="1184" y="409"/>
                </a:lnTo>
                <a:lnTo>
                  <a:pt x="1180" y="424"/>
                </a:lnTo>
                <a:lnTo>
                  <a:pt x="1176" y="437"/>
                </a:lnTo>
                <a:lnTo>
                  <a:pt x="1171" y="455"/>
                </a:lnTo>
                <a:lnTo>
                  <a:pt x="1163" y="470"/>
                </a:lnTo>
                <a:lnTo>
                  <a:pt x="1155" y="487"/>
                </a:lnTo>
                <a:lnTo>
                  <a:pt x="1146" y="505"/>
                </a:lnTo>
                <a:lnTo>
                  <a:pt x="1136" y="522"/>
                </a:lnTo>
                <a:lnTo>
                  <a:pt x="1127" y="541"/>
                </a:lnTo>
                <a:lnTo>
                  <a:pt x="1115" y="566"/>
                </a:lnTo>
                <a:lnTo>
                  <a:pt x="1105" y="593"/>
                </a:lnTo>
                <a:lnTo>
                  <a:pt x="1096" y="622"/>
                </a:lnTo>
                <a:lnTo>
                  <a:pt x="1086" y="651"/>
                </a:lnTo>
                <a:lnTo>
                  <a:pt x="1079" y="681"/>
                </a:lnTo>
                <a:lnTo>
                  <a:pt x="1069" y="714"/>
                </a:lnTo>
                <a:lnTo>
                  <a:pt x="1061" y="746"/>
                </a:lnTo>
                <a:lnTo>
                  <a:pt x="1056" y="781"/>
                </a:lnTo>
                <a:lnTo>
                  <a:pt x="1048" y="818"/>
                </a:lnTo>
                <a:lnTo>
                  <a:pt x="1042" y="854"/>
                </a:lnTo>
                <a:lnTo>
                  <a:pt x="1036" y="892"/>
                </a:lnTo>
                <a:lnTo>
                  <a:pt x="1031" y="931"/>
                </a:lnTo>
                <a:lnTo>
                  <a:pt x="1027" y="973"/>
                </a:lnTo>
                <a:lnTo>
                  <a:pt x="1023" y="1013"/>
                </a:lnTo>
                <a:lnTo>
                  <a:pt x="1019" y="1057"/>
                </a:lnTo>
                <a:lnTo>
                  <a:pt x="1015" y="1102"/>
                </a:lnTo>
                <a:lnTo>
                  <a:pt x="1008" y="1201"/>
                </a:lnTo>
                <a:lnTo>
                  <a:pt x="1000" y="1303"/>
                </a:lnTo>
                <a:lnTo>
                  <a:pt x="994" y="1413"/>
                </a:lnTo>
                <a:lnTo>
                  <a:pt x="988" y="1524"/>
                </a:lnTo>
                <a:lnTo>
                  <a:pt x="983" y="1639"/>
                </a:lnTo>
                <a:lnTo>
                  <a:pt x="977" y="1760"/>
                </a:lnTo>
                <a:lnTo>
                  <a:pt x="971" y="1885"/>
                </a:lnTo>
                <a:lnTo>
                  <a:pt x="967" y="2015"/>
                </a:lnTo>
                <a:lnTo>
                  <a:pt x="963" y="2148"/>
                </a:lnTo>
                <a:lnTo>
                  <a:pt x="960" y="2286"/>
                </a:lnTo>
                <a:lnTo>
                  <a:pt x="958" y="2428"/>
                </a:lnTo>
                <a:lnTo>
                  <a:pt x="956" y="2576"/>
                </a:lnTo>
                <a:lnTo>
                  <a:pt x="954" y="2726"/>
                </a:lnTo>
                <a:lnTo>
                  <a:pt x="952" y="2883"/>
                </a:lnTo>
                <a:lnTo>
                  <a:pt x="950" y="3042"/>
                </a:lnTo>
                <a:lnTo>
                  <a:pt x="950" y="3207"/>
                </a:lnTo>
                <a:lnTo>
                  <a:pt x="950" y="3246"/>
                </a:lnTo>
                <a:lnTo>
                  <a:pt x="950" y="3286"/>
                </a:lnTo>
                <a:lnTo>
                  <a:pt x="950" y="3328"/>
                </a:lnTo>
                <a:lnTo>
                  <a:pt x="950" y="3371"/>
                </a:lnTo>
                <a:lnTo>
                  <a:pt x="950" y="3415"/>
                </a:lnTo>
                <a:lnTo>
                  <a:pt x="950" y="3459"/>
                </a:lnTo>
                <a:lnTo>
                  <a:pt x="950" y="3505"/>
                </a:lnTo>
                <a:lnTo>
                  <a:pt x="950" y="3551"/>
                </a:lnTo>
                <a:lnTo>
                  <a:pt x="950" y="3599"/>
                </a:lnTo>
                <a:lnTo>
                  <a:pt x="950" y="3647"/>
                </a:lnTo>
                <a:lnTo>
                  <a:pt x="950" y="3697"/>
                </a:lnTo>
                <a:lnTo>
                  <a:pt x="950" y="3749"/>
                </a:lnTo>
                <a:lnTo>
                  <a:pt x="950" y="3801"/>
                </a:lnTo>
                <a:lnTo>
                  <a:pt x="950" y="3854"/>
                </a:lnTo>
                <a:lnTo>
                  <a:pt x="950" y="3908"/>
                </a:lnTo>
                <a:lnTo>
                  <a:pt x="950" y="3962"/>
                </a:lnTo>
                <a:lnTo>
                  <a:pt x="956" y="4054"/>
                </a:lnTo>
                <a:lnTo>
                  <a:pt x="961" y="4146"/>
                </a:lnTo>
                <a:lnTo>
                  <a:pt x="965" y="4238"/>
                </a:lnTo>
                <a:lnTo>
                  <a:pt x="969" y="4329"/>
                </a:lnTo>
                <a:lnTo>
                  <a:pt x="971" y="4421"/>
                </a:lnTo>
                <a:lnTo>
                  <a:pt x="973" y="4511"/>
                </a:lnTo>
                <a:lnTo>
                  <a:pt x="973" y="4599"/>
                </a:lnTo>
                <a:lnTo>
                  <a:pt x="975" y="4687"/>
                </a:lnTo>
                <a:lnTo>
                  <a:pt x="973" y="4718"/>
                </a:lnTo>
                <a:lnTo>
                  <a:pt x="971" y="4751"/>
                </a:lnTo>
                <a:lnTo>
                  <a:pt x="969" y="4782"/>
                </a:lnTo>
                <a:lnTo>
                  <a:pt x="965" y="4814"/>
                </a:lnTo>
                <a:lnTo>
                  <a:pt x="961" y="4845"/>
                </a:lnTo>
                <a:lnTo>
                  <a:pt x="956" y="4876"/>
                </a:lnTo>
                <a:lnTo>
                  <a:pt x="950" y="4906"/>
                </a:lnTo>
                <a:lnTo>
                  <a:pt x="942" y="4935"/>
                </a:lnTo>
                <a:lnTo>
                  <a:pt x="933" y="4966"/>
                </a:lnTo>
                <a:lnTo>
                  <a:pt x="923" y="4995"/>
                </a:lnTo>
                <a:lnTo>
                  <a:pt x="914" y="5025"/>
                </a:lnTo>
                <a:lnTo>
                  <a:pt x="902" y="5054"/>
                </a:lnTo>
                <a:lnTo>
                  <a:pt x="889" y="5083"/>
                </a:lnTo>
                <a:lnTo>
                  <a:pt x="875" y="5110"/>
                </a:lnTo>
                <a:lnTo>
                  <a:pt x="862" y="5139"/>
                </a:lnTo>
                <a:lnTo>
                  <a:pt x="846" y="5165"/>
                </a:lnTo>
                <a:lnTo>
                  <a:pt x="831" y="5190"/>
                </a:lnTo>
                <a:lnTo>
                  <a:pt x="818" y="5213"/>
                </a:lnTo>
                <a:lnTo>
                  <a:pt x="806" y="5235"/>
                </a:lnTo>
                <a:lnTo>
                  <a:pt x="793" y="5254"/>
                </a:lnTo>
                <a:lnTo>
                  <a:pt x="781" y="5271"/>
                </a:lnTo>
                <a:lnTo>
                  <a:pt x="770" y="5288"/>
                </a:lnTo>
                <a:lnTo>
                  <a:pt x="760" y="5304"/>
                </a:lnTo>
                <a:lnTo>
                  <a:pt x="748" y="5317"/>
                </a:lnTo>
                <a:lnTo>
                  <a:pt x="739" y="5329"/>
                </a:lnTo>
                <a:lnTo>
                  <a:pt x="729" y="5338"/>
                </a:lnTo>
                <a:lnTo>
                  <a:pt x="720" y="5348"/>
                </a:lnTo>
                <a:lnTo>
                  <a:pt x="712" y="5356"/>
                </a:lnTo>
                <a:lnTo>
                  <a:pt x="704" y="5361"/>
                </a:lnTo>
                <a:lnTo>
                  <a:pt x="697" y="5365"/>
                </a:lnTo>
                <a:lnTo>
                  <a:pt x="689" y="5367"/>
                </a:lnTo>
                <a:lnTo>
                  <a:pt x="683" y="5367"/>
                </a:lnTo>
                <a:lnTo>
                  <a:pt x="674" y="5367"/>
                </a:lnTo>
                <a:lnTo>
                  <a:pt x="664" y="5365"/>
                </a:lnTo>
                <a:lnTo>
                  <a:pt x="654" y="5363"/>
                </a:lnTo>
                <a:lnTo>
                  <a:pt x="647" y="5357"/>
                </a:lnTo>
                <a:lnTo>
                  <a:pt x="637" y="5354"/>
                </a:lnTo>
                <a:lnTo>
                  <a:pt x="626" y="5346"/>
                </a:lnTo>
                <a:lnTo>
                  <a:pt x="616" y="5340"/>
                </a:lnTo>
                <a:lnTo>
                  <a:pt x="606" y="5331"/>
                </a:lnTo>
                <a:lnTo>
                  <a:pt x="597" y="5321"/>
                </a:lnTo>
                <a:lnTo>
                  <a:pt x="585" y="5309"/>
                </a:lnTo>
                <a:lnTo>
                  <a:pt x="576" y="5298"/>
                </a:lnTo>
                <a:lnTo>
                  <a:pt x="564" y="5285"/>
                </a:lnTo>
                <a:lnTo>
                  <a:pt x="553" y="5271"/>
                </a:lnTo>
                <a:lnTo>
                  <a:pt x="541" y="5256"/>
                </a:lnTo>
                <a:lnTo>
                  <a:pt x="530" y="5240"/>
                </a:lnTo>
                <a:lnTo>
                  <a:pt x="518" y="5223"/>
                </a:lnTo>
                <a:lnTo>
                  <a:pt x="489" y="5179"/>
                </a:lnTo>
                <a:lnTo>
                  <a:pt x="460" y="5135"/>
                </a:lnTo>
                <a:lnTo>
                  <a:pt x="432" y="5093"/>
                </a:lnTo>
                <a:lnTo>
                  <a:pt x="403" y="5054"/>
                </a:lnTo>
                <a:lnTo>
                  <a:pt x="374" y="5014"/>
                </a:lnTo>
                <a:lnTo>
                  <a:pt x="345" y="4977"/>
                </a:lnTo>
                <a:lnTo>
                  <a:pt x="316" y="4941"/>
                </a:lnTo>
                <a:lnTo>
                  <a:pt x="288" y="4906"/>
                </a:lnTo>
                <a:lnTo>
                  <a:pt x="261" y="4872"/>
                </a:lnTo>
                <a:lnTo>
                  <a:pt x="232" y="4841"/>
                </a:lnTo>
                <a:lnTo>
                  <a:pt x="205" y="4810"/>
                </a:lnTo>
                <a:lnTo>
                  <a:pt x="178" y="4780"/>
                </a:lnTo>
                <a:lnTo>
                  <a:pt x="151" y="4751"/>
                </a:lnTo>
                <a:lnTo>
                  <a:pt x="126" y="4724"/>
                </a:lnTo>
                <a:lnTo>
                  <a:pt x="100" y="4699"/>
                </a:lnTo>
                <a:lnTo>
                  <a:pt x="75" y="4674"/>
                </a:lnTo>
                <a:lnTo>
                  <a:pt x="65" y="4666"/>
                </a:lnTo>
                <a:lnTo>
                  <a:pt x="57" y="4659"/>
                </a:lnTo>
                <a:lnTo>
                  <a:pt x="50" y="4651"/>
                </a:lnTo>
                <a:lnTo>
                  <a:pt x="42" y="4643"/>
                </a:lnTo>
                <a:lnTo>
                  <a:pt x="34" y="4638"/>
                </a:lnTo>
                <a:lnTo>
                  <a:pt x="29" y="4630"/>
                </a:lnTo>
                <a:lnTo>
                  <a:pt x="23" y="4624"/>
                </a:lnTo>
                <a:lnTo>
                  <a:pt x="17" y="4618"/>
                </a:lnTo>
                <a:lnTo>
                  <a:pt x="13" y="4613"/>
                </a:lnTo>
                <a:lnTo>
                  <a:pt x="9" y="4607"/>
                </a:lnTo>
                <a:lnTo>
                  <a:pt x="6" y="4601"/>
                </a:lnTo>
                <a:lnTo>
                  <a:pt x="4" y="4597"/>
                </a:lnTo>
                <a:lnTo>
                  <a:pt x="2" y="4592"/>
                </a:lnTo>
                <a:lnTo>
                  <a:pt x="0" y="4588"/>
                </a:lnTo>
                <a:lnTo>
                  <a:pt x="0" y="4584"/>
                </a:lnTo>
                <a:lnTo>
                  <a:pt x="0" y="4580"/>
                </a:lnTo>
                <a:lnTo>
                  <a:pt x="0" y="4568"/>
                </a:lnTo>
                <a:lnTo>
                  <a:pt x="2" y="4559"/>
                </a:lnTo>
                <a:lnTo>
                  <a:pt x="7" y="4551"/>
                </a:lnTo>
                <a:lnTo>
                  <a:pt x="13" y="4545"/>
                </a:lnTo>
                <a:lnTo>
                  <a:pt x="19" y="4542"/>
                </a:lnTo>
                <a:lnTo>
                  <a:pt x="29" y="4538"/>
                </a:lnTo>
                <a:lnTo>
                  <a:pt x="40" y="4536"/>
                </a:lnTo>
                <a:lnTo>
                  <a:pt x="52" y="4536"/>
                </a:lnTo>
                <a:lnTo>
                  <a:pt x="90" y="4547"/>
                </a:lnTo>
                <a:lnTo>
                  <a:pt x="125" y="4557"/>
                </a:lnTo>
                <a:lnTo>
                  <a:pt x="159" y="4565"/>
                </a:lnTo>
                <a:lnTo>
                  <a:pt x="192" y="4574"/>
                </a:lnTo>
                <a:lnTo>
                  <a:pt x="222" y="4582"/>
                </a:lnTo>
                <a:lnTo>
                  <a:pt x="251" y="4590"/>
                </a:lnTo>
                <a:lnTo>
                  <a:pt x="278" y="4595"/>
                </a:lnTo>
                <a:lnTo>
                  <a:pt x="305" y="4601"/>
                </a:lnTo>
                <a:lnTo>
                  <a:pt x="328" y="4607"/>
                </a:lnTo>
                <a:lnTo>
                  <a:pt x="349" y="4611"/>
                </a:lnTo>
                <a:lnTo>
                  <a:pt x="370" y="4615"/>
                </a:lnTo>
                <a:lnTo>
                  <a:pt x="388" y="4618"/>
                </a:lnTo>
                <a:lnTo>
                  <a:pt x="405" y="4620"/>
                </a:lnTo>
                <a:lnTo>
                  <a:pt x="420" y="4622"/>
                </a:lnTo>
                <a:lnTo>
                  <a:pt x="432" y="4624"/>
                </a:lnTo>
                <a:lnTo>
                  <a:pt x="437" y="4624"/>
                </a:lnTo>
                <a:lnTo>
                  <a:pt x="443" y="4624"/>
                </a:lnTo>
                <a:lnTo>
                  <a:pt x="453" y="4624"/>
                </a:lnTo>
                <a:lnTo>
                  <a:pt x="464" y="4622"/>
                </a:lnTo>
                <a:lnTo>
                  <a:pt x="474" y="4620"/>
                </a:lnTo>
                <a:lnTo>
                  <a:pt x="482" y="4618"/>
                </a:lnTo>
                <a:lnTo>
                  <a:pt x="491" y="4615"/>
                </a:lnTo>
                <a:lnTo>
                  <a:pt x="499" y="4611"/>
                </a:lnTo>
                <a:lnTo>
                  <a:pt x="507" y="4607"/>
                </a:lnTo>
                <a:lnTo>
                  <a:pt x="512" y="4601"/>
                </a:lnTo>
                <a:lnTo>
                  <a:pt x="520" y="4595"/>
                </a:lnTo>
                <a:lnTo>
                  <a:pt x="526" y="4590"/>
                </a:lnTo>
                <a:lnTo>
                  <a:pt x="530" y="4582"/>
                </a:lnTo>
                <a:lnTo>
                  <a:pt x="535" y="4574"/>
                </a:lnTo>
                <a:lnTo>
                  <a:pt x="539" y="4565"/>
                </a:lnTo>
                <a:lnTo>
                  <a:pt x="543" y="4555"/>
                </a:lnTo>
                <a:lnTo>
                  <a:pt x="545" y="4545"/>
                </a:lnTo>
                <a:lnTo>
                  <a:pt x="549" y="4536"/>
                </a:lnTo>
                <a:lnTo>
                  <a:pt x="551" y="4526"/>
                </a:lnTo>
                <a:lnTo>
                  <a:pt x="553" y="4517"/>
                </a:lnTo>
                <a:lnTo>
                  <a:pt x="555" y="4507"/>
                </a:lnTo>
                <a:lnTo>
                  <a:pt x="556" y="4496"/>
                </a:lnTo>
                <a:lnTo>
                  <a:pt x="558" y="4484"/>
                </a:lnTo>
                <a:lnTo>
                  <a:pt x="560" y="4471"/>
                </a:lnTo>
                <a:lnTo>
                  <a:pt x="562" y="4457"/>
                </a:lnTo>
                <a:lnTo>
                  <a:pt x="566" y="4444"/>
                </a:lnTo>
                <a:lnTo>
                  <a:pt x="568" y="4430"/>
                </a:lnTo>
                <a:lnTo>
                  <a:pt x="570" y="4415"/>
                </a:lnTo>
                <a:lnTo>
                  <a:pt x="572" y="4400"/>
                </a:lnTo>
                <a:lnTo>
                  <a:pt x="574" y="4382"/>
                </a:lnTo>
                <a:lnTo>
                  <a:pt x="576" y="4365"/>
                </a:lnTo>
                <a:lnTo>
                  <a:pt x="578" y="4348"/>
                </a:lnTo>
                <a:lnTo>
                  <a:pt x="579" y="4330"/>
                </a:lnTo>
                <a:lnTo>
                  <a:pt x="581" y="4311"/>
                </a:lnTo>
                <a:lnTo>
                  <a:pt x="583" y="4292"/>
                </a:lnTo>
                <a:lnTo>
                  <a:pt x="587" y="4271"/>
                </a:lnTo>
                <a:lnTo>
                  <a:pt x="589" y="4250"/>
                </a:lnTo>
                <a:lnTo>
                  <a:pt x="591" y="4229"/>
                </a:lnTo>
                <a:lnTo>
                  <a:pt x="593" y="4208"/>
                </a:lnTo>
                <a:lnTo>
                  <a:pt x="595" y="4185"/>
                </a:lnTo>
                <a:lnTo>
                  <a:pt x="597" y="4162"/>
                </a:lnTo>
                <a:lnTo>
                  <a:pt x="599" y="4137"/>
                </a:lnTo>
                <a:lnTo>
                  <a:pt x="601" y="4114"/>
                </a:lnTo>
                <a:lnTo>
                  <a:pt x="603" y="4089"/>
                </a:lnTo>
                <a:lnTo>
                  <a:pt x="604" y="4062"/>
                </a:lnTo>
                <a:lnTo>
                  <a:pt x="604" y="4037"/>
                </a:lnTo>
                <a:lnTo>
                  <a:pt x="606" y="4010"/>
                </a:lnTo>
                <a:lnTo>
                  <a:pt x="608" y="3981"/>
                </a:lnTo>
                <a:lnTo>
                  <a:pt x="610" y="3954"/>
                </a:lnTo>
                <a:lnTo>
                  <a:pt x="612" y="3925"/>
                </a:lnTo>
                <a:lnTo>
                  <a:pt x="618" y="3804"/>
                </a:lnTo>
                <a:lnTo>
                  <a:pt x="622" y="3684"/>
                </a:lnTo>
                <a:lnTo>
                  <a:pt x="627" y="3559"/>
                </a:lnTo>
                <a:lnTo>
                  <a:pt x="631" y="3434"/>
                </a:lnTo>
                <a:lnTo>
                  <a:pt x="635" y="3305"/>
                </a:lnTo>
                <a:lnTo>
                  <a:pt x="639" y="3177"/>
                </a:lnTo>
                <a:lnTo>
                  <a:pt x="643" y="3046"/>
                </a:lnTo>
                <a:lnTo>
                  <a:pt x="647" y="2914"/>
                </a:lnTo>
                <a:lnTo>
                  <a:pt x="649" y="2779"/>
                </a:lnTo>
                <a:lnTo>
                  <a:pt x="651" y="2643"/>
                </a:lnTo>
                <a:lnTo>
                  <a:pt x="654" y="2505"/>
                </a:lnTo>
                <a:lnTo>
                  <a:pt x="656" y="2365"/>
                </a:lnTo>
                <a:lnTo>
                  <a:pt x="656" y="2223"/>
                </a:lnTo>
                <a:lnTo>
                  <a:pt x="658" y="2081"/>
                </a:lnTo>
                <a:lnTo>
                  <a:pt x="658" y="1935"/>
                </a:lnTo>
                <a:lnTo>
                  <a:pt x="658" y="1789"/>
                </a:lnTo>
                <a:lnTo>
                  <a:pt x="658" y="1743"/>
                </a:lnTo>
                <a:lnTo>
                  <a:pt x="658" y="1699"/>
                </a:lnTo>
                <a:lnTo>
                  <a:pt x="658" y="1654"/>
                </a:lnTo>
                <a:lnTo>
                  <a:pt x="658" y="1612"/>
                </a:lnTo>
                <a:lnTo>
                  <a:pt x="658" y="1570"/>
                </a:lnTo>
                <a:lnTo>
                  <a:pt x="658" y="1528"/>
                </a:lnTo>
                <a:lnTo>
                  <a:pt x="656" y="1487"/>
                </a:lnTo>
                <a:lnTo>
                  <a:pt x="656" y="1447"/>
                </a:lnTo>
                <a:lnTo>
                  <a:pt x="656" y="1409"/>
                </a:lnTo>
                <a:lnTo>
                  <a:pt x="656" y="1370"/>
                </a:lnTo>
                <a:lnTo>
                  <a:pt x="654" y="1332"/>
                </a:lnTo>
                <a:lnTo>
                  <a:pt x="654" y="1296"/>
                </a:lnTo>
                <a:lnTo>
                  <a:pt x="652" y="1259"/>
                </a:lnTo>
                <a:lnTo>
                  <a:pt x="652" y="1223"/>
                </a:lnTo>
                <a:lnTo>
                  <a:pt x="652" y="1188"/>
                </a:lnTo>
                <a:lnTo>
                  <a:pt x="651" y="1153"/>
                </a:lnTo>
                <a:lnTo>
                  <a:pt x="651" y="1121"/>
                </a:lnTo>
                <a:lnTo>
                  <a:pt x="649" y="1086"/>
                </a:lnTo>
                <a:lnTo>
                  <a:pt x="647" y="1056"/>
                </a:lnTo>
                <a:lnTo>
                  <a:pt x="647" y="1023"/>
                </a:lnTo>
                <a:lnTo>
                  <a:pt x="645" y="992"/>
                </a:lnTo>
                <a:lnTo>
                  <a:pt x="645" y="963"/>
                </a:lnTo>
                <a:lnTo>
                  <a:pt x="643" y="933"/>
                </a:lnTo>
                <a:lnTo>
                  <a:pt x="641" y="904"/>
                </a:lnTo>
                <a:lnTo>
                  <a:pt x="639" y="877"/>
                </a:lnTo>
                <a:lnTo>
                  <a:pt x="639" y="848"/>
                </a:lnTo>
                <a:lnTo>
                  <a:pt x="637" y="821"/>
                </a:lnTo>
                <a:lnTo>
                  <a:pt x="635" y="796"/>
                </a:lnTo>
                <a:lnTo>
                  <a:pt x="633" y="771"/>
                </a:lnTo>
                <a:lnTo>
                  <a:pt x="633" y="746"/>
                </a:lnTo>
                <a:lnTo>
                  <a:pt x="631" y="722"/>
                </a:lnTo>
                <a:lnTo>
                  <a:pt x="629" y="699"/>
                </a:lnTo>
                <a:lnTo>
                  <a:pt x="626" y="664"/>
                </a:lnTo>
                <a:lnTo>
                  <a:pt x="620" y="631"/>
                </a:lnTo>
                <a:lnTo>
                  <a:pt x="616" y="599"/>
                </a:lnTo>
                <a:lnTo>
                  <a:pt x="610" y="568"/>
                </a:lnTo>
                <a:lnTo>
                  <a:pt x="606" y="539"/>
                </a:lnTo>
                <a:lnTo>
                  <a:pt x="601" y="512"/>
                </a:lnTo>
                <a:lnTo>
                  <a:pt x="597" y="485"/>
                </a:lnTo>
                <a:lnTo>
                  <a:pt x="591" y="462"/>
                </a:lnTo>
                <a:lnTo>
                  <a:pt x="585" y="437"/>
                </a:lnTo>
                <a:lnTo>
                  <a:pt x="579" y="416"/>
                </a:lnTo>
                <a:lnTo>
                  <a:pt x="576" y="395"/>
                </a:lnTo>
                <a:lnTo>
                  <a:pt x="570" y="378"/>
                </a:lnTo>
                <a:lnTo>
                  <a:pt x="564" y="359"/>
                </a:lnTo>
                <a:lnTo>
                  <a:pt x="558" y="343"/>
                </a:lnTo>
                <a:lnTo>
                  <a:pt x="553" y="328"/>
                </a:lnTo>
                <a:lnTo>
                  <a:pt x="549" y="315"/>
                </a:lnTo>
                <a:lnTo>
                  <a:pt x="541" y="288"/>
                </a:lnTo>
                <a:lnTo>
                  <a:pt x="535" y="265"/>
                </a:lnTo>
                <a:lnTo>
                  <a:pt x="530" y="242"/>
                </a:lnTo>
                <a:lnTo>
                  <a:pt x="524" y="219"/>
                </a:lnTo>
                <a:lnTo>
                  <a:pt x="518" y="197"/>
                </a:lnTo>
                <a:lnTo>
                  <a:pt x="514" y="176"/>
                </a:lnTo>
                <a:lnTo>
                  <a:pt x="510" y="157"/>
                </a:lnTo>
                <a:lnTo>
                  <a:pt x="507" y="138"/>
                </a:lnTo>
                <a:lnTo>
                  <a:pt x="508" y="121"/>
                </a:lnTo>
                <a:lnTo>
                  <a:pt x="508" y="105"/>
                </a:lnTo>
                <a:lnTo>
                  <a:pt x="510" y="90"/>
                </a:lnTo>
                <a:lnTo>
                  <a:pt x="514" y="77"/>
                </a:lnTo>
                <a:lnTo>
                  <a:pt x="518" y="63"/>
                </a:lnTo>
                <a:lnTo>
                  <a:pt x="524" y="52"/>
                </a:lnTo>
                <a:lnTo>
                  <a:pt x="530" y="42"/>
                </a:lnTo>
                <a:lnTo>
                  <a:pt x="537" y="32"/>
                </a:lnTo>
                <a:lnTo>
                  <a:pt x="545" y="25"/>
                </a:lnTo>
                <a:lnTo>
                  <a:pt x="553" y="17"/>
                </a:lnTo>
                <a:lnTo>
                  <a:pt x="562" y="11"/>
                </a:lnTo>
                <a:lnTo>
                  <a:pt x="574" y="7"/>
                </a:lnTo>
                <a:lnTo>
                  <a:pt x="585" y="4"/>
                </a:lnTo>
                <a:lnTo>
                  <a:pt x="597" y="2"/>
                </a:lnTo>
                <a:lnTo>
                  <a:pt x="610" y="0"/>
                </a:lnTo>
                <a:lnTo>
                  <a:pt x="624" y="0"/>
                </a:lnTo>
                <a:lnTo>
                  <a:pt x="62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581275" y="3889375"/>
            <a:ext cx="1758950" cy="1204912"/>
          </a:xfrm>
          <a:custGeom>
            <a:avLst/>
            <a:gdLst/>
            <a:ahLst/>
            <a:cxnLst>
              <a:cxn ang="0">
                <a:pos x="2186" y="4"/>
              </a:cxn>
              <a:cxn ang="0">
                <a:pos x="2200" y="12"/>
              </a:cxn>
              <a:cxn ang="0">
                <a:pos x="2209" y="25"/>
              </a:cxn>
              <a:cxn ang="0">
                <a:pos x="2215" y="40"/>
              </a:cxn>
              <a:cxn ang="0">
                <a:pos x="2217" y="63"/>
              </a:cxn>
              <a:cxn ang="0">
                <a:pos x="2213" y="79"/>
              </a:cxn>
              <a:cxn ang="0">
                <a:pos x="2207" y="94"/>
              </a:cxn>
              <a:cxn ang="0">
                <a:pos x="2194" y="111"/>
              </a:cxn>
              <a:cxn ang="0">
                <a:pos x="2177" y="131"/>
              </a:cxn>
              <a:cxn ang="0">
                <a:pos x="2156" y="152"/>
              </a:cxn>
              <a:cxn ang="0">
                <a:pos x="2109" y="190"/>
              </a:cxn>
              <a:cxn ang="0">
                <a:pos x="2050" y="240"/>
              </a:cxn>
              <a:cxn ang="0">
                <a:pos x="1985" y="294"/>
              </a:cxn>
              <a:cxn ang="0">
                <a:pos x="1914" y="349"/>
              </a:cxn>
              <a:cxn ang="0">
                <a:pos x="1839" y="409"/>
              </a:cxn>
              <a:cxn ang="0">
                <a:pos x="1758" y="472"/>
              </a:cxn>
              <a:cxn ang="0">
                <a:pos x="1672" y="538"/>
              </a:cxn>
              <a:cxn ang="0">
                <a:pos x="1582" y="607"/>
              </a:cxn>
              <a:cxn ang="0">
                <a:pos x="1486" y="682"/>
              </a:cxn>
              <a:cxn ang="0">
                <a:pos x="1384" y="758"/>
              </a:cxn>
              <a:cxn ang="0">
                <a:pos x="1278" y="839"/>
              </a:cxn>
              <a:cxn ang="0">
                <a:pos x="1155" y="933"/>
              </a:cxn>
              <a:cxn ang="0">
                <a:pos x="1025" y="1037"/>
              </a:cxn>
              <a:cxn ang="0">
                <a:pos x="885" y="1150"/>
              </a:cxn>
              <a:cxn ang="0">
                <a:pos x="737" y="1273"/>
              </a:cxn>
              <a:cxn ang="0">
                <a:pos x="583" y="1403"/>
              </a:cxn>
              <a:cxn ang="0">
                <a:pos x="508" y="1472"/>
              </a:cxn>
              <a:cxn ang="0">
                <a:pos x="489" y="1492"/>
              </a:cxn>
              <a:cxn ang="0">
                <a:pos x="470" y="1505"/>
              </a:cxn>
              <a:cxn ang="0">
                <a:pos x="453" y="1515"/>
              </a:cxn>
              <a:cxn ang="0">
                <a:pos x="436" y="1518"/>
              </a:cxn>
              <a:cxn ang="0">
                <a:pos x="401" y="1517"/>
              </a:cxn>
              <a:cxn ang="0">
                <a:pos x="353" y="1505"/>
              </a:cxn>
              <a:cxn ang="0">
                <a:pos x="299" y="1480"/>
              </a:cxn>
              <a:cxn ang="0">
                <a:pos x="244" y="1446"/>
              </a:cxn>
              <a:cxn ang="0">
                <a:pos x="182" y="1399"/>
              </a:cxn>
              <a:cxn ang="0">
                <a:pos x="123" y="1344"/>
              </a:cxn>
              <a:cxn ang="0">
                <a:pos x="78" y="1296"/>
              </a:cxn>
              <a:cxn ang="0">
                <a:pos x="44" y="1252"/>
              </a:cxn>
              <a:cxn ang="0">
                <a:pos x="19" y="1211"/>
              </a:cxn>
              <a:cxn ang="0">
                <a:pos x="4" y="1177"/>
              </a:cxn>
              <a:cxn ang="0">
                <a:pos x="0" y="1148"/>
              </a:cxn>
              <a:cxn ang="0">
                <a:pos x="6" y="1123"/>
              </a:cxn>
              <a:cxn ang="0">
                <a:pos x="27" y="1110"/>
              </a:cxn>
              <a:cxn ang="0">
                <a:pos x="82" y="1098"/>
              </a:cxn>
              <a:cxn ang="0">
                <a:pos x="192" y="1069"/>
              </a:cxn>
              <a:cxn ang="0">
                <a:pos x="280" y="1035"/>
              </a:cxn>
              <a:cxn ang="0">
                <a:pos x="332" y="1008"/>
              </a:cxn>
              <a:cxn ang="0">
                <a:pos x="553" y="902"/>
              </a:cxn>
              <a:cxn ang="0">
                <a:pos x="810" y="772"/>
              </a:cxn>
              <a:cxn ang="0">
                <a:pos x="1104" y="612"/>
              </a:cxn>
              <a:cxn ang="0">
                <a:pos x="1430" y="426"/>
              </a:cxn>
              <a:cxn ang="0">
                <a:pos x="1791" y="211"/>
              </a:cxn>
              <a:cxn ang="0">
                <a:pos x="1969" y="102"/>
              </a:cxn>
              <a:cxn ang="0">
                <a:pos x="2033" y="61"/>
              </a:cxn>
              <a:cxn ang="0">
                <a:pos x="2085" y="33"/>
              </a:cxn>
              <a:cxn ang="0">
                <a:pos x="2125" y="13"/>
              </a:cxn>
              <a:cxn ang="0">
                <a:pos x="2152" y="2"/>
              </a:cxn>
              <a:cxn ang="0">
                <a:pos x="2165" y="0"/>
              </a:cxn>
            </a:cxnLst>
            <a:rect l="0" t="0" r="r" b="b"/>
            <a:pathLst>
              <a:path w="2217" h="1518">
                <a:moveTo>
                  <a:pt x="2165" y="0"/>
                </a:moveTo>
                <a:lnTo>
                  <a:pt x="2177" y="2"/>
                </a:lnTo>
                <a:lnTo>
                  <a:pt x="2186" y="4"/>
                </a:lnTo>
                <a:lnTo>
                  <a:pt x="2192" y="6"/>
                </a:lnTo>
                <a:lnTo>
                  <a:pt x="2196" y="10"/>
                </a:lnTo>
                <a:lnTo>
                  <a:pt x="2200" y="12"/>
                </a:lnTo>
                <a:lnTo>
                  <a:pt x="2204" y="15"/>
                </a:lnTo>
                <a:lnTo>
                  <a:pt x="2207" y="19"/>
                </a:lnTo>
                <a:lnTo>
                  <a:pt x="2209" y="25"/>
                </a:lnTo>
                <a:lnTo>
                  <a:pt x="2211" y="29"/>
                </a:lnTo>
                <a:lnTo>
                  <a:pt x="2213" y="35"/>
                </a:lnTo>
                <a:lnTo>
                  <a:pt x="2215" y="40"/>
                </a:lnTo>
                <a:lnTo>
                  <a:pt x="2215" y="48"/>
                </a:lnTo>
                <a:lnTo>
                  <a:pt x="2217" y="56"/>
                </a:lnTo>
                <a:lnTo>
                  <a:pt x="2217" y="63"/>
                </a:lnTo>
                <a:lnTo>
                  <a:pt x="2217" y="67"/>
                </a:lnTo>
                <a:lnTo>
                  <a:pt x="2215" y="73"/>
                </a:lnTo>
                <a:lnTo>
                  <a:pt x="2213" y="79"/>
                </a:lnTo>
                <a:lnTo>
                  <a:pt x="2211" y="83"/>
                </a:lnTo>
                <a:lnTo>
                  <a:pt x="2209" y="88"/>
                </a:lnTo>
                <a:lnTo>
                  <a:pt x="2207" y="94"/>
                </a:lnTo>
                <a:lnTo>
                  <a:pt x="2204" y="100"/>
                </a:lnTo>
                <a:lnTo>
                  <a:pt x="2200" y="106"/>
                </a:lnTo>
                <a:lnTo>
                  <a:pt x="2194" y="111"/>
                </a:lnTo>
                <a:lnTo>
                  <a:pt x="2188" y="117"/>
                </a:lnTo>
                <a:lnTo>
                  <a:pt x="2182" y="125"/>
                </a:lnTo>
                <a:lnTo>
                  <a:pt x="2177" y="131"/>
                </a:lnTo>
                <a:lnTo>
                  <a:pt x="2171" y="136"/>
                </a:lnTo>
                <a:lnTo>
                  <a:pt x="2163" y="144"/>
                </a:lnTo>
                <a:lnTo>
                  <a:pt x="2156" y="152"/>
                </a:lnTo>
                <a:lnTo>
                  <a:pt x="2146" y="157"/>
                </a:lnTo>
                <a:lnTo>
                  <a:pt x="2129" y="173"/>
                </a:lnTo>
                <a:lnTo>
                  <a:pt x="2109" y="190"/>
                </a:lnTo>
                <a:lnTo>
                  <a:pt x="2090" y="205"/>
                </a:lnTo>
                <a:lnTo>
                  <a:pt x="2071" y="223"/>
                </a:lnTo>
                <a:lnTo>
                  <a:pt x="2050" y="240"/>
                </a:lnTo>
                <a:lnTo>
                  <a:pt x="2029" y="257"/>
                </a:lnTo>
                <a:lnTo>
                  <a:pt x="2008" y="275"/>
                </a:lnTo>
                <a:lnTo>
                  <a:pt x="1985" y="294"/>
                </a:lnTo>
                <a:lnTo>
                  <a:pt x="1962" y="311"/>
                </a:lnTo>
                <a:lnTo>
                  <a:pt x="1939" y="330"/>
                </a:lnTo>
                <a:lnTo>
                  <a:pt x="1914" y="349"/>
                </a:lnTo>
                <a:lnTo>
                  <a:pt x="1891" y="369"/>
                </a:lnTo>
                <a:lnTo>
                  <a:pt x="1866" y="388"/>
                </a:lnTo>
                <a:lnTo>
                  <a:pt x="1839" y="409"/>
                </a:lnTo>
                <a:lnTo>
                  <a:pt x="1812" y="430"/>
                </a:lnTo>
                <a:lnTo>
                  <a:pt x="1785" y="449"/>
                </a:lnTo>
                <a:lnTo>
                  <a:pt x="1758" y="472"/>
                </a:lnTo>
                <a:lnTo>
                  <a:pt x="1731" y="493"/>
                </a:lnTo>
                <a:lnTo>
                  <a:pt x="1702" y="515"/>
                </a:lnTo>
                <a:lnTo>
                  <a:pt x="1672" y="538"/>
                </a:lnTo>
                <a:lnTo>
                  <a:pt x="1643" y="561"/>
                </a:lnTo>
                <a:lnTo>
                  <a:pt x="1612" y="584"/>
                </a:lnTo>
                <a:lnTo>
                  <a:pt x="1582" y="607"/>
                </a:lnTo>
                <a:lnTo>
                  <a:pt x="1551" y="632"/>
                </a:lnTo>
                <a:lnTo>
                  <a:pt x="1518" y="657"/>
                </a:lnTo>
                <a:lnTo>
                  <a:pt x="1486" y="682"/>
                </a:lnTo>
                <a:lnTo>
                  <a:pt x="1453" y="706"/>
                </a:lnTo>
                <a:lnTo>
                  <a:pt x="1418" y="731"/>
                </a:lnTo>
                <a:lnTo>
                  <a:pt x="1384" y="758"/>
                </a:lnTo>
                <a:lnTo>
                  <a:pt x="1349" y="785"/>
                </a:lnTo>
                <a:lnTo>
                  <a:pt x="1313" y="812"/>
                </a:lnTo>
                <a:lnTo>
                  <a:pt x="1278" y="839"/>
                </a:lnTo>
                <a:lnTo>
                  <a:pt x="1238" y="870"/>
                </a:lnTo>
                <a:lnTo>
                  <a:pt x="1198" y="900"/>
                </a:lnTo>
                <a:lnTo>
                  <a:pt x="1155" y="933"/>
                </a:lnTo>
                <a:lnTo>
                  <a:pt x="1113" y="966"/>
                </a:lnTo>
                <a:lnTo>
                  <a:pt x="1069" y="1000"/>
                </a:lnTo>
                <a:lnTo>
                  <a:pt x="1025" y="1037"/>
                </a:lnTo>
                <a:lnTo>
                  <a:pt x="979" y="1073"/>
                </a:lnTo>
                <a:lnTo>
                  <a:pt x="933" y="1112"/>
                </a:lnTo>
                <a:lnTo>
                  <a:pt x="885" y="1150"/>
                </a:lnTo>
                <a:lnTo>
                  <a:pt x="837" y="1188"/>
                </a:lnTo>
                <a:lnTo>
                  <a:pt x="787" y="1231"/>
                </a:lnTo>
                <a:lnTo>
                  <a:pt x="737" y="1273"/>
                </a:lnTo>
                <a:lnTo>
                  <a:pt x="687" y="1315"/>
                </a:lnTo>
                <a:lnTo>
                  <a:pt x="635" y="1359"/>
                </a:lnTo>
                <a:lnTo>
                  <a:pt x="583" y="1403"/>
                </a:lnTo>
                <a:lnTo>
                  <a:pt x="530" y="1449"/>
                </a:lnTo>
                <a:lnTo>
                  <a:pt x="516" y="1465"/>
                </a:lnTo>
                <a:lnTo>
                  <a:pt x="508" y="1472"/>
                </a:lnTo>
                <a:lnTo>
                  <a:pt x="501" y="1480"/>
                </a:lnTo>
                <a:lnTo>
                  <a:pt x="495" y="1486"/>
                </a:lnTo>
                <a:lnTo>
                  <a:pt x="489" y="1492"/>
                </a:lnTo>
                <a:lnTo>
                  <a:pt x="482" y="1495"/>
                </a:lnTo>
                <a:lnTo>
                  <a:pt x="476" y="1501"/>
                </a:lnTo>
                <a:lnTo>
                  <a:pt x="470" y="1505"/>
                </a:lnTo>
                <a:lnTo>
                  <a:pt x="464" y="1509"/>
                </a:lnTo>
                <a:lnTo>
                  <a:pt x="459" y="1513"/>
                </a:lnTo>
                <a:lnTo>
                  <a:pt x="453" y="1515"/>
                </a:lnTo>
                <a:lnTo>
                  <a:pt x="447" y="1517"/>
                </a:lnTo>
                <a:lnTo>
                  <a:pt x="441" y="1518"/>
                </a:lnTo>
                <a:lnTo>
                  <a:pt x="436" y="1518"/>
                </a:lnTo>
                <a:lnTo>
                  <a:pt x="432" y="1518"/>
                </a:lnTo>
                <a:lnTo>
                  <a:pt x="416" y="1518"/>
                </a:lnTo>
                <a:lnTo>
                  <a:pt x="401" y="1517"/>
                </a:lnTo>
                <a:lnTo>
                  <a:pt x="386" y="1515"/>
                </a:lnTo>
                <a:lnTo>
                  <a:pt x="370" y="1509"/>
                </a:lnTo>
                <a:lnTo>
                  <a:pt x="353" y="1505"/>
                </a:lnTo>
                <a:lnTo>
                  <a:pt x="336" y="1497"/>
                </a:lnTo>
                <a:lnTo>
                  <a:pt x="318" y="1490"/>
                </a:lnTo>
                <a:lnTo>
                  <a:pt x="299" y="1480"/>
                </a:lnTo>
                <a:lnTo>
                  <a:pt x="282" y="1470"/>
                </a:lnTo>
                <a:lnTo>
                  <a:pt x="263" y="1459"/>
                </a:lnTo>
                <a:lnTo>
                  <a:pt x="244" y="1446"/>
                </a:lnTo>
                <a:lnTo>
                  <a:pt x="222" y="1432"/>
                </a:lnTo>
                <a:lnTo>
                  <a:pt x="203" y="1417"/>
                </a:lnTo>
                <a:lnTo>
                  <a:pt x="182" y="1399"/>
                </a:lnTo>
                <a:lnTo>
                  <a:pt x="161" y="1380"/>
                </a:lnTo>
                <a:lnTo>
                  <a:pt x="140" y="1361"/>
                </a:lnTo>
                <a:lnTo>
                  <a:pt x="123" y="1344"/>
                </a:lnTo>
                <a:lnTo>
                  <a:pt x="107" y="1327"/>
                </a:lnTo>
                <a:lnTo>
                  <a:pt x="92" y="1311"/>
                </a:lnTo>
                <a:lnTo>
                  <a:pt x="78" y="1296"/>
                </a:lnTo>
                <a:lnTo>
                  <a:pt x="65" y="1280"/>
                </a:lnTo>
                <a:lnTo>
                  <a:pt x="54" y="1265"/>
                </a:lnTo>
                <a:lnTo>
                  <a:pt x="44" y="1252"/>
                </a:lnTo>
                <a:lnTo>
                  <a:pt x="34" y="1238"/>
                </a:lnTo>
                <a:lnTo>
                  <a:pt x="27" y="1225"/>
                </a:lnTo>
                <a:lnTo>
                  <a:pt x="19" y="1211"/>
                </a:lnTo>
                <a:lnTo>
                  <a:pt x="13" y="1200"/>
                </a:lnTo>
                <a:lnTo>
                  <a:pt x="7" y="1188"/>
                </a:lnTo>
                <a:lnTo>
                  <a:pt x="4" y="1177"/>
                </a:lnTo>
                <a:lnTo>
                  <a:pt x="2" y="1167"/>
                </a:lnTo>
                <a:lnTo>
                  <a:pt x="0" y="1158"/>
                </a:lnTo>
                <a:lnTo>
                  <a:pt x="0" y="1148"/>
                </a:lnTo>
                <a:lnTo>
                  <a:pt x="0" y="1138"/>
                </a:lnTo>
                <a:lnTo>
                  <a:pt x="2" y="1131"/>
                </a:lnTo>
                <a:lnTo>
                  <a:pt x="6" y="1123"/>
                </a:lnTo>
                <a:lnTo>
                  <a:pt x="11" y="1117"/>
                </a:lnTo>
                <a:lnTo>
                  <a:pt x="19" y="1113"/>
                </a:lnTo>
                <a:lnTo>
                  <a:pt x="27" y="1110"/>
                </a:lnTo>
                <a:lnTo>
                  <a:pt x="36" y="1106"/>
                </a:lnTo>
                <a:lnTo>
                  <a:pt x="46" y="1104"/>
                </a:lnTo>
                <a:lnTo>
                  <a:pt x="82" y="1098"/>
                </a:lnTo>
                <a:lnTo>
                  <a:pt x="119" y="1090"/>
                </a:lnTo>
                <a:lnTo>
                  <a:pt x="155" y="1081"/>
                </a:lnTo>
                <a:lnTo>
                  <a:pt x="192" y="1069"/>
                </a:lnTo>
                <a:lnTo>
                  <a:pt x="226" y="1058"/>
                </a:lnTo>
                <a:lnTo>
                  <a:pt x="261" y="1042"/>
                </a:lnTo>
                <a:lnTo>
                  <a:pt x="280" y="1035"/>
                </a:lnTo>
                <a:lnTo>
                  <a:pt x="297" y="1027"/>
                </a:lnTo>
                <a:lnTo>
                  <a:pt x="315" y="1017"/>
                </a:lnTo>
                <a:lnTo>
                  <a:pt x="332" y="1008"/>
                </a:lnTo>
                <a:lnTo>
                  <a:pt x="401" y="975"/>
                </a:lnTo>
                <a:lnTo>
                  <a:pt x="476" y="941"/>
                </a:lnTo>
                <a:lnTo>
                  <a:pt x="553" y="902"/>
                </a:lnTo>
                <a:lnTo>
                  <a:pt x="635" y="862"/>
                </a:lnTo>
                <a:lnTo>
                  <a:pt x="720" y="818"/>
                </a:lnTo>
                <a:lnTo>
                  <a:pt x="810" y="772"/>
                </a:lnTo>
                <a:lnTo>
                  <a:pt x="904" y="722"/>
                </a:lnTo>
                <a:lnTo>
                  <a:pt x="1002" y="668"/>
                </a:lnTo>
                <a:lnTo>
                  <a:pt x="1104" y="612"/>
                </a:lnTo>
                <a:lnTo>
                  <a:pt x="1209" y="555"/>
                </a:lnTo>
                <a:lnTo>
                  <a:pt x="1317" y="491"/>
                </a:lnTo>
                <a:lnTo>
                  <a:pt x="1430" y="426"/>
                </a:lnTo>
                <a:lnTo>
                  <a:pt x="1547" y="359"/>
                </a:lnTo>
                <a:lnTo>
                  <a:pt x="1668" y="286"/>
                </a:lnTo>
                <a:lnTo>
                  <a:pt x="1791" y="211"/>
                </a:lnTo>
                <a:lnTo>
                  <a:pt x="1919" y="133"/>
                </a:lnTo>
                <a:lnTo>
                  <a:pt x="1944" y="117"/>
                </a:lnTo>
                <a:lnTo>
                  <a:pt x="1969" y="102"/>
                </a:lnTo>
                <a:lnTo>
                  <a:pt x="1990" y="86"/>
                </a:lnTo>
                <a:lnTo>
                  <a:pt x="2013" y="75"/>
                </a:lnTo>
                <a:lnTo>
                  <a:pt x="2033" y="61"/>
                </a:lnTo>
                <a:lnTo>
                  <a:pt x="2052" y="52"/>
                </a:lnTo>
                <a:lnTo>
                  <a:pt x="2069" y="42"/>
                </a:lnTo>
                <a:lnTo>
                  <a:pt x="2085" y="33"/>
                </a:lnTo>
                <a:lnTo>
                  <a:pt x="2100" y="25"/>
                </a:lnTo>
                <a:lnTo>
                  <a:pt x="2113" y="19"/>
                </a:lnTo>
                <a:lnTo>
                  <a:pt x="2125" y="13"/>
                </a:lnTo>
                <a:lnTo>
                  <a:pt x="2136" y="8"/>
                </a:lnTo>
                <a:lnTo>
                  <a:pt x="2144" y="6"/>
                </a:lnTo>
                <a:lnTo>
                  <a:pt x="2152" y="2"/>
                </a:lnTo>
                <a:lnTo>
                  <a:pt x="2159" y="2"/>
                </a:lnTo>
                <a:lnTo>
                  <a:pt x="2165" y="0"/>
                </a:lnTo>
                <a:lnTo>
                  <a:pt x="216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902200" y="2368550"/>
            <a:ext cx="574675" cy="801687"/>
          </a:xfrm>
          <a:custGeom>
            <a:avLst/>
            <a:gdLst/>
            <a:ahLst/>
            <a:cxnLst>
              <a:cxn ang="0">
                <a:pos x="98" y="2"/>
              </a:cxn>
              <a:cxn ang="0">
                <a:pos x="154" y="14"/>
              </a:cxn>
              <a:cxn ang="0">
                <a:pos x="213" y="33"/>
              </a:cxn>
              <a:cxn ang="0">
                <a:pos x="277" y="64"/>
              </a:cxn>
              <a:cxn ang="0">
                <a:pos x="344" y="102"/>
              </a:cxn>
              <a:cxn ang="0">
                <a:pos x="417" y="152"/>
              </a:cxn>
              <a:cxn ang="0">
                <a:pos x="486" y="204"/>
              </a:cxn>
              <a:cxn ang="0">
                <a:pos x="546" y="256"/>
              </a:cxn>
              <a:cxn ang="0">
                <a:pos x="594" y="305"/>
              </a:cxn>
              <a:cxn ang="0">
                <a:pos x="632" y="357"/>
              </a:cxn>
              <a:cxn ang="0">
                <a:pos x="659" y="411"/>
              </a:cxn>
              <a:cxn ang="0">
                <a:pos x="697" y="524"/>
              </a:cxn>
              <a:cxn ang="0">
                <a:pos x="715" y="599"/>
              </a:cxn>
              <a:cxn ang="0">
                <a:pos x="720" y="657"/>
              </a:cxn>
              <a:cxn ang="0">
                <a:pos x="724" y="712"/>
              </a:cxn>
              <a:cxn ang="0">
                <a:pos x="722" y="766"/>
              </a:cxn>
              <a:cxn ang="0">
                <a:pos x="715" y="812"/>
              </a:cxn>
              <a:cxn ang="0">
                <a:pos x="705" y="854"/>
              </a:cxn>
              <a:cxn ang="0">
                <a:pos x="690" y="893"/>
              </a:cxn>
              <a:cxn ang="0">
                <a:pos x="670" y="926"/>
              </a:cxn>
              <a:cxn ang="0">
                <a:pos x="647" y="952"/>
              </a:cxn>
              <a:cxn ang="0">
                <a:pos x="620" y="974"/>
              </a:cxn>
              <a:cxn ang="0">
                <a:pos x="588" y="991"/>
              </a:cxn>
              <a:cxn ang="0">
                <a:pos x="553" y="1002"/>
              </a:cxn>
              <a:cxn ang="0">
                <a:pos x="513" y="1008"/>
              </a:cxn>
              <a:cxn ang="0">
                <a:pos x="476" y="1008"/>
              </a:cxn>
              <a:cxn ang="0">
                <a:pos x="455" y="1002"/>
              </a:cxn>
              <a:cxn ang="0">
                <a:pos x="432" y="991"/>
              </a:cxn>
              <a:cxn ang="0">
                <a:pos x="407" y="970"/>
              </a:cxn>
              <a:cxn ang="0">
                <a:pos x="382" y="945"/>
              </a:cxn>
              <a:cxn ang="0">
                <a:pos x="356" y="910"/>
              </a:cxn>
              <a:cxn ang="0">
                <a:pos x="329" y="870"/>
              </a:cxn>
              <a:cxn ang="0">
                <a:pos x="300" y="822"/>
              </a:cxn>
              <a:cxn ang="0">
                <a:pos x="271" y="766"/>
              </a:cxn>
              <a:cxn ang="0">
                <a:pos x="240" y="705"/>
              </a:cxn>
              <a:cxn ang="0">
                <a:pos x="210" y="638"/>
              </a:cxn>
              <a:cxn ang="0">
                <a:pos x="175" y="557"/>
              </a:cxn>
              <a:cxn ang="0">
                <a:pos x="141" y="480"/>
              </a:cxn>
              <a:cxn ang="0">
                <a:pos x="112" y="409"/>
              </a:cxn>
              <a:cxn ang="0">
                <a:pos x="85" y="344"/>
              </a:cxn>
              <a:cxn ang="0">
                <a:pos x="62" y="286"/>
              </a:cxn>
              <a:cxn ang="0">
                <a:pos x="43" y="233"/>
              </a:cxn>
              <a:cxn ang="0">
                <a:pos x="27" y="185"/>
              </a:cxn>
              <a:cxn ang="0">
                <a:pos x="16" y="144"/>
              </a:cxn>
              <a:cxn ang="0">
                <a:pos x="6" y="110"/>
              </a:cxn>
              <a:cxn ang="0">
                <a:pos x="2" y="81"/>
              </a:cxn>
              <a:cxn ang="0">
                <a:pos x="0" y="58"/>
              </a:cxn>
              <a:cxn ang="0">
                <a:pos x="2" y="41"/>
              </a:cxn>
              <a:cxn ang="0">
                <a:pos x="10" y="27"/>
              </a:cxn>
              <a:cxn ang="0">
                <a:pos x="25" y="14"/>
              </a:cxn>
              <a:cxn ang="0">
                <a:pos x="64" y="0"/>
              </a:cxn>
            </a:cxnLst>
            <a:rect l="0" t="0" r="r" b="b"/>
            <a:pathLst>
              <a:path w="724" h="1010">
                <a:moveTo>
                  <a:pt x="64" y="0"/>
                </a:moveTo>
                <a:lnTo>
                  <a:pt x="81" y="2"/>
                </a:lnTo>
                <a:lnTo>
                  <a:pt x="98" y="2"/>
                </a:lnTo>
                <a:lnTo>
                  <a:pt x="116" y="6"/>
                </a:lnTo>
                <a:lnTo>
                  <a:pt x="135" y="8"/>
                </a:lnTo>
                <a:lnTo>
                  <a:pt x="154" y="14"/>
                </a:lnTo>
                <a:lnTo>
                  <a:pt x="173" y="19"/>
                </a:lnTo>
                <a:lnTo>
                  <a:pt x="192" y="25"/>
                </a:lnTo>
                <a:lnTo>
                  <a:pt x="213" y="33"/>
                </a:lnTo>
                <a:lnTo>
                  <a:pt x="233" y="42"/>
                </a:lnTo>
                <a:lnTo>
                  <a:pt x="254" y="52"/>
                </a:lnTo>
                <a:lnTo>
                  <a:pt x="277" y="64"/>
                </a:lnTo>
                <a:lnTo>
                  <a:pt x="298" y="75"/>
                </a:lnTo>
                <a:lnTo>
                  <a:pt x="321" y="89"/>
                </a:lnTo>
                <a:lnTo>
                  <a:pt x="344" y="102"/>
                </a:lnTo>
                <a:lnTo>
                  <a:pt x="367" y="117"/>
                </a:lnTo>
                <a:lnTo>
                  <a:pt x="392" y="133"/>
                </a:lnTo>
                <a:lnTo>
                  <a:pt x="417" y="152"/>
                </a:lnTo>
                <a:lnTo>
                  <a:pt x="440" y="169"/>
                </a:lnTo>
                <a:lnTo>
                  <a:pt x="465" y="186"/>
                </a:lnTo>
                <a:lnTo>
                  <a:pt x="486" y="204"/>
                </a:lnTo>
                <a:lnTo>
                  <a:pt x="507" y="221"/>
                </a:lnTo>
                <a:lnTo>
                  <a:pt x="526" y="238"/>
                </a:lnTo>
                <a:lnTo>
                  <a:pt x="546" y="256"/>
                </a:lnTo>
                <a:lnTo>
                  <a:pt x="563" y="273"/>
                </a:lnTo>
                <a:lnTo>
                  <a:pt x="578" y="288"/>
                </a:lnTo>
                <a:lnTo>
                  <a:pt x="594" y="305"/>
                </a:lnTo>
                <a:lnTo>
                  <a:pt x="607" y="323"/>
                </a:lnTo>
                <a:lnTo>
                  <a:pt x="620" y="340"/>
                </a:lnTo>
                <a:lnTo>
                  <a:pt x="632" y="357"/>
                </a:lnTo>
                <a:lnTo>
                  <a:pt x="642" y="375"/>
                </a:lnTo>
                <a:lnTo>
                  <a:pt x="651" y="392"/>
                </a:lnTo>
                <a:lnTo>
                  <a:pt x="659" y="411"/>
                </a:lnTo>
                <a:lnTo>
                  <a:pt x="674" y="448"/>
                </a:lnTo>
                <a:lnTo>
                  <a:pt x="686" y="486"/>
                </a:lnTo>
                <a:lnTo>
                  <a:pt x="697" y="524"/>
                </a:lnTo>
                <a:lnTo>
                  <a:pt x="707" y="561"/>
                </a:lnTo>
                <a:lnTo>
                  <a:pt x="711" y="580"/>
                </a:lnTo>
                <a:lnTo>
                  <a:pt x="715" y="599"/>
                </a:lnTo>
                <a:lnTo>
                  <a:pt x="716" y="618"/>
                </a:lnTo>
                <a:lnTo>
                  <a:pt x="718" y="638"/>
                </a:lnTo>
                <a:lnTo>
                  <a:pt x="720" y="657"/>
                </a:lnTo>
                <a:lnTo>
                  <a:pt x="722" y="676"/>
                </a:lnTo>
                <a:lnTo>
                  <a:pt x="724" y="693"/>
                </a:lnTo>
                <a:lnTo>
                  <a:pt x="724" y="712"/>
                </a:lnTo>
                <a:lnTo>
                  <a:pt x="724" y="732"/>
                </a:lnTo>
                <a:lnTo>
                  <a:pt x="722" y="749"/>
                </a:lnTo>
                <a:lnTo>
                  <a:pt x="722" y="766"/>
                </a:lnTo>
                <a:lnTo>
                  <a:pt x="720" y="782"/>
                </a:lnTo>
                <a:lnTo>
                  <a:pt x="718" y="797"/>
                </a:lnTo>
                <a:lnTo>
                  <a:pt x="715" y="812"/>
                </a:lnTo>
                <a:lnTo>
                  <a:pt x="713" y="828"/>
                </a:lnTo>
                <a:lnTo>
                  <a:pt x="709" y="841"/>
                </a:lnTo>
                <a:lnTo>
                  <a:pt x="705" y="854"/>
                </a:lnTo>
                <a:lnTo>
                  <a:pt x="699" y="868"/>
                </a:lnTo>
                <a:lnTo>
                  <a:pt x="695" y="881"/>
                </a:lnTo>
                <a:lnTo>
                  <a:pt x="690" y="893"/>
                </a:lnTo>
                <a:lnTo>
                  <a:pt x="684" y="904"/>
                </a:lnTo>
                <a:lnTo>
                  <a:pt x="678" y="914"/>
                </a:lnTo>
                <a:lnTo>
                  <a:pt x="670" y="926"/>
                </a:lnTo>
                <a:lnTo>
                  <a:pt x="663" y="935"/>
                </a:lnTo>
                <a:lnTo>
                  <a:pt x="655" y="943"/>
                </a:lnTo>
                <a:lnTo>
                  <a:pt x="647" y="952"/>
                </a:lnTo>
                <a:lnTo>
                  <a:pt x="638" y="960"/>
                </a:lnTo>
                <a:lnTo>
                  <a:pt x="630" y="968"/>
                </a:lnTo>
                <a:lnTo>
                  <a:pt x="620" y="974"/>
                </a:lnTo>
                <a:lnTo>
                  <a:pt x="609" y="979"/>
                </a:lnTo>
                <a:lnTo>
                  <a:pt x="599" y="985"/>
                </a:lnTo>
                <a:lnTo>
                  <a:pt x="588" y="991"/>
                </a:lnTo>
                <a:lnTo>
                  <a:pt x="576" y="995"/>
                </a:lnTo>
                <a:lnTo>
                  <a:pt x="565" y="998"/>
                </a:lnTo>
                <a:lnTo>
                  <a:pt x="553" y="1002"/>
                </a:lnTo>
                <a:lnTo>
                  <a:pt x="540" y="1004"/>
                </a:lnTo>
                <a:lnTo>
                  <a:pt x="526" y="1006"/>
                </a:lnTo>
                <a:lnTo>
                  <a:pt x="513" y="1008"/>
                </a:lnTo>
                <a:lnTo>
                  <a:pt x="500" y="1008"/>
                </a:lnTo>
                <a:lnTo>
                  <a:pt x="484" y="1010"/>
                </a:lnTo>
                <a:lnTo>
                  <a:pt x="476" y="1008"/>
                </a:lnTo>
                <a:lnTo>
                  <a:pt x="469" y="1008"/>
                </a:lnTo>
                <a:lnTo>
                  <a:pt x="463" y="1006"/>
                </a:lnTo>
                <a:lnTo>
                  <a:pt x="455" y="1002"/>
                </a:lnTo>
                <a:lnTo>
                  <a:pt x="448" y="998"/>
                </a:lnTo>
                <a:lnTo>
                  <a:pt x="440" y="995"/>
                </a:lnTo>
                <a:lnTo>
                  <a:pt x="432" y="991"/>
                </a:lnTo>
                <a:lnTo>
                  <a:pt x="423" y="985"/>
                </a:lnTo>
                <a:lnTo>
                  <a:pt x="415" y="977"/>
                </a:lnTo>
                <a:lnTo>
                  <a:pt x="407" y="970"/>
                </a:lnTo>
                <a:lnTo>
                  <a:pt x="400" y="962"/>
                </a:lnTo>
                <a:lnTo>
                  <a:pt x="390" y="954"/>
                </a:lnTo>
                <a:lnTo>
                  <a:pt x="382" y="945"/>
                </a:lnTo>
                <a:lnTo>
                  <a:pt x="373" y="933"/>
                </a:lnTo>
                <a:lnTo>
                  <a:pt x="365" y="922"/>
                </a:lnTo>
                <a:lnTo>
                  <a:pt x="356" y="910"/>
                </a:lnTo>
                <a:lnTo>
                  <a:pt x="346" y="897"/>
                </a:lnTo>
                <a:lnTo>
                  <a:pt x="338" y="883"/>
                </a:lnTo>
                <a:lnTo>
                  <a:pt x="329" y="870"/>
                </a:lnTo>
                <a:lnTo>
                  <a:pt x="319" y="854"/>
                </a:lnTo>
                <a:lnTo>
                  <a:pt x="309" y="839"/>
                </a:lnTo>
                <a:lnTo>
                  <a:pt x="300" y="822"/>
                </a:lnTo>
                <a:lnTo>
                  <a:pt x="290" y="805"/>
                </a:lnTo>
                <a:lnTo>
                  <a:pt x="281" y="785"/>
                </a:lnTo>
                <a:lnTo>
                  <a:pt x="271" y="766"/>
                </a:lnTo>
                <a:lnTo>
                  <a:pt x="261" y="747"/>
                </a:lnTo>
                <a:lnTo>
                  <a:pt x="250" y="726"/>
                </a:lnTo>
                <a:lnTo>
                  <a:pt x="240" y="705"/>
                </a:lnTo>
                <a:lnTo>
                  <a:pt x="231" y="684"/>
                </a:lnTo>
                <a:lnTo>
                  <a:pt x="219" y="661"/>
                </a:lnTo>
                <a:lnTo>
                  <a:pt x="210" y="638"/>
                </a:lnTo>
                <a:lnTo>
                  <a:pt x="198" y="613"/>
                </a:lnTo>
                <a:lnTo>
                  <a:pt x="187" y="584"/>
                </a:lnTo>
                <a:lnTo>
                  <a:pt x="175" y="557"/>
                </a:lnTo>
                <a:lnTo>
                  <a:pt x="164" y="532"/>
                </a:lnTo>
                <a:lnTo>
                  <a:pt x="152" y="505"/>
                </a:lnTo>
                <a:lnTo>
                  <a:pt x="141" y="480"/>
                </a:lnTo>
                <a:lnTo>
                  <a:pt x="131" y="457"/>
                </a:lnTo>
                <a:lnTo>
                  <a:pt x="121" y="432"/>
                </a:lnTo>
                <a:lnTo>
                  <a:pt x="112" y="409"/>
                </a:lnTo>
                <a:lnTo>
                  <a:pt x="102" y="388"/>
                </a:lnTo>
                <a:lnTo>
                  <a:pt x="94" y="365"/>
                </a:lnTo>
                <a:lnTo>
                  <a:pt x="85" y="344"/>
                </a:lnTo>
                <a:lnTo>
                  <a:pt x="77" y="325"/>
                </a:lnTo>
                <a:lnTo>
                  <a:pt x="70" y="304"/>
                </a:lnTo>
                <a:lnTo>
                  <a:pt x="62" y="286"/>
                </a:lnTo>
                <a:lnTo>
                  <a:pt x="56" y="267"/>
                </a:lnTo>
                <a:lnTo>
                  <a:pt x="50" y="250"/>
                </a:lnTo>
                <a:lnTo>
                  <a:pt x="43" y="233"/>
                </a:lnTo>
                <a:lnTo>
                  <a:pt x="39" y="215"/>
                </a:lnTo>
                <a:lnTo>
                  <a:pt x="33" y="200"/>
                </a:lnTo>
                <a:lnTo>
                  <a:pt x="27" y="185"/>
                </a:lnTo>
                <a:lnTo>
                  <a:pt x="23" y="171"/>
                </a:lnTo>
                <a:lnTo>
                  <a:pt x="20" y="158"/>
                </a:lnTo>
                <a:lnTo>
                  <a:pt x="16" y="144"/>
                </a:lnTo>
                <a:lnTo>
                  <a:pt x="12" y="131"/>
                </a:lnTo>
                <a:lnTo>
                  <a:pt x="10" y="119"/>
                </a:lnTo>
                <a:lnTo>
                  <a:pt x="6" y="110"/>
                </a:lnTo>
                <a:lnTo>
                  <a:pt x="4" y="98"/>
                </a:lnTo>
                <a:lnTo>
                  <a:pt x="2" y="89"/>
                </a:lnTo>
                <a:lnTo>
                  <a:pt x="2" y="81"/>
                </a:lnTo>
                <a:lnTo>
                  <a:pt x="0" y="71"/>
                </a:lnTo>
                <a:lnTo>
                  <a:pt x="0" y="64"/>
                </a:lnTo>
                <a:lnTo>
                  <a:pt x="0" y="58"/>
                </a:lnTo>
                <a:lnTo>
                  <a:pt x="0" y="52"/>
                </a:lnTo>
                <a:lnTo>
                  <a:pt x="0" y="46"/>
                </a:lnTo>
                <a:lnTo>
                  <a:pt x="2" y="41"/>
                </a:lnTo>
                <a:lnTo>
                  <a:pt x="4" y="37"/>
                </a:lnTo>
                <a:lnTo>
                  <a:pt x="6" y="31"/>
                </a:lnTo>
                <a:lnTo>
                  <a:pt x="10" y="27"/>
                </a:lnTo>
                <a:lnTo>
                  <a:pt x="14" y="23"/>
                </a:lnTo>
                <a:lnTo>
                  <a:pt x="18" y="19"/>
                </a:lnTo>
                <a:lnTo>
                  <a:pt x="25" y="14"/>
                </a:lnTo>
                <a:lnTo>
                  <a:pt x="37" y="8"/>
                </a:lnTo>
                <a:lnTo>
                  <a:pt x="50" y="4"/>
                </a:lnTo>
                <a:lnTo>
                  <a:pt x="64" y="0"/>
                </a:lnTo>
                <a:lnTo>
                  <a:pt x="6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340225" y="2984500"/>
            <a:ext cx="2076450" cy="495300"/>
          </a:xfrm>
          <a:custGeom>
            <a:avLst/>
            <a:gdLst/>
            <a:ahLst/>
            <a:cxnLst>
              <a:cxn ang="0">
                <a:pos x="2229" y="4"/>
              </a:cxn>
              <a:cxn ang="0">
                <a:pos x="2298" y="19"/>
              </a:cxn>
              <a:cxn ang="0">
                <a:pos x="2377" y="46"/>
              </a:cxn>
              <a:cxn ang="0">
                <a:pos x="2463" y="88"/>
              </a:cxn>
              <a:cxn ang="0">
                <a:pos x="2530" y="123"/>
              </a:cxn>
              <a:cxn ang="0">
                <a:pos x="2574" y="157"/>
              </a:cxn>
              <a:cxn ang="0">
                <a:pos x="2601" y="194"/>
              </a:cxn>
              <a:cxn ang="0">
                <a:pos x="2615" y="236"/>
              </a:cxn>
              <a:cxn ang="0">
                <a:pos x="2609" y="269"/>
              </a:cxn>
              <a:cxn ang="0">
                <a:pos x="2584" y="295"/>
              </a:cxn>
              <a:cxn ang="0">
                <a:pos x="2542" y="318"/>
              </a:cxn>
              <a:cxn ang="0">
                <a:pos x="2480" y="336"/>
              </a:cxn>
              <a:cxn ang="0">
                <a:pos x="2426" y="353"/>
              </a:cxn>
              <a:cxn ang="0">
                <a:pos x="2365" y="370"/>
              </a:cxn>
              <a:cxn ang="0">
                <a:pos x="2290" y="388"/>
              </a:cxn>
              <a:cxn ang="0">
                <a:pos x="2204" y="407"/>
              </a:cxn>
              <a:cxn ang="0">
                <a:pos x="2102" y="426"/>
              </a:cxn>
              <a:cxn ang="0">
                <a:pos x="1987" y="447"/>
              </a:cxn>
              <a:cxn ang="0">
                <a:pos x="1858" y="468"/>
              </a:cxn>
              <a:cxn ang="0">
                <a:pos x="1718" y="491"/>
              </a:cxn>
              <a:cxn ang="0">
                <a:pos x="1515" y="520"/>
              </a:cxn>
              <a:cxn ang="0">
                <a:pos x="1313" y="547"/>
              </a:cxn>
              <a:cxn ang="0">
                <a:pos x="1129" y="570"/>
              </a:cxn>
              <a:cxn ang="0">
                <a:pos x="966" y="587"/>
              </a:cxn>
              <a:cxn ang="0">
                <a:pos x="822" y="603"/>
              </a:cxn>
              <a:cxn ang="0">
                <a:pos x="697" y="614"/>
              </a:cxn>
              <a:cxn ang="0">
                <a:pos x="593" y="620"/>
              </a:cxn>
              <a:cxn ang="0">
                <a:pos x="509" y="624"/>
              </a:cxn>
              <a:cxn ang="0">
                <a:pos x="393" y="622"/>
              </a:cxn>
              <a:cxn ang="0">
                <a:pos x="282" y="610"/>
              </a:cxn>
              <a:cxn ang="0">
                <a:pos x="192" y="591"/>
              </a:cxn>
              <a:cxn ang="0">
                <a:pos x="119" y="562"/>
              </a:cxn>
              <a:cxn ang="0">
                <a:pos x="69" y="524"/>
              </a:cxn>
              <a:cxn ang="0">
                <a:pos x="33" y="485"/>
              </a:cxn>
              <a:cxn ang="0">
                <a:pos x="10" y="453"/>
              </a:cxn>
              <a:cxn ang="0">
                <a:pos x="0" y="422"/>
              </a:cxn>
              <a:cxn ang="0">
                <a:pos x="8" y="399"/>
              </a:cxn>
              <a:cxn ang="0">
                <a:pos x="40" y="382"/>
              </a:cxn>
              <a:cxn ang="0">
                <a:pos x="102" y="368"/>
              </a:cxn>
              <a:cxn ang="0">
                <a:pos x="188" y="361"/>
              </a:cxn>
              <a:cxn ang="0">
                <a:pos x="413" y="338"/>
              </a:cxn>
              <a:cxn ang="0">
                <a:pos x="691" y="303"/>
              </a:cxn>
              <a:cxn ang="0">
                <a:pos x="981" y="259"/>
              </a:cxn>
              <a:cxn ang="0">
                <a:pos x="1282" y="203"/>
              </a:cxn>
              <a:cxn ang="0">
                <a:pos x="1515" y="161"/>
              </a:cxn>
              <a:cxn ang="0">
                <a:pos x="1705" y="123"/>
              </a:cxn>
              <a:cxn ang="0">
                <a:pos x="1874" y="82"/>
              </a:cxn>
              <a:cxn ang="0">
                <a:pos x="2021" y="42"/>
              </a:cxn>
              <a:cxn ang="0">
                <a:pos x="2098" y="19"/>
              </a:cxn>
              <a:cxn ang="0">
                <a:pos x="2137" y="9"/>
              </a:cxn>
              <a:cxn ang="0">
                <a:pos x="2163" y="2"/>
              </a:cxn>
              <a:cxn ang="0">
                <a:pos x="2183" y="0"/>
              </a:cxn>
            </a:cxnLst>
            <a:rect l="0" t="0" r="r" b="b"/>
            <a:pathLst>
              <a:path w="2615" h="624">
                <a:moveTo>
                  <a:pt x="2183" y="0"/>
                </a:moveTo>
                <a:lnTo>
                  <a:pt x="2198" y="0"/>
                </a:lnTo>
                <a:lnTo>
                  <a:pt x="2213" y="2"/>
                </a:lnTo>
                <a:lnTo>
                  <a:pt x="2229" y="4"/>
                </a:lnTo>
                <a:lnTo>
                  <a:pt x="2244" y="6"/>
                </a:lnTo>
                <a:lnTo>
                  <a:pt x="2261" y="9"/>
                </a:lnTo>
                <a:lnTo>
                  <a:pt x="2281" y="13"/>
                </a:lnTo>
                <a:lnTo>
                  <a:pt x="2298" y="19"/>
                </a:lnTo>
                <a:lnTo>
                  <a:pt x="2317" y="23"/>
                </a:lnTo>
                <a:lnTo>
                  <a:pt x="2336" y="31"/>
                </a:lnTo>
                <a:lnTo>
                  <a:pt x="2357" y="38"/>
                </a:lnTo>
                <a:lnTo>
                  <a:pt x="2377" y="46"/>
                </a:lnTo>
                <a:lnTo>
                  <a:pt x="2398" y="55"/>
                </a:lnTo>
                <a:lnTo>
                  <a:pt x="2419" y="65"/>
                </a:lnTo>
                <a:lnTo>
                  <a:pt x="2442" y="77"/>
                </a:lnTo>
                <a:lnTo>
                  <a:pt x="2463" y="88"/>
                </a:lnTo>
                <a:lnTo>
                  <a:pt x="2486" y="102"/>
                </a:lnTo>
                <a:lnTo>
                  <a:pt x="2501" y="107"/>
                </a:lnTo>
                <a:lnTo>
                  <a:pt x="2517" y="115"/>
                </a:lnTo>
                <a:lnTo>
                  <a:pt x="2530" y="123"/>
                </a:lnTo>
                <a:lnTo>
                  <a:pt x="2544" y="132"/>
                </a:lnTo>
                <a:lnTo>
                  <a:pt x="2555" y="140"/>
                </a:lnTo>
                <a:lnTo>
                  <a:pt x="2565" y="148"/>
                </a:lnTo>
                <a:lnTo>
                  <a:pt x="2574" y="157"/>
                </a:lnTo>
                <a:lnTo>
                  <a:pt x="2582" y="167"/>
                </a:lnTo>
                <a:lnTo>
                  <a:pt x="2590" y="176"/>
                </a:lnTo>
                <a:lnTo>
                  <a:pt x="2597" y="184"/>
                </a:lnTo>
                <a:lnTo>
                  <a:pt x="2601" y="194"/>
                </a:lnTo>
                <a:lnTo>
                  <a:pt x="2607" y="205"/>
                </a:lnTo>
                <a:lnTo>
                  <a:pt x="2611" y="215"/>
                </a:lnTo>
                <a:lnTo>
                  <a:pt x="2613" y="224"/>
                </a:lnTo>
                <a:lnTo>
                  <a:pt x="2615" y="236"/>
                </a:lnTo>
                <a:lnTo>
                  <a:pt x="2615" y="246"/>
                </a:lnTo>
                <a:lnTo>
                  <a:pt x="2613" y="253"/>
                </a:lnTo>
                <a:lnTo>
                  <a:pt x="2611" y="261"/>
                </a:lnTo>
                <a:lnTo>
                  <a:pt x="2609" y="269"/>
                </a:lnTo>
                <a:lnTo>
                  <a:pt x="2605" y="276"/>
                </a:lnTo>
                <a:lnTo>
                  <a:pt x="2599" y="284"/>
                </a:lnTo>
                <a:lnTo>
                  <a:pt x="2592" y="290"/>
                </a:lnTo>
                <a:lnTo>
                  <a:pt x="2584" y="295"/>
                </a:lnTo>
                <a:lnTo>
                  <a:pt x="2576" y="303"/>
                </a:lnTo>
                <a:lnTo>
                  <a:pt x="2565" y="309"/>
                </a:lnTo>
                <a:lnTo>
                  <a:pt x="2555" y="313"/>
                </a:lnTo>
                <a:lnTo>
                  <a:pt x="2542" y="318"/>
                </a:lnTo>
                <a:lnTo>
                  <a:pt x="2528" y="324"/>
                </a:lnTo>
                <a:lnTo>
                  <a:pt x="2513" y="328"/>
                </a:lnTo>
                <a:lnTo>
                  <a:pt x="2497" y="332"/>
                </a:lnTo>
                <a:lnTo>
                  <a:pt x="2480" y="336"/>
                </a:lnTo>
                <a:lnTo>
                  <a:pt x="2463" y="340"/>
                </a:lnTo>
                <a:lnTo>
                  <a:pt x="2451" y="343"/>
                </a:lnTo>
                <a:lnTo>
                  <a:pt x="2440" y="349"/>
                </a:lnTo>
                <a:lnTo>
                  <a:pt x="2426" y="353"/>
                </a:lnTo>
                <a:lnTo>
                  <a:pt x="2411" y="357"/>
                </a:lnTo>
                <a:lnTo>
                  <a:pt x="2398" y="361"/>
                </a:lnTo>
                <a:lnTo>
                  <a:pt x="2382" y="366"/>
                </a:lnTo>
                <a:lnTo>
                  <a:pt x="2365" y="370"/>
                </a:lnTo>
                <a:lnTo>
                  <a:pt x="2348" y="374"/>
                </a:lnTo>
                <a:lnTo>
                  <a:pt x="2330" y="380"/>
                </a:lnTo>
                <a:lnTo>
                  <a:pt x="2311" y="384"/>
                </a:lnTo>
                <a:lnTo>
                  <a:pt x="2290" y="388"/>
                </a:lnTo>
                <a:lnTo>
                  <a:pt x="2271" y="393"/>
                </a:lnTo>
                <a:lnTo>
                  <a:pt x="2248" y="397"/>
                </a:lnTo>
                <a:lnTo>
                  <a:pt x="2227" y="403"/>
                </a:lnTo>
                <a:lnTo>
                  <a:pt x="2204" y="407"/>
                </a:lnTo>
                <a:lnTo>
                  <a:pt x="2179" y="413"/>
                </a:lnTo>
                <a:lnTo>
                  <a:pt x="2154" y="416"/>
                </a:lnTo>
                <a:lnTo>
                  <a:pt x="2129" y="422"/>
                </a:lnTo>
                <a:lnTo>
                  <a:pt x="2102" y="426"/>
                </a:lnTo>
                <a:lnTo>
                  <a:pt x="2073" y="432"/>
                </a:lnTo>
                <a:lnTo>
                  <a:pt x="2046" y="436"/>
                </a:lnTo>
                <a:lnTo>
                  <a:pt x="2018" y="441"/>
                </a:lnTo>
                <a:lnTo>
                  <a:pt x="1987" y="447"/>
                </a:lnTo>
                <a:lnTo>
                  <a:pt x="1956" y="453"/>
                </a:lnTo>
                <a:lnTo>
                  <a:pt x="1925" y="457"/>
                </a:lnTo>
                <a:lnTo>
                  <a:pt x="1893" y="462"/>
                </a:lnTo>
                <a:lnTo>
                  <a:pt x="1858" y="468"/>
                </a:lnTo>
                <a:lnTo>
                  <a:pt x="1826" y="474"/>
                </a:lnTo>
                <a:lnTo>
                  <a:pt x="1791" y="480"/>
                </a:lnTo>
                <a:lnTo>
                  <a:pt x="1755" y="485"/>
                </a:lnTo>
                <a:lnTo>
                  <a:pt x="1718" y="491"/>
                </a:lnTo>
                <a:lnTo>
                  <a:pt x="1682" y="497"/>
                </a:lnTo>
                <a:lnTo>
                  <a:pt x="1624" y="505"/>
                </a:lnTo>
                <a:lnTo>
                  <a:pt x="1570" y="512"/>
                </a:lnTo>
                <a:lnTo>
                  <a:pt x="1515" y="520"/>
                </a:lnTo>
                <a:lnTo>
                  <a:pt x="1463" y="528"/>
                </a:lnTo>
                <a:lnTo>
                  <a:pt x="1411" y="533"/>
                </a:lnTo>
                <a:lnTo>
                  <a:pt x="1361" y="539"/>
                </a:lnTo>
                <a:lnTo>
                  <a:pt x="1313" y="547"/>
                </a:lnTo>
                <a:lnTo>
                  <a:pt x="1265" y="553"/>
                </a:lnTo>
                <a:lnTo>
                  <a:pt x="1219" y="558"/>
                </a:lnTo>
                <a:lnTo>
                  <a:pt x="1173" y="564"/>
                </a:lnTo>
                <a:lnTo>
                  <a:pt x="1129" y="570"/>
                </a:lnTo>
                <a:lnTo>
                  <a:pt x="1086" y="574"/>
                </a:lnTo>
                <a:lnTo>
                  <a:pt x="1044" y="580"/>
                </a:lnTo>
                <a:lnTo>
                  <a:pt x="1004" y="583"/>
                </a:lnTo>
                <a:lnTo>
                  <a:pt x="966" y="587"/>
                </a:lnTo>
                <a:lnTo>
                  <a:pt x="927" y="591"/>
                </a:lnTo>
                <a:lnTo>
                  <a:pt x="891" y="595"/>
                </a:lnTo>
                <a:lnTo>
                  <a:pt x="856" y="599"/>
                </a:lnTo>
                <a:lnTo>
                  <a:pt x="822" y="603"/>
                </a:lnTo>
                <a:lnTo>
                  <a:pt x="789" y="606"/>
                </a:lnTo>
                <a:lnTo>
                  <a:pt x="756" y="608"/>
                </a:lnTo>
                <a:lnTo>
                  <a:pt x="728" y="612"/>
                </a:lnTo>
                <a:lnTo>
                  <a:pt x="697" y="614"/>
                </a:lnTo>
                <a:lnTo>
                  <a:pt x="670" y="616"/>
                </a:lnTo>
                <a:lnTo>
                  <a:pt x="643" y="618"/>
                </a:lnTo>
                <a:lnTo>
                  <a:pt x="618" y="620"/>
                </a:lnTo>
                <a:lnTo>
                  <a:pt x="593" y="620"/>
                </a:lnTo>
                <a:lnTo>
                  <a:pt x="570" y="622"/>
                </a:lnTo>
                <a:lnTo>
                  <a:pt x="549" y="622"/>
                </a:lnTo>
                <a:lnTo>
                  <a:pt x="528" y="624"/>
                </a:lnTo>
                <a:lnTo>
                  <a:pt x="509" y="624"/>
                </a:lnTo>
                <a:lnTo>
                  <a:pt x="489" y="624"/>
                </a:lnTo>
                <a:lnTo>
                  <a:pt x="457" y="624"/>
                </a:lnTo>
                <a:lnTo>
                  <a:pt x="424" y="622"/>
                </a:lnTo>
                <a:lnTo>
                  <a:pt x="393" y="622"/>
                </a:lnTo>
                <a:lnTo>
                  <a:pt x="365" y="620"/>
                </a:lnTo>
                <a:lnTo>
                  <a:pt x="336" y="616"/>
                </a:lnTo>
                <a:lnTo>
                  <a:pt x="309" y="614"/>
                </a:lnTo>
                <a:lnTo>
                  <a:pt x="282" y="610"/>
                </a:lnTo>
                <a:lnTo>
                  <a:pt x="257" y="606"/>
                </a:lnTo>
                <a:lnTo>
                  <a:pt x="234" y="601"/>
                </a:lnTo>
                <a:lnTo>
                  <a:pt x="213" y="597"/>
                </a:lnTo>
                <a:lnTo>
                  <a:pt x="192" y="591"/>
                </a:lnTo>
                <a:lnTo>
                  <a:pt x="171" y="583"/>
                </a:lnTo>
                <a:lnTo>
                  <a:pt x="154" y="578"/>
                </a:lnTo>
                <a:lnTo>
                  <a:pt x="136" y="570"/>
                </a:lnTo>
                <a:lnTo>
                  <a:pt x="119" y="562"/>
                </a:lnTo>
                <a:lnTo>
                  <a:pt x="106" y="555"/>
                </a:lnTo>
                <a:lnTo>
                  <a:pt x="92" y="543"/>
                </a:lnTo>
                <a:lnTo>
                  <a:pt x="81" y="533"/>
                </a:lnTo>
                <a:lnTo>
                  <a:pt x="69" y="524"/>
                </a:lnTo>
                <a:lnTo>
                  <a:pt x="59" y="514"/>
                </a:lnTo>
                <a:lnTo>
                  <a:pt x="50" y="505"/>
                </a:lnTo>
                <a:lnTo>
                  <a:pt x="40" y="495"/>
                </a:lnTo>
                <a:lnTo>
                  <a:pt x="33" y="485"/>
                </a:lnTo>
                <a:lnTo>
                  <a:pt x="27" y="478"/>
                </a:lnTo>
                <a:lnTo>
                  <a:pt x="19" y="470"/>
                </a:lnTo>
                <a:lnTo>
                  <a:pt x="15" y="461"/>
                </a:lnTo>
                <a:lnTo>
                  <a:pt x="10" y="453"/>
                </a:lnTo>
                <a:lnTo>
                  <a:pt x="6" y="445"/>
                </a:lnTo>
                <a:lnTo>
                  <a:pt x="4" y="437"/>
                </a:lnTo>
                <a:lnTo>
                  <a:pt x="2" y="430"/>
                </a:lnTo>
                <a:lnTo>
                  <a:pt x="0" y="422"/>
                </a:lnTo>
                <a:lnTo>
                  <a:pt x="0" y="416"/>
                </a:lnTo>
                <a:lnTo>
                  <a:pt x="0" y="411"/>
                </a:lnTo>
                <a:lnTo>
                  <a:pt x="2" y="405"/>
                </a:lnTo>
                <a:lnTo>
                  <a:pt x="8" y="399"/>
                </a:lnTo>
                <a:lnTo>
                  <a:pt x="13" y="395"/>
                </a:lnTo>
                <a:lnTo>
                  <a:pt x="21" y="389"/>
                </a:lnTo>
                <a:lnTo>
                  <a:pt x="29" y="386"/>
                </a:lnTo>
                <a:lnTo>
                  <a:pt x="40" y="382"/>
                </a:lnTo>
                <a:lnTo>
                  <a:pt x="54" y="378"/>
                </a:lnTo>
                <a:lnTo>
                  <a:pt x="67" y="374"/>
                </a:lnTo>
                <a:lnTo>
                  <a:pt x="83" y="372"/>
                </a:lnTo>
                <a:lnTo>
                  <a:pt x="102" y="368"/>
                </a:lnTo>
                <a:lnTo>
                  <a:pt x="121" y="366"/>
                </a:lnTo>
                <a:lnTo>
                  <a:pt x="142" y="365"/>
                </a:lnTo>
                <a:lnTo>
                  <a:pt x="165" y="363"/>
                </a:lnTo>
                <a:lnTo>
                  <a:pt x="188" y="361"/>
                </a:lnTo>
                <a:lnTo>
                  <a:pt x="215" y="359"/>
                </a:lnTo>
                <a:lnTo>
                  <a:pt x="280" y="353"/>
                </a:lnTo>
                <a:lnTo>
                  <a:pt x="347" y="345"/>
                </a:lnTo>
                <a:lnTo>
                  <a:pt x="413" y="338"/>
                </a:lnTo>
                <a:lnTo>
                  <a:pt x="482" y="330"/>
                </a:lnTo>
                <a:lnTo>
                  <a:pt x="551" y="322"/>
                </a:lnTo>
                <a:lnTo>
                  <a:pt x="620" y="313"/>
                </a:lnTo>
                <a:lnTo>
                  <a:pt x="691" y="303"/>
                </a:lnTo>
                <a:lnTo>
                  <a:pt x="762" y="293"/>
                </a:lnTo>
                <a:lnTo>
                  <a:pt x="833" y="282"/>
                </a:lnTo>
                <a:lnTo>
                  <a:pt x="906" y="270"/>
                </a:lnTo>
                <a:lnTo>
                  <a:pt x="981" y="259"/>
                </a:lnTo>
                <a:lnTo>
                  <a:pt x="1054" y="246"/>
                </a:lnTo>
                <a:lnTo>
                  <a:pt x="1131" y="232"/>
                </a:lnTo>
                <a:lnTo>
                  <a:pt x="1206" y="219"/>
                </a:lnTo>
                <a:lnTo>
                  <a:pt x="1282" y="203"/>
                </a:lnTo>
                <a:lnTo>
                  <a:pt x="1359" y="190"/>
                </a:lnTo>
                <a:lnTo>
                  <a:pt x="1413" y="180"/>
                </a:lnTo>
                <a:lnTo>
                  <a:pt x="1465" y="171"/>
                </a:lnTo>
                <a:lnTo>
                  <a:pt x="1515" y="161"/>
                </a:lnTo>
                <a:lnTo>
                  <a:pt x="1564" y="151"/>
                </a:lnTo>
                <a:lnTo>
                  <a:pt x="1612" y="142"/>
                </a:lnTo>
                <a:lnTo>
                  <a:pt x="1659" y="132"/>
                </a:lnTo>
                <a:lnTo>
                  <a:pt x="1705" y="123"/>
                </a:lnTo>
                <a:lnTo>
                  <a:pt x="1749" y="113"/>
                </a:lnTo>
                <a:lnTo>
                  <a:pt x="1791" y="103"/>
                </a:lnTo>
                <a:lnTo>
                  <a:pt x="1833" y="94"/>
                </a:lnTo>
                <a:lnTo>
                  <a:pt x="1874" y="82"/>
                </a:lnTo>
                <a:lnTo>
                  <a:pt x="1912" y="73"/>
                </a:lnTo>
                <a:lnTo>
                  <a:pt x="1950" y="63"/>
                </a:lnTo>
                <a:lnTo>
                  <a:pt x="1985" y="54"/>
                </a:lnTo>
                <a:lnTo>
                  <a:pt x="2021" y="42"/>
                </a:lnTo>
                <a:lnTo>
                  <a:pt x="2054" y="32"/>
                </a:lnTo>
                <a:lnTo>
                  <a:pt x="2077" y="25"/>
                </a:lnTo>
                <a:lnTo>
                  <a:pt x="2089" y="21"/>
                </a:lnTo>
                <a:lnTo>
                  <a:pt x="2098" y="19"/>
                </a:lnTo>
                <a:lnTo>
                  <a:pt x="2110" y="15"/>
                </a:lnTo>
                <a:lnTo>
                  <a:pt x="2119" y="13"/>
                </a:lnTo>
                <a:lnTo>
                  <a:pt x="2127" y="11"/>
                </a:lnTo>
                <a:lnTo>
                  <a:pt x="2137" y="9"/>
                </a:lnTo>
                <a:lnTo>
                  <a:pt x="2144" y="7"/>
                </a:lnTo>
                <a:lnTo>
                  <a:pt x="2152" y="6"/>
                </a:lnTo>
                <a:lnTo>
                  <a:pt x="2158" y="4"/>
                </a:lnTo>
                <a:lnTo>
                  <a:pt x="2163" y="2"/>
                </a:lnTo>
                <a:lnTo>
                  <a:pt x="2169" y="2"/>
                </a:lnTo>
                <a:lnTo>
                  <a:pt x="2175" y="0"/>
                </a:lnTo>
                <a:lnTo>
                  <a:pt x="2179" y="0"/>
                </a:lnTo>
                <a:lnTo>
                  <a:pt x="2183" y="0"/>
                </a:lnTo>
                <a:lnTo>
                  <a:pt x="218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572000" y="3429000"/>
            <a:ext cx="547687" cy="1820862"/>
          </a:xfrm>
          <a:custGeom>
            <a:avLst/>
            <a:gdLst/>
            <a:ahLst/>
            <a:cxnLst>
              <a:cxn ang="0">
                <a:pos x="46" y="2"/>
              </a:cxn>
              <a:cxn ang="0">
                <a:pos x="65" y="16"/>
              </a:cxn>
              <a:cxn ang="0">
                <a:pos x="92" y="37"/>
              </a:cxn>
              <a:cxn ang="0">
                <a:pos x="125" y="68"/>
              </a:cxn>
              <a:cxn ang="0">
                <a:pos x="186" y="158"/>
              </a:cxn>
              <a:cxn ang="0">
                <a:pos x="255" y="273"/>
              </a:cxn>
              <a:cxn ang="0">
                <a:pos x="324" y="398"/>
              </a:cxn>
              <a:cxn ang="0">
                <a:pos x="391" y="532"/>
              </a:cxn>
              <a:cxn ang="0">
                <a:pos x="468" y="722"/>
              </a:cxn>
              <a:cxn ang="0">
                <a:pos x="537" y="920"/>
              </a:cxn>
              <a:cxn ang="0">
                <a:pos x="593" y="1110"/>
              </a:cxn>
              <a:cxn ang="0">
                <a:pos x="633" y="1292"/>
              </a:cxn>
              <a:cxn ang="0">
                <a:pos x="656" y="1452"/>
              </a:cxn>
              <a:cxn ang="0">
                <a:pos x="672" y="1615"/>
              </a:cxn>
              <a:cxn ang="0">
                <a:pos x="683" y="1788"/>
              </a:cxn>
              <a:cxn ang="0">
                <a:pos x="687" y="1970"/>
              </a:cxn>
              <a:cxn ang="0">
                <a:pos x="683" y="2085"/>
              </a:cxn>
              <a:cxn ang="0">
                <a:pos x="656" y="2191"/>
              </a:cxn>
              <a:cxn ang="0">
                <a:pos x="627" y="2244"/>
              </a:cxn>
              <a:cxn ang="0">
                <a:pos x="599" y="2271"/>
              </a:cxn>
              <a:cxn ang="0">
                <a:pos x="566" y="2287"/>
              </a:cxn>
              <a:cxn ang="0">
                <a:pos x="533" y="2294"/>
              </a:cxn>
              <a:cxn ang="0">
                <a:pos x="514" y="2290"/>
              </a:cxn>
              <a:cxn ang="0">
                <a:pos x="499" y="2269"/>
              </a:cxn>
              <a:cxn ang="0">
                <a:pos x="480" y="2231"/>
              </a:cxn>
              <a:cxn ang="0">
                <a:pos x="460" y="2177"/>
              </a:cxn>
              <a:cxn ang="0">
                <a:pos x="441" y="2123"/>
              </a:cxn>
              <a:cxn ang="0">
                <a:pos x="422" y="2060"/>
              </a:cxn>
              <a:cxn ang="0">
                <a:pos x="403" y="1983"/>
              </a:cxn>
              <a:cxn ang="0">
                <a:pos x="380" y="1893"/>
              </a:cxn>
              <a:cxn ang="0">
                <a:pos x="357" y="1789"/>
              </a:cxn>
              <a:cxn ang="0">
                <a:pos x="334" y="1672"/>
              </a:cxn>
              <a:cxn ang="0">
                <a:pos x="307" y="1544"/>
              </a:cxn>
              <a:cxn ang="0">
                <a:pos x="280" y="1400"/>
              </a:cxn>
              <a:cxn ang="0">
                <a:pos x="249" y="1223"/>
              </a:cxn>
              <a:cxn ang="0">
                <a:pos x="217" y="1050"/>
              </a:cxn>
              <a:cxn ang="0">
                <a:pos x="186" y="895"/>
              </a:cxn>
              <a:cxn ang="0">
                <a:pos x="157" y="755"/>
              </a:cxn>
              <a:cxn ang="0">
                <a:pos x="130" y="632"/>
              </a:cxn>
              <a:cxn ang="0">
                <a:pos x="105" y="522"/>
              </a:cxn>
              <a:cxn ang="0">
                <a:pos x="84" y="428"/>
              </a:cxn>
              <a:cxn ang="0">
                <a:pos x="63" y="352"/>
              </a:cxn>
              <a:cxn ang="0">
                <a:pos x="38" y="267"/>
              </a:cxn>
              <a:cxn ang="0">
                <a:pos x="17" y="187"/>
              </a:cxn>
              <a:cxn ang="0">
                <a:pos x="6" y="117"/>
              </a:cxn>
              <a:cxn ang="0">
                <a:pos x="0" y="58"/>
              </a:cxn>
              <a:cxn ang="0">
                <a:pos x="4" y="18"/>
              </a:cxn>
              <a:cxn ang="0">
                <a:pos x="27" y="0"/>
              </a:cxn>
            </a:cxnLst>
            <a:rect l="0" t="0" r="r" b="b"/>
            <a:pathLst>
              <a:path w="689" h="2294">
                <a:moveTo>
                  <a:pt x="34" y="0"/>
                </a:moveTo>
                <a:lnTo>
                  <a:pt x="38" y="0"/>
                </a:lnTo>
                <a:lnTo>
                  <a:pt x="42" y="2"/>
                </a:lnTo>
                <a:lnTo>
                  <a:pt x="46" y="2"/>
                </a:lnTo>
                <a:lnTo>
                  <a:pt x="50" y="4"/>
                </a:lnTo>
                <a:lnTo>
                  <a:pt x="55" y="8"/>
                </a:lnTo>
                <a:lnTo>
                  <a:pt x="59" y="12"/>
                </a:lnTo>
                <a:lnTo>
                  <a:pt x="65" y="16"/>
                </a:lnTo>
                <a:lnTo>
                  <a:pt x="71" y="20"/>
                </a:lnTo>
                <a:lnTo>
                  <a:pt x="77" y="23"/>
                </a:lnTo>
                <a:lnTo>
                  <a:pt x="84" y="29"/>
                </a:lnTo>
                <a:lnTo>
                  <a:pt x="92" y="37"/>
                </a:lnTo>
                <a:lnTo>
                  <a:pt x="100" y="43"/>
                </a:lnTo>
                <a:lnTo>
                  <a:pt x="107" y="50"/>
                </a:lnTo>
                <a:lnTo>
                  <a:pt x="115" y="58"/>
                </a:lnTo>
                <a:lnTo>
                  <a:pt x="125" y="68"/>
                </a:lnTo>
                <a:lnTo>
                  <a:pt x="134" y="77"/>
                </a:lnTo>
                <a:lnTo>
                  <a:pt x="151" y="102"/>
                </a:lnTo>
                <a:lnTo>
                  <a:pt x="169" y="129"/>
                </a:lnTo>
                <a:lnTo>
                  <a:pt x="186" y="158"/>
                </a:lnTo>
                <a:lnTo>
                  <a:pt x="203" y="185"/>
                </a:lnTo>
                <a:lnTo>
                  <a:pt x="221" y="213"/>
                </a:lnTo>
                <a:lnTo>
                  <a:pt x="238" y="242"/>
                </a:lnTo>
                <a:lnTo>
                  <a:pt x="255" y="273"/>
                </a:lnTo>
                <a:lnTo>
                  <a:pt x="272" y="304"/>
                </a:lnTo>
                <a:lnTo>
                  <a:pt x="290" y="334"/>
                </a:lnTo>
                <a:lnTo>
                  <a:pt x="307" y="365"/>
                </a:lnTo>
                <a:lnTo>
                  <a:pt x="324" y="398"/>
                </a:lnTo>
                <a:lnTo>
                  <a:pt x="341" y="430"/>
                </a:lnTo>
                <a:lnTo>
                  <a:pt x="359" y="463"/>
                </a:lnTo>
                <a:lnTo>
                  <a:pt x="376" y="498"/>
                </a:lnTo>
                <a:lnTo>
                  <a:pt x="391" y="532"/>
                </a:lnTo>
                <a:lnTo>
                  <a:pt x="409" y="569"/>
                </a:lnTo>
                <a:lnTo>
                  <a:pt x="430" y="620"/>
                </a:lnTo>
                <a:lnTo>
                  <a:pt x="449" y="670"/>
                </a:lnTo>
                <a:lnTo>
                  <a:pt x="468" y="722"/>
                </a:lnTo>
                <a:lnTo>
                  <a:pt x="487" y="772"/>
                </a:lnTo>
                <a:lnTo>
                  <a:pt x="505" y="822"/>
                </a:lnTo>
                <a:lnTo>
                  <a:pt x="522" y="872"/>
                </a:lnTo>
                <a:lnTo>
                  <a:pt x="537" y="920"/>
                </a:lnTo>
                <a:lnTo>
                  <a:pt x="553" y="970"/>
                </a:lnTo>
                <a:lnTo>
                  <a:pt x="568" y="1016"/>
                </a:lnTo>
                <a:lnTo>
                  <a:pt x="579" y="1064"/>
                </a:lnTo>
                <a:lnTo>
                  <a:pt x="593" y="1110"/>
                </a:lnTo>
                <a:lnTo>
                  <a:pt x="604" y="1158"/>
                </a:lnTo>
                <a:lnTo>
                  <a:pt x="614" y="1202"/>
                </a:lnTo>
                <a:lnTo>
                  <a:pt x="626" y="1248"/>
                </a:lnTo>
                <a:lnTo>
                  <a:pt x="633" y="1292"/>
                </a:lnTo>
                <a:lnTo>
                  <a:pt x="641" y="1336"/>
                </a:lnTo>
                <a:lnTo>
                  <a:pt x="647" y="1375"/>
                </a:lnTo>
                <a:lnTo>
                  <a:pt x="652" y="1413"/>
                </a:lnTo>
                <a:lnTo>
                  <a:pt x="656" y="1452"/>
                </a:lnTo>
                <a:lnTo>
                  <a:pt x="660" y="1492"/>
                </a:lnTo>
                <a:lnTo>
                  <a:pt x="666" y="1532"/>
                </a:lnTo>
                <a:lnTo>
                  <a:pt x="670" y="1574"/>
                </a:lnTo>
                <a:lnTo>
                  <a:pt x="672" y="1615"/>
                </a:lnTo>
                <a:lnTo>
                  <a:pt x="675" y="1657"/>
                </a:lnTo>
                <a:lnTo>
                  <a:pt x="679" y="1701"/>
                </a:lnTo>
                <a:lnTo>
                  <a:pt x="681" y="1743"/>
                </a:lnTo>
                <a:lnTo>
                  <a:pt x="683" y="1788"/>
                </a:lnTo>
                <a:lnTo>
                  <a:pt x="685" y="1834"/>
                </a:lnTo>
                <a:lnTo>
                  <a:pt x="687" y="1878"/>
                </a:lnTo>
                <a:lnTo>
                  <a:pt x="687" y="1924"/>
                </a:lnTo>
                <a:lnTo>
                  <a:pt x="687" y="1970"/>
                </a:lnTo>
                <a:lnTo>
                  <a:pt x="689" y="2018"/>
                </a:lnTo>
                <a:lnTo>
                  <a:pt x="687" y="2039"/>
                </a:lnTo>
                <a:lnTo>
                  <a:pt x="685" y="2062"/>
                </a:lnTo>
                <a:lnTo>
                  <a:pt x="683" y="2085"/>
                </a:lnTo>
                <a:lnTo>
                  <a:pt x="679" y="2110"/>
                </a:lnTo>
                <a:lnTo>
                  <a:pt x="674" y="2137"/>
                </a:lnTo>
                <a:lnTo>
                  <a:pt x="666" y="2164"/>
                </a:lnTo>
                <a:lnTo>
                  <a:pt x="656" y="2191"/>
                </a:lnTo>
                <a:lnTo>
                  <a:pt x="647" y="2219"/>
                </a:lnTo>
                <a:lnTo>
                  <a:pt x="641" y="2227"/>
                </a:lnTo>
                <a:lnTo>
                  <a:pt x="633" y="2237"/>
                </a:lnTo>
                <a:lnTo>
                  <a:pt x="627" y="2244"/>
                </a:lnTo>
                <a:lnTo>
                  <a:pt x="620" y="2252"/>
                </a:lnTo>
                <a:lnTo>
                  <a:pt x="612" y="2258"/>
                </a:lnTo>
                <a:lnTo>
                  <a:pt x="606" y="2265"/>
                </a:lnTo>
                <a:lnTo>
                  <a:pt x="599" y="2271"/>
                </a:lnTo>
                <a:lnTo>
                  <a:pt x="591" y="2275"/>
                </a:lnTo>
                <a:lnTo>
                  <a:pt x="583" y="2281"/>
                </a:lnTo>
                <a:lnTo>
                  <a:pt x="576" y="2285"/>
                </a:lnTo>
                <a:lnTo>
                  <a:pt x="566" y="2287"/>
                </a:lnTo>
                <a:lnTo>
                  <a:pt x="558" y="2290"/>
                </a:lnTo>
                <a:lnTo>
                  <a:pt x="551" y="2292"/>
                </a:lnTo>
                <a:lnTo>
                  <a:pt x="541" y="2292"/>
                </a:lnTo>
                <a:lnTo>
                  <a:pt x="533" y="2294"/>
                </a:lnTo>
                <a:lnTo>
                  <a:pt x="526" y="2294"/>
                </a:lnTo>
                <a:lnTo>
                  <a:pt x="522" y="2294"/>
                </a:lnTo>
                <a:lnTo>
                  <a:pt x="518" y="2292"/>
                </a:lnTo>
                <a:lnTo>
                  <a:pt x="514" y="2290"/>
                </a:lnTo>
                <a:lnTo>
                  <a:pt x="510" y="2287"/>
                </a:lnTo>
                <a:lnTo>
                  <a:pt x="507" y="2281"/>
                </a:lnTo>
                <a:lnTo>
                  <a:pt x="503" y="2275"/>
                </a:lnTo>
                <a:lnTo>
                  <a:pt x="499" y="2269"/>
                </a:lnTo>
                <a:lnTo>
                  <a:pt x="493" y="2262"/>
                </a:lnTo>
                <a:lnTo>
                  <a:pt x="489" y="2252"/>
                </a:lnTo>
                <a:lnTo>
                  <a:pt x="485" y="2242"/>
                </a:lnTo>
                <a:lnTo>
                  <a:pt x="480" y="2231"/>
                </a:lnTo>
                <a:lnTo>
                  <a:pt x="476" y="2219"/>
                </a:lnTo>
                <a:lnTo>
                  <a:pt x="470" y="2206"/>
                </a:lnTo>
                <a:lnTo>
                  <a:pt x="466" y="2193"/>
                </a:lnTo>
                <a:lnTo>
                  <a:pt x="460" y="2177"/>
                </a:lnTo>
                <a:lnTo>
                  <a:pt x="455" y="2162"/>
                </a:lnTo>
                <a:lnTo>
                  <a:pt x="451" y="2150"/>
                </a:lnTo>
                <a:lnTo>
                  <a:pt x="445" y="2137"/>
                </a:lnTo>
                <a:lnTo>
                  <a:pt x="441" y="2123"/>
                </a:lnTo>
                <a:lnTo>
                  <a:pt x="437" y="2108"/>
                </a:lnTo>
                <a:lnTo>
                  <a:pt x="432" y="2093"/>
                </a:lnTo>
                <a:lnTo>
                  <a:pt x="428" y="2075"/>
                </a:lnTo>
                <a:lnTo>
                  <a:pt x="422" y="2060"/>
                </a:lnTo>
                <a:lnTo>
                  <a:pt x="418" y="2041"/>
                </a:lnTo>
                <a:lnTo>
                  <a:pt x="412" y="2022"/>
                </a:lnTo>
                <a:lnTo>
                  <a:pt x="407" y="2003"/>
                </a:lnTo>
                <a:lnTo>
                  <a:pt x="403" y="1983"/>
                </a:lnTo>
                <a:lnTo>
                  <a:pt x="397" y="1962"/>
                </a:lnTo>
                <a:lnTo>
                  <a:pt x="391" y="1939"/>
                </a:lnTo>
                <a:lnTo>
                  <a:pt x="386" y="1916"/>
                </a:lnTo>
                <a:lnTo>
                  <a:pt x="380" y="1893"/>
                </a:lnTo>
                <a:lnTo>
                  <a:pt x="374" y="1868"/>
                </a:lnTo>
                <a:lnTo>
                  <a:pt x="368" y="1843"/>
                </a:lnTo>
                <a:lnTo>
                  <a:pt x="363" y="1816"/>
                </a:lnTo>
                <a:lnTo>
                  <a:pt x="357" y="1789"/>
                </a:lnTo>
                <a:lnTo>
                  <a:pt x="351" y="1763"/>
                </a:lnTo>
                <a:lnTo>
                  <a:pt x="345" y="1734"/>
                </a:lnTo>
                <a:lnTo>
                  <a:pt x="340" y="1703"/>
                </a:lnTo>
                <a:lnTo>
                  <a:pt x="334" y="1672"/>
                </a:lnTo>
                <a:lnTo>
                  <a:pt x="326" y="1642"/>
                </a:lnTo>
                <a:lnTo>
                  <a:pt x="320" y="1611"/>
                </a:lnTo>
                <a:lnTo>
                  <a:pt x="315" y="1576"/>
                </a:lnTo>
                <a:lnTo>
                  <a:pt x="307" y="1544"/>
                </a:lnTo>
                <a:lnTo>
                  <a:pt x="301" y="1509"/>
                </a:lnTo>
                <a:lnTo>
                  <a:pt x="293" y="1473"/>
                </a:lnTo>
                <a:lnTo>
                  <a:pt x="288" y="1436"/>
                </a:lnTo>
                <a:lnTo>
                  <a:pt x="280" y="1400"/>
                </a:lnTo>
                <a:lnTo>
                  <a:pt x="274" y="1361"/>
                </a:lnTo>
                <a:lnTo>
                  <a:pt x="265" y="1315"/>
                </a:lnTo>
                <a:lnTo>
                  <a:pt x="257" y="1267"/>
                </a:lnTo>
                <a:lnTo>
                  <a:pt x="249" y="1223"/>
                </a:lnTo>
                <a:lnTo>
                  <a:pt x="240" y="1179"/>
                </a:lnTo>
                <a:lnTo>
                  <a:pt x="232" y="1135"/>
                </a:lnTo>
                <a:lnTo>
                  <a:pt x="224" y="1093"/>
                </a:lnTo>
                <a:lnTo>
                  <a:pt x="217" y="1050"/>
                </a:lnTo>
                <a:lnTo>
                  <a:pt x="209" y="1010"/>
                </a:lnTo>
                <a:lnTo>
                  <a:pt x="201" y="972"/>
                </a:lnTo>
                <a:lnTo>
                  <a:pt x="194" y="933"/>
                </a:lnTo>
                <a:lnTo>
                  <a:pt x="186" y="895"/>
                </a:lnTo>
                <a:lnTo>
                  <a:pt x="178" y="858"/>
                </a:lnTo>
                <a:lnTo>
                  <a:pt x="173" y="824"/>
                </a:lnTo>
                <a:lnTo>
                  <a:pt x="165" y="789"/>
                </a:lnTo>
                <a:lnTo>
                  <a:pt x="157" y="755"/>
                </a:lnTo>
                <a:lnTo>
                  <a:pt x="151" y="722"/>
                </a:lnTo>
                <a:lnTo>
                  <a:pt x="144" y="691"/>
                </a:lnTo>
                <a:lnTo>
                  <a:pt x="138" y="661"/>
                </a:lnTo>
                <a:lnTo>
                  <a:pt x="130" y="632"/>
                </a:lnTo>
                <a:lnTo>
                  <a:pt x="125" y="603"/>
                </a:lnTo>
                <a:lnTo>
                  <a:pt x="119" y="574"/>
                </a:lnTo>
                <a:lnTo>
                  <a:pt x="113" y="547"/>
                </a:lnTo>
                <a:lnTo>
                  <a:pt x="105" y="522"/>
                </a:lnTo>
                <a:lnTo>
                  <a:pt x="100" y="498"/>
                </a:lnTo>
                <a:lnTo>
                  <a:pt x="94" y="474"/>
                </a:lnTo>
                <a:lnTo>
                  <a:pt x="88" y="451"/>
                </a:lnTo>
                <a:lnTo>
                  <a:pt x="84" y="428"/>
                </a:lnTo>
                <a:lnTo>
                  <a:pt x="78" y="409"/>
                </a:lnTo>
                <a:lnTo>
                  <a:pt x="73" y="388"/>
                </a:lnTo>
                <a:lnTo>
                  <a:pt x="67" y="369"/>
                </a:lnTo>
                <a:lnTo>
                  <a:pt x="63" y="352"/>
                </a:lnTo>
                <a:lnTo>
                  <a:pt x="57" y="334"/>
                </a:lnTo>
                <a:lnTo>
                  <a:pt x="52" y="311"/>
                </a:lnTo>
                <a:lnTo>
                  <a:pt x="44" y="288"/>
                </a:lnTo>
                <a:lnTo>
                  <a:pt x="38" y="267"/>
                </a:lnTo>
                <a:lnTo>
                  <a:pt x="32" y="246"/>
                </a:lnTo>
                <a:lnTo>
                  <a:pt x="27" y="225"/>
                </a:lnTo>
                <a:lnTo>
                  <a:pt x="23" y="206"/>
                </a:lnTo>
                <a:lnTo>
                  <a:pt x="17" y="187"/>
                </a:lnTo>
                <a:lnTo>
                  <a:pt x="13" y="167"/>
                </a:lnTo>
                <a:lnTo>
                  <a:pt x="9" y="150"/>
                </a:lnTo>
                <a:lnTo>
                  <a:pt x="7" y="133"/>
                </a:lnTo>
                <a:lnTo>
                  <a:pt x="6" y="117"/>
                </a:lnTo>
                <a:lnTo>
                  <a:pt x="4" y="102"/>
                </a:lnTo>
                <a:lnTo>
                  <a:pt x="2" y="87"/>
                </a:lnTo>
                <a:lnTo>
                  <a:pt x="0" y="71"/>
                </a:lnTo>
                <a:lnTo>
                  <a:pt x="0" y="58"/>
                </a:lnTo>
                <a:lnTo>
                  <a:pt x="0" y="44"/>
                </a:lnTo>
                <a:lnTo>
                  <a:pt x="0" y="33"/>
                </a:lnTo>
                <a:lnTo>
                  <a:pt x="2" y="25"/>
                </a:lnTo>
                <a:lnTo>
                  <a:pt x="4" y="18"/>
                </a:lnTo>
                <a:lnTo>
                  <a:pt x="7" y="10"/>
                </a:lnTo>
                <a:lnTo>
                  <a:pt x="13" y="6"/>
                </a:lnTo>
                <a:lnTo>
                  <a:pt x="19" y="2"/>
                </a:lnTo>
                <a:lnTo>
                  <a:pt x="27" y="0"/>
                </a:lnTo>
                <a:lnTo>
                  <a:pt x="34" y="0"/>
                </a:lnTo>
                <a:lnTo>
                  <a:pt x="3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5467350" y="3330575"/>
            <a:ext cx="660400" cy="1958975"/>
          </a:xfrm>
          <a:custGeom>
            <a:avLst/>
            <a:gdLst/>
            <a:ahLst/>
            <a:cxnLst>
              <a:cxn ang="0">
                <a:pos x="414" y="0"/>
              </a:cxn>
              <a:cxn ang="0">
                <a:pos x="456" y="9"/>
              </a:cxn>
              <a:cxn ang="0">
                <a:pos x="504" y="26"/>
              </a:cxn>
              <a:cxn ang="0">
                <a:pos x="556" y="49"/>
              </a:cxn>
              <a:cxn ang="0">
                <a:pos x="612" y="80"/>
              </a:cxn>
              <a:cxn ang="0">
                <a:pos x="675" y="122"/>
              </a:cxn>
              <a:cxn ang="0">
                <a:pos x="733" y="170"/>
              </a:cxn>
              <a:cxn ang="0">
                <a:pos x="777" y="215"/>
              </a:cxn>
              <a:cxn ang="0">
                <a:pos x="808" y="257"/>
              </a:cxn>
              <a:cxn ang="0">
                <a:pos x="827" y="295"/>
              </a:cxn>
              <a:cxn ang="0">
                <a:pos x="833" y="334"/>
              </a:cxn>
              <a:cxn ang="0">
                <a:pos x="831" y="359"/>
              </a:cxn>
              <a:cxn ang="0">
                <a:pos x="823" y="391"/>
              </a:cxn>
              <a:cxn ang="0">
                <a:pos x="810" y="431"/>
              </a:cxn>
              <a:cxn ang="0">
                <a:pos x="790" y="478"/>
              </a:cxn>
              <a:cxn ang="0">
                <a:pos x="767" y="533"/>
              </a:cxn>
              <a:cxn ang="0">
                <a:pos x="695" y="781"/>
              </a:cxn>
              <a:cxn ang="0">
                <a:pos x="635" y="1007"/>
              </a:cxn>
              <a:cxn ang="0">
                <a:pos x="585" y="1209"/>
              </a:cxn>
              <a:cxn ang="0">
                <a:pos x="541" y="1355"/>
              </a:cxn>
              <a:cxn ang="0">
                <a:pos x="499" y="1491"/>
              </a:cxn>
              <a:cxn ang="0">
                <a:pos x="456" y="1618"/>
              </a:cxn>
              <a:cxn ang="0">
                <a:pos x="416" y="1735"/>
              </a:cxn>
              <a:cxn ang="0">
                <a:pos x="378" y="1842"/>
              </a:cxn>
              <a:cxn ang="0">
                <a:pos x="339" y="1940"/>
              </a:cxn>
              <a:cxn ang="0">
                <a:pos x="305" y="2029"/>
              </a:cxn>
              <a:cxn ang="0">
                <a:pos x="270" y="2107"/>
              </a:cxn>
              <a:cxn ang="0">
                <a:pos x="238" y="2176"/>
              </a:cxn>
              <a:cxn ang="0">
                <a:pos x="207" y="2238"/>
              </a:cxn>
              <a:cxn ang="0">
                <a:pos x="170" y="2305"/>
              </a:cxn>
              <a:cxn ang="0">
                <a:pos x="136" y="2368"/>
              </a:cxn>
              <a:cxn ang="0">
                <a:pos x="105" y="2416"/>
              </a:cxn>
              <a:cxn ang="0">
                <a:pos x="80" y="2449"/>
              </a:cxn>
              <a:cxn ang="0">
                <a:pos x="61" y="2466"/>
              </a:cxn>
              <a:cxn ang="0">
                <a:pos x="40" y="2466"/>
              </a:cxn>
              <a:cxn ang="0">
                <a:pos x="13" y="2455"/>
              </a:cxn>
              <a:cxn ang="0">
                <a:pos x="0" y="2434"/>
              </a:cxn>
              <a:cxn ang="0">
                <a:pos x="40" y="2222"/>
              </a:cxn>
              <a:cxn ang="0">
                <a:pos x="96" y="1935"/>
              </a:cxn>
              <a:cxn ang="0">
                <a:pos x="147" y="1664"/>
              </a:cxn>
              <a:cxn ang="0">
                <a:pos x="193" y="1412"/>
              </a:cxn>
              <a:cxn ang="0">
                <a:pos x="232" y="1178"/>
              </a:cxn>
              <a:cxn ang="0">
                <a:pos x="263" y="977"/>
              </a:cxn>
              <a:cxn ang="0">
                <a:pos x="278" y="817"/>
              </a:cxn>
              <a:cxn ang="0">
                <a:pos x="291" y="671"/>
              </a:cxn>
              <a:cxn ang="0">
                <a:pos x="301" y="541"/>
              </a:cxn>
              <a:cxn ang="0">
                <a:pos x="307" y="424"/>
              </a:cxn>
              <a:cxn ang="0">
                <a:pos x="309" y="320"/>
              </a:cxn>
              <a:cxn ang="0">
                <a:pos x="307" y="297"/>
              </a:cxn>
              <a:cxn ang="0">
                <a:pos x="303" y="266"/>
              </a:cxn>
              <a:cxn ang="0">
                <a:pos x="297" y="232"/>
              </a:cxn>
              <a:cxn ang="0">
                <a:pos x="291" y="190"/>
              </a:cxn>
              <a:cxn ang="0">
                <a:pos x="282" y="142"/>
              </a:cxn>
              <a:cxn ang="0">
                <a:pos x="284" y="96"/>
              </a:cxn>
              <a:cxn ang="0">
                <a:pos x="297" y="59"/>
              </a:cxn>
              <a:cxn ang="0">
                <a:pos x="314" y="30"/>
              </a:cxn>
              <a:cxn ang="0">
                <a:pos x="337" y="11"/>
              </a:cxn>
              <a:cxn ang="0">
                <a:pos x="366" y="1"/>
              </a:cxn>
              <a:cxn ang="0">
                <a:pos x="389" y="0"/>
              </a:cxn>
            </a:cxnLst>
            <a:rect l="0" t="0" r="r" b="b"/>
            <a:pathLst>
              <a:path w="833" h="2468">
                <a:moveTo>
                  <a:pt x="389" y="0"/>
                </a:moveTo>
                <a:lnTo>
                  <a:pt x="403" y="0"/>
                </a:lnTo>
                <a:lnTo>
                  <a:pt x="414" y="0"/>
                </a:lnTo>
                <a:lnTo>
                  <a:pt x="428" y="3"/>
                </a:lnTo>
                <a:lnTo>
                  <a:pt x="443" y="5"/>
                </a:lnTo>
                <a:lnTo>
                  <a:pt x="456" y="9"/>
                </a:lnTo>
                <a:lnTo>
                  <a:pt x="472" y="15"/>
                </a:lnTo>
                <a:lnTo>
                  <a:pt x="487" y="19"/>
                </a:lnTo>
                <a:lnTo>
                  <a:pt x="504" y="26"/>
                </a:lnTo>
                <a:lnTo>
                  <a:pt x="520" y="32"/>
                </a:lnTo>
                <a:lnTo>
                  <a:pt x="537" y="42"/>
                </a:lnTo>
                <a:lnTo>
                  <a:pt x="556" y="49"/>
                </a:lnTo>
                <a:lnTo>
                  <a:pt x="574" y="59"/>
                </a:lnTo>
                <a:lnTo>
                  <a:pt x="593" y="71"/>
                </a:lnTo>
                <a:lnTo>
                  <a:pt x="612" y="80"/>
                </a:lnTo>
                <a:lnTo>
                  <a:pt x="631" y="94"/>
                </a:lnTo>
                <a:lnTo>
                  <a:pt x="652" y="105"/>
                </a:lnTo>
                <a:lnTo>
                  <a:pt x="675" y="122"/>
                </a:lnTo>
                <a:lnTo>
                  <a:pt x="695" y="138"/>
                </a:lnTo>
                <a:lnTo>
                  <a:pt x="714" y="155"/>
                </a:lnTo>
                <a:lnTo>
                  <a:pt x="733" y="170"/>
                </a:lnTo>
                <a:lnTo>
                  <a:pt x="748" y="186"/>
                </a:lnTo>
                <a:lnTo>
                  <a:pt x="764" y="199"/>
                </a:lnTo>
                <a:lnTo>
                  <a:pt x="777" y="215"/>
                </a:lnTo>
                <a:lnTo>
                  <a:pt x="789" y="230"/>
                </a:lnTo>
                <a:lnTo>
                  <a:pt x="798" y="243"/>
                </a:lnTo>
                <a:lnTo>
                  <a:pt x="808" y="257"/>
                </a:lnTo>
                <a:lnTo>
                  <a:pt x="815" y="270"/>
                </a:lnTo>
                <a:lnTo>
                  <a:pt x="821" y="284"/>
                </a:lnTo>
                <a:lnTo>
                  <a:pt x="827" y="295"/>
                </a:lnTo>
                <a:lnTo>
                  <a:pt x="831" y="309"/>
                </a:lnTo>
                <a:lnTo>
                  <a:pt x="833" y="320"/>
                </a:lnTo>
                <a:lnTo>
                  <a:pt x="833" y="334"/>
                </a:lnTo>
                <a:lnTo>
                  <a:pt x="833" y="339"/>
                </a:lnTo>
                <a:lnTo>
                  <a:pt x="833" y="349"/>
                </a:lnTo>
                <a:lnTo>
                  <a:pt x="831" y="359"/>
                </a:lnTo>
                <a:lnTo>
                  <a:pt x="829" y="368"/>
                </a:lnTo>
                <a:lnTo>
                  <a:pt x="827" y="380"/>
                </a:lnTo>
                <a:lnTo>
                  <a:pt x="823" y="391"/>
                </a:lnTo>
                <a:lnTo>
                  <a:pt x="819" y="403"/>
                </a:lnTo>
                <a:lnTo>
                  <a:pt x="815" y="416"/>
                </a:lnTo>
                <a:lnTo>
                  <a:pt x="810" y="431"/>
                </a:lnTo>
                <a:lnTo>
                  <a:pt x="804" y="447"/>
                </a:lnTo>
                <a:lnTo>
                  <a:pt x="798" y="462"/>
                </a:lnTo>
                <a:lnTo>
                  <a:pt x="790" y="478"/>
                </a:lnTo>
                <a:lnTo>
                  <a:pt x="783" y="497"/>
                </a:lnTo>
                <a:lnTo>
                  <a:pt x="775" y="514"/>
                </a:lnTo>
                <a:lnTo>
                  <a:pt x="767" y="533"/>
                </a:lnTo>
                <a:lnTo>
                  <a:pt x="758" y="552"/>
                </a:lnTo>
                <a:lnTo>
                  <a:pt x="716" y="704"/>
                </a:lnTo>
                <a:lnTo>
                  <a:pt x="695" y="781"/>
                </a:lnTo>
                <a:lnTo>
                  <a:pt x="675" y="856"/>
                </a:lnTo>
                <a:lnTo>
                  <a:pt x="654" y="931"/>
                </a:lnTo>
                <a:lnTo>
                  <a:pt x="635" y="1007"/>
                </a:lnTo>
                <a:lnTo>
                  <a:pt x="618" y="1082"/>
                </a:lnTo>
                <a:lnTo>
                  <a:pt x="600" y="1159"/>
                </a:lnTo>
                <a:lnTo>
                  <a:pt x="585" y="1209"/>
                </a:lnTo>
                <a:lnTo>
                  <a:pt x="570" y="1259"/>
                </a:lnTo>
                <a:lnTo>
                  <a:pt x="556" y="1307"/>
                </a:lnTo>
                <a:lnTo>
                  <a:pt x="541" y="1355"/>
                </a:lnTo>
                <a:lnTo>
                  <a:pt x="526" y="1403"/>
                </a:lnTo>
                <a:lnTo>
                  <a:pt x="512" y="1447"/>
                </a:lnTo>
                <a:lnTo>
                  <a:pt x="499" y="1491"/>
                </a:lnTo>
                <a:lnTo>
                  <a:pt x="483" y="1535"/>
                </a:lnTo>
                <a:lnTo>
                  <a:pt x="470" y="1577"/>
                </a:lnTo>
                <a:lnTo>
                  <a:pt x="456" y="1618"/>
                </a:lnTo>
                <a:lnTo>
                  <a:pt x="443" y="1658"/>
                </a:lnTo>
                <a:lnTo>
                  <a:pt x="430" y="1698"/>
                </a:lnTo>
                <a:lnTo>
                  <a:pt x="416" y="1735"/>
                </a:lnTo>
                <a:lnTo>
                  <a:pt x="403" y="1773"/>
                </a:lnTo>
                <a:lnTo>
                  <a:pt x="389" y="1808"/>
                </a:lnTo>
                <a:lnTo>
                  <a:pt x="378" y="1842"/>
                </a:lnTo>
                <a:lnTo>
                  <a:pt x="364" y="1877"/>
                </a:lnTo>
                <a:lnTo>
                  <a:pt x="353" y="1910"/>
                </a:lnTo>
                <a:lnTo>
                  <a:pt x="339" y="1940"/>
                </a:lnTo>
                <a:lnTo>
                  <a:pt x="328" y="1971"/>
                </a:lnTo>
                <a:lnTo>
                  <a:pt x="316" y="2002"/>
                </a:lnTo>
                <a:lnTo>
                  <a:pt x="305" y="2029"/>
                </a:lnTo>
                <a:lnTo>
                  <a:pt x="293" y="2057"/>
                </a:lnTo>
                <a:lnTo>
                  <a:pt x="282" y="2082"/>
                </a:lnTo>
                <a:lnTo>
                  <a:pt x="270" y="2107"/>
                </a:lnTo>
                <a:lnTo>
                  <a:pt x="259" y="2132"/>
                </a:lnTo>
                <a:lnTo>
                  <a:pt x="249" y="2155"/>
                </a:lnTo>
                <a:lnTo>
                  <a:pt x="238" y="2176"/>
                </a:lnTo>
                <a:lnTo>
                  <a:pt x="228" y="2198"/>
                </a:lnTo>
                <a:lnTo>
                  <a:pt x="217" y="2219"/>
                </a:lnTo>
                <a:lnTo>
                  <a:pt x="207" y="2238"/>
                </a:lnTo>
                <a:lnTo>
                  <a:pt x="197" y="2255"/>
                </a:lnTo>
                <a:lnTo>
                  <a:pt x="184" y="2282"/>
                </a:lnTo>
                <a:lnTo>
                  <a:pt x="170" y="2305"/>
                </a:lnTo>
                <a:lnTo>
                  <a:pt x="159" y="2328"/>
                </a:lnTo>
                <a:lnTo>
                  <a:pt x="145" y="2349"/>
                </a:lnTo>
                <a:lnTo>
                  <a:pt x="136" y="2368"/>
                </a:lnTo>
                <a:lnTo>
                  <a:pt x="124" y="2386"/>
                </a:lnTo>
                <a:lnTo>
                  <a:pt x="115" y="2403"/>
                </a:lnTo>
                <a:lnTo>
                  <a:pt x="105" y="2416"/>
                </a:lnTo>
                <a:lnTo>
                  <a:pt x="96" y="2428"/>
                </a:lnTo>
                <a:lnTo>
                  <a:pt x="88" y="2439"/>
                </a:lnTo>
                <a:lnTo>
                  <a:pt x="80" y="2449"/>
                </a:lnTo>
                <a:lnTo>
                  <a:pt x="74" y="2457"/>
                </a:lnTo>
                <a:lnTo>
                  <a:pt x="67" y="2461"/>
                </a:lnTo>
                <a:lnTo>
                  <a:pt x="61" y="2466"/>
                </a:lnTo>
                <a:lnTo>
                  <a:pt x="55" y="2468"/>
                </a:lnTo>
                <a:lnTo>
                  <a:pt x="51" y="2468"/>
                </a:lnTo>
                <a:lnTo>
                  <a:pt x="40" y="2466"/>
                </a:lnTo>
                <a:lnTo>
                  <a:pt x="28" y="2462"/>
                </a:lnTo>
                <a:lnTo>
                  <a:pt x="19" y="2459"/>
                </a:lnTo>
                <a:lnTo>
                  <a:pt x="13" y="2455"/>
                </a:lnTo>
                <a:lnTo>
                  <a:pt x="7" y="2449"/>
                </a:lnTo>
                <a:lnTo>
                  <a:pt x="2" y="2441"/>
                </a:lnTo>
                <a:lnTo>
                  <a:pt x="0" y="2434"/>
                </a:lnTo>
                <a:lnTo>
                  <a:pt x="0" y="2424"/>
                </a:lnTo>
                <a:lnTo>
                  <a:pt x="19" y="2322"/>
                </a:lnTo>
                <a:lnTo>
                  <a:pt x="40" y="2222"/>
                </a:lnTo>
                <a:lnTo>
                  <a:pt x="59" y="2125"/>
                </a:lnTo>
                <a:lnTo>
                  <a:pt x="76" y="2029"/>
                </a:lnTo>
                <a:lnTo>
                  <a:pt x="96" y="1935"/>
                </a:lnTo>
                <a:lnTo>
                  <a:pt x="113" y="1842"/>
                </a:lnTo>
                <a:lnTo>
                  <a:pt x="130" y="1752"/>
                </a:lnTo>
                <a:lnTo>
                  <a:pt x="147" y="1664"/>
                </a:lnTo>
                <a:lnTo>
                  <a:pt x="163" y="1577"/>
                </a:lnTo>
                <a:lnTo>
                  <a:pt x="178" y="1495"/>
                </a:lnTo>
                <a:lnTo>
                  <a:pt x="193" y="1412"/>
                </a:lnTo>
                <a:lnTo>
                  <a:pt x="207" y="1332"/>
                </a:lnTo>
                <a:lnTo>
                  <a:pt x="220" y="1253"/>
                </a:lnTo>
                <a:lnTo>
                  <a:pt x="232" y="1178"/>
                </a:lnTo>
                <a:lnTo>
                  <a:pt x="245" y="1103"/>
                </a:lnTo>
                <a:lnTo>
                  <a:pt x="257" y="1032"/>
                </a:lnTo>
                <a:lnTo>
                  <a:pt x="263" y="977"/>
                </a:lnTo>
                <a:lnTo>
                  <a:pt x="268" y="921"/>
                </a:lnTo>
                <a:lnTo>
                  <a:pt x="274" y="869"/>
                </a:lnTo>
                <a:lnTo>
                  <a:pt x="278" y="817"/>
                </a:lnTo>
                <a:lnTo>
                  <a:pt x="284" y="767"/>
                </a:lnTo>
                <a:lnTo>
                  <a:pt x="288" y="719"/>
                </a:lnTo>
                <a:lnTo>
                  <a:pt x="291" y="671"/>
                </a:lnTo>
                <a:lnTo>
                  <a:pt x="295" y="627"/>
                </a:lnTo>
                <a:lnTo>
                  <a:pt x="297" y="583"/>
                </a:lnTo>
                <a:lnTo>
                  <a:pt x="301" y="541"/>
                </a:lnTo>
                <a:lnTo>
                  <a:pt x="303" y="501"/>
                </a:lnTo>
                <a:lnTo>
                  <a:pt x="305" y="460"/>
                </a:lnTo>
                <a:lnTo>
                  <a:pt x="307" y="424"/>
                </a:lnTo>
                <a:lnTo>
                  <a:pt x="307" y="387"/>
                </a:lnTo>
                <a:lnTo>
                  <a:pt x="309" y="353"/>
                </a:lnTo>
                <a:lnTo>
                  <a:pt x="309" y="320"/>
                </a:lnTo>
                <a:lnTo>
                  <a:pt x="309" y="312"/>
                </a:lnTo>
                <a:lnTo>
                  <a:pt x="307" y="305"/>
                </a:lnTo>
                <a:lnTo>
                  <a:pt x="307" y="297"/>
                </a:lnTo>
                <a:lnTo>
                  <a:pt x="307" y="287"/>
                </a:lnTo>
                <a:lnTo>
                  <a:pt x="305" y="278"/>
                </a:lnTo>
                <a:lnTo>
                  <a:pt x="303" y="266"/>
                </a:lnTo>
                <a:lnTo>
                  <a:pt x="301" y="255"/>
                </a:lnTo>
                <a:lnTo>
                  <a:pt x="301" y="243"/>
                </a:lnTo>
                <a:lnTo>
                  <a:pt x="297" y="232"/>
                </a:lnTo>
                <a:lnTo>
                  <a:pt x="295" y="218"/>
                </a:lnTo>
                <a:lnTo>
                  <a:pt x="293" y="205"/>
                </a:lnTo>
                <a:lnTo>
                  <a:pt x="291" y="190"/>
                </a:lnTo>
                <a:lnTo>
                  <a:pt x="288" y="174"/>
                </a:lnTo>
                <a:lnTo>
                  <a:pt x="286" y="159"/>
                </a:lnTo>
                <a:lnTo>
                  <a:pt x="282" y="142"/>
                </a:lnTo>
                <a:lnTo>
                  <a:pt x="280" y="124"/>
                </a:lnTo>
                <a:lnTo>
                  <a:pt x="282" y="109"/>
                </a:lnTo>
                <a:lnTo>
                  <a:pt x="284" y="96"/>
                </a:lnTo>
                <a:lnTo>
                  <a:pt x="288" y="82"/>
                </a:lnTo>
                <a:lnTo>
                  <a:pt x="291" y="71"/>
                </a:lnTo>
                <a:lnTo>
                  <a:pt x="297" y="59"/>
                </a:lnTo>
                <a:lnTo>
                  <a:pt x="303" y="49"/>
                </a:lnTo>
                <a:lnTo>
                  <a:pt x="309" y="40"/>
                </a:lnTo>
                <a:lnTo>
                  <a:pt x="314" y="30"/>
                </a:lnTo>
                <a:lnTo>
                  <a:pt x="322" y="23"/>
                </a:lnTo>
                <a:lnTo>
                  <a:pt x="330" y="17"/>
                </a:lnTo>
                <a:lnTo>
                  <a:pt x="337" y="11"/>
                </a:lnTo>
                <a:lnTo>
                  <a:pt x="347" y="7"/>
                </a:lnTo>
                <a:lnTo>
                  <a:pt x="357" y="3"/>
                </a:lnTo>
                <a:lnTo>
                  <a:pt x="366" y="1"/>
                </a:lnTo>
                <a:lnTo>
                  <a:pt x="378" y="0"/>
                </a:lnTo>
                <a:lnTo>
                  <a:pt x="389" y="0"/>
                </a:lnTo>
                <a:lnTo>
                  <a:pt x="38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100512" y="5030787"/>
            <a:ext cx="2743200" cy="539750"/>
          </a:xfrm>
          <a:custGeom>
            <a:avLst/>
            <a:gdLst/>
            <a:ahLst/>
            <a:cxnLst>
              <a:cxn ang="0">
                <a:pos x="2931" y="6"/>
              </a:cxn>
              <a:cxn ang="0">
                <a:pos x="3017" y="34"/>
              </a:cxn>
              <a:cxn ang="0">
                <a:pos x="3150" y="86"/>
              </a:cxn>
              <a:cxn ang="0">
                <a:pos x="3296" y="165"/>
              </a:cxn>
              <a:cxn ang="0">
                <a:pos x="3394" y="249"/>
              </a:cxn>
              <a:cxn ang="0">
                <a:pos x="3445" y="326"/>
              </a:cxn>
              <a:cxn ang="0">
                <a:pos x="3455" y="370"/>
              </a:cxn>
              <a:cxn ang="0">
                <a:pos x="3445" y="397"/>
              </a:cxn>
              <a:cxn ang="0">
                <a:pos x="3422" y="420"/>
              </a:cxn>
              <a:cxn ang="0">
                <a:pos x="3382" y="439"/>
              </a:cxn>
              <a:cxn ang="0">
                <a:pos x="3326" y="453"/>
              </a:cxn>
              <a:cxn ang="0">
                <a:pos x="3253" y="461"/>
              </a:cxn>
              <a:cxn ang="0">
                <a:pos x="3167" y="464"/>
              </a:cxn>
              <a:cxn ang="0">
                <a:pos x="2898" y="459"/>
              </a:cxn>
              <a:cxn ang="0">
                <a:pos x="2497" y="453"/>
              </a:cxn>
              <a:cxn ang="0">
                <a:pos x="2253" y="459"/>
              </a:cxn>
              <a:cxn ang="0">
                <a:pos x="1971" y="474"/>
              </a:cxn>
              <a:cxn ang="0">
                <a:pos x="1645" y="497"/>
              </a:cxn>
              <a:cxn ang="0">
                <a:pos x="1366" y="522"/>
              </a:cxn>
              <a:cxn ang="0">
                <a:pos x="1096" y="560"/>
              </a:cxn>
              <a:cxn ang="0">
                <a:pos x="814" y="618"/>
              </a:cxn>
              <a:cxn ang="0">
                <a:pos x="654" y="658"/>
              </a:cxn>
              <a:cxn ang="0">
                <a:pos x="595" y="672"/>
              </a:cxn>
              <a:cxn ang="0">
                <a:pos x="556" y="677"/>
              </a:cxn>
              <a:cxn ang="0">
                <a:pos x="512" y="677"/>
              </a:cxn>
              <a:cxn ang="0">
                <a:pos x="426" y="662"/>
              </a:cxn>
              <a:cxn ang="0">
                <a:pos x="320" y="628"/>
              </a:cxn>
              <a:cxn ang="0">
                <a:pos x="194" y="572"/>
              </a:cxn>
              <a:cxn ang="0">
                <a:pos x="86" y="510"/>
              </a:cxn>
              <a:cxn ang="0">
                <a:pos x="21" y="455"/>
              </a:cxn>
              <a:cxn ang="0">
                <a:pos x="0" y="409"/>
              </a:cxn>
              <a:cxn ang="0">
                <a:pos x="13" y="367"/>
              </a:cxn>
              <a:cxn ang="0">
                <a:pos x="55" y="336"/>
              </a:cxn>
              <a:cxn ang="0">
                <a:pos x="126" y="317"/>
              </a:cxn>
              <a:cxn ang="0">
                <a:pos x="272" y="313"/>
              </a:cxn>
              <a:cxn ang="0">
                <a:pos x="418" y="309"/>
              </a:cxn>
              <a:cxn ang="0">
                <a:pos x="551" y="303"/>
              </a:cxn>
              <a:cxn ang="0">
                <a:pos x="670" y="295"/>
              </a:cxn>
              <a:cxn ang="0">
                <a:pos x="775" y="282"/>
              </a:cxn>
              <a:cxn ang="0">
                <a:pos x="867" y="269"/>
              </a:cxn>
              <a:cxn ang="0">
                <a:pos x="1032" y="242"/>
              </a:cxn>
              <a:cxn ang="0">
                <a:pos x="1340" y="203"/>
              </a:cxn>
              <a:cxn ang="0">
                <a:pos x="1664" y="171"/>
              </a:cxn>
              <a:cxn ang="0">
                <a:pos x="2002" y="142"/>
              </a:cxn>
              <a:cxn ang="0">
                <a:pos x="2296" y="105"/>
              </a:cxn>
              <a:cxn ang="0">
                <a:pos x="2520" y="69"/>
              </a:cxn>
              <a:cxn ang="0">
                <a:pos x="2630" y="50"/>
              </a:cxn>
              <a:cxn ang="0">
                <a:pos x="2726" y="29"/>
              </a:cxn>
              <a:cxn ang="0">
                <a:pos x="2795" y="11"/>
              </a:cxn>
              <a:cxn ang="0">
                <a:pos x="2847" y="4"/>
              </a:cxn>
              <a:cxn ang="0">
                <a:pos x="2883" y="0"/>
              </a:cxn>
            </a:cxnLst>
            <a:rect l="0" t="0" r="r" b="b"/>
            <a:pathLst>
              <a:path w="3455" h="679">
                <a:moveTo>
                  <a:pt x="2895" y="0"/>
                </a:moveTo>
                <a:lnTo>
                  <a:pt x="2900" y="0"/>
                </a:lnTo>
                <a:lnTo>
                  <a:pt x="2908" y="0"/>
                </a:lnTo>
                <a:lnTo>
                  <a:pt x="2919" y="4"/>
                </a:lnTo>
                <a:lnTo>
                  <a:pt x="2931" y="6"/>
                </a:lnTo>
                <a:lnTo>
                  <a:pt x="2944" y="9"/>
                </a:lnTo>
                <a:lnTo>
                  <a:pt x="2960" y="15"/>
                </a:lnTo>
                <a:lnTo>
                  <a:pt x="2977" y="21"/>
                </a:lnTo>
                <a:lnTo>
                  <a:pt x="2996" y="27"/>
                </a:lnTo>
                <a:lnTo>
                  <a:pt x="3017" y="34"/>
                </a:lnTo>
                <a:lnTo>
                  <a:pt x="3038" y="42"/>
                </a:lnTo>
                <a:lnTo>
                  <a:pt x="3063" y="52"/>
                </a:lnTo>
                <a:lnTo>
                  <a:pt x="3090" y="63"/>
                </a:lnTo>
                <a:lnTo>
                  <a:pt x="3119" y="73"/>
                </a:lnTo>
                <a:lnTo>
                  <a:pt x="3150" y="86"/>
                </a:lnTo>
                <a:lnTo>
                  <a:pt x="3181" y="98"/>
                </a:lnTo>
                <a:lnTo>
                  <a:pt x="3215" y="113"/>
                </a:lnTo>
                <a:lnTo>
                  <a:pt x="3244" y="130"/>
                </a:lnTo>
                <a:lnTo>
                  <a:pt x="3271" y="148"/>
                </a:lnTo>
                <a:lnTo>
                  <a:pt x="3296" y="165"/>
                </a:lnTo>
                <a:lnTo>
                  <a:pt x="3319" y="182"/>
                </a:lnTo>
                <a:lnTo>
                  <a:pt x="3340" y="199"/>
                </a:lnTo>
                <a:lnTo>
                  <a:pt x="3359" y="217"/>
                </a:lnTo>
                <a:lnTo>
                  <a:pt x="3378" y="232"/>
                </a:lnTo>
                <a:lnTo>
                  <a:pt x="3394" y="249"/>
                </a:lnTo>
                <a:lnTo>
                  <a:pt x="3407" y="265"/>
                </a:lnTo>
                <a:lnTo>
                  <a:pt x="3420" y="280"/>
                </a:lnTo>
                <a:lnTo>
                  <a:pt x="3430" y="297"/>
                </a:lnTo>
                <a:lnTo>
                  <a:pt x="3440" y="313"/>
                </a:lnTo>
                <a:lnTo>
                  <a:pt x="3445" y="326"/>
                </a:lnTo>
                <a:lnTo>
                  <a:pt x="3451" y="342"/>
                </a:lnTo>
                <a:lnTo>
                  <a:pt x="3451" y="349"/>
                </a:lnTo>
                <a:lnTo>
                  <a:pt x="3453" y="357"/>
                </a:lnTo>
                <a:lnTo>
                  <a:pt x="3453" y="365"/>
                </a:lnTo>
                <a:lnTo>
                  <a:pt x="3455" y="370"/>
                </a:lnTo>
                <a:lnTo>
                  <a:pt x="3453" y="376"/>
                </a:lnTo>
                <a:lnTo>
                  <a:pt x="3453" y="382"/>
                </a:lnTo>
                <a:lnTo>
                  <a:pt x="3451" y="388"/>
                </a:lnTo>
                <a:lnTo>
                  <a:pt x="3449" y="393"/>
                </a:lnTo>
                <a:lnTo>
                  <a:pt x="3445" y="397"/>
                </a:lnTo>
                <a:lnTo>
                  <a:pt x="3442" y="403"/>
                </a:lnTo>
                <a:lnTo>
                  <a:pt x="3438" y="407"/>
                </a:lnTo>
                <a:lnTo>
                  <a:pt x="3434" y="413"/>
                </a:lnTo>
                <a:lnTo>
                  <a:pt x="3428" y="416"/>
                </a:lnTo>
                <a:lnTo>
                  <a:pt x="3422" y="420"/>
                </a:lnTo>
                <a:lnTo>
                  <a:pt x="3415" y="424"/>
                </a:lnTo>
                <a:lnTo>
                  <a:pt x="3407" y="428"/>
                </a:lnTo>
                <a:lnTo>
                  <a:pt x="3399" y="432"/>
                </a:lnTo>
                <a:lnTo>
                  <a:pt x="3392" y="436"/>
                </a:lnTo>
                <a:lnTo>
                  <a:pt x="3382" y="439"/>
                </a:lnTo>
                <a:lnTo>
                  <a:pt x="3372" y="441"/>
                </a:lnTo>
                <a:lnTo>
                  <a:pt x="3361" y="445"/>
                </a:lnTo>
                <a:lnTo>
                  <a:pt x="3349" y="447"/>
                </a:lnTo>
                <a:lnTo>
                  <a:pt x="3338" y="449"/>
                </a:lnTo>
                <a:lnTo>
                  <a:pt x="3326" y="453"/>
                </a:lnTo>
                <a:lnTo>
                  <a:pt x="3313" y="455"/>
                </a:lnTo>
                <a:lnTo>
                  <a:pt x="3300" y="457"/>
                </a:lnTo>
                <a:lnTo>
                  <a:pt x="3284" y="459"/>
                </a:lnTo>
                <a:lnTo>
                  <a:pt x="3269" y="459"/>
                </a:lnTo>
                <a:lnTo>
                  <a:pt x="3253" y="461"/>
                </a:lnTo>
                <a:lnTo>
                  <a:pt x="3238" y="462"/>
                </a:lnTo>
                <a:lnTo>
                  <a:pt x="3221" y="462"/>
                </a:lnTo>
                <a:lnTo>
                  <a:pt x="3204" y="464"/>
                </a:lnTo>
                <a:lnTo>
                  <a:pt x="3184" y="464"/>
                </a:lnTo>
                <a:lnTo>
                  <a:pt x="3167" y="464"/>
                </a:lnTo>
                <a:lnTo>
                  <a:pt x="3148" y="464"/>
                </a:lnTo>
                <a:lnTo>
                  <a:pt x="3127" y="466"/>
                </a:lnTo>
                <a:lnTo>
                  <a:pt x="3052" y="462"/>
                </a:lnTo>
                <a:lnTo>
                  <a:pt x="2977" y="461"/>
                </a:lnTo>
                <a:lnTo>
                  <a:pt x="2898" y="459"/>
                </a:lnTo>
                <a:lnTo>
                  <a:pt x="2822" y="457"/>
                </a:lnTo>
                <a:lnTo>
                  <a:pt x="2741" y="455"/>
                </a:lnTo>
                <a:lnTo>
                  <a:pt x="2662" y="455"/>
                </a:lnTo>
                <a:lnTo>
                  <a:pt x="2580" y="453"/>
                </a:lnTo>
                <a:lnTo>
                  <a:pt x="2497" y="453"/>
                </a:lnTo>
                <a:lnTo>
                  <a:pt x="2451" y="453"/>
                </a:lnTo>
                <a:lnTo>
                  <a:pt x="2405" y="453"/>
                </a:lnTo>
                <a:lnTo>
                  <a:pt x="2355" y="455"/>
                </a:lnTo>
                <a:lnTo>
                  <a:pt x="2305" y="457"/>
                </a:lnTo>
                <a:lnTo>
                  <a:pt x="2253" y="459"/>
                </a:lnTo>
                <a:lnTo>
                  <a:pt x="2200" y="461"/>
                </a:lnTo>
                <a:lnTo>
                  <a:pt x="2146" y="462"/>
                </a:lnTo>
                <a:lnTo>
                  <a:pt x="2088" y="466"/>
                </a:lnTo>
                <a:lnTo>
                  <a:pt x="2031" y="470"/>
                </a:lnTo>
                <a:lnTo>
                  <a:pt x="1971" y="474"/>
                </a:lnTo>
                <a:lnTo>
                  <a:pt x="1910" y="478"/>
                </a:lnTo>
                <a:lnTo>
                  <a:pt x="1846" y="482"/>
                </a:lnTo>
                <a:lnTo>
                  <a:pt x="1781" y="487"/>
                </a:lnTo>
                <a:lnTo>
                  <a:pt x="1714" y="491"/>
                </a:lnTo>
                <a:lnTo>
                  <a:pt x="1645" y="497"/>
                </a:lnTo>
                <a:lnTo>
                  <a:pt x="1576" y="503"/>
                </a:lnTo>
                <a:lnTo>
                  <a:pt x="1524" y="507"/>
                </a:lnTo>
                <a:lnTo>
                  <a:pt x="1472" y="512"/>
                </a:lnTo>
                <a:lnTo>
                  <a:pt x="1418" y="516"/>
                </a:lnTo>
                <a:lnTo>
                  <a:pt x="1366" y="522"/>
                </a:lnTo>
                <a:lnTo>
                  <a:pt x="1313" y="528"/>
                </a:lnTo>
                <a:lnTo>
                  <a:pt x="1259" y="535"/>
                </a:lnTo>
                <a:lnTo>
                  <a:pt x="1205" y="543"/>
                </a:lnTo>
                <a:lnTo>
                  <a:pt x="1150" y="551"/>
                </a:lnTo>
                <a:lnTo>
                  <a:pt x="1096" y="560"/>
                </a:lnTo>
                <a:lnTo>
                  <a:pt x="1040" y="570"/>
                </a:lnTo>
                <a:lnTo>
                  <a:pt x="984" y="582"/>
                </a:lnTo>
                <a:lnTo>
                  <a:pt x="929" y="593"/>
                </a:lnTo>
                <a:lnTo>
                  <a:pt x="871" y="606"/>
                </a:lnTo>
                <a:lnTo>
                  <a:pt x="814" y="618"/>
                </a:lnTo>
                <a:lnTo>
                  <a:pt x="758" y="633"/>
                </a:lnTo>
                <a:lnTo>
                  <a:pt x="700" y="649"/>
                </a:lnTo>
                <a:lnTo>
                  <a:pt x="683" y="653"/>
                </a:lnTo>
                <a:lnTo>
                  <a:pt x="668" y="654"/>
                </a:lnTo>
                <a:lnTo>
                  <a:pt x="654" y="658"/>
                </a:lnTo>
                <a:lnTo>
                  <a:pt x="641" y="662"/>
                </a:lnTo>
                <a:lnTo>
                  <a:pt x="627" y="664"/>
                </a:lnTo>
                <a:lnTo>
                  <a:pt x="616" y="666"/>
                </a:lnTo>
                <a:lnTo>
                  <a:pt x="604" y="670"/>
                </a:lnTo>
                <a:lnTo>
                  <a:pt x="595" y="672"/>
                </a:lnTo>
                <a:lnTo>
                  <a:pt x="585" y="674"/>
                </a:lnTo>
                <a:lnTo>
                  <a:pt x="576" y="676"/>
                </a:lnTo>
                <a:lnTo>
                  <a:pt x="568" y="676"/>
                </a:lnTo>
                <a:lnTo>
                  <a:pt x="562" y="677"/>
                </a:lnTo>
                <a:lnTo>
                  <a:pt x="556" y="677"/>
                </a:lnTo>
                <a:lnTo>
                  <a:pt x="551" y="679"/>
                </a:lnTo>
                <a:lnTo>
                  <a:pt x="545" y="679"/>
                </a:lnTo>
                <a:lnTo>
                  <a:pt x="543" y="679"/>
                </a:lnTo>
                <a:lnTo>
                  <a:pt x="528" y="679"/>
                </a:lnTo>
                <a:lnTo>
                  <a:pt x="512" y="677"/>
                </a:lnTo>
                <a:lnTo>
                  <a:pt x="497" y="676"/>
                </a:lnTo>
                <a:lnTo>
                  <a:pt x="480" y="674"/>
                </a:lnTo>
                <a:lnTo>
                  <a:pt x="462" y="670"/>
                </a:lnTo>
                <a:lnTo>
                  <a:pt x="443" y="666"/>
                </a:lnTo>
                <a:lnTo>
                  <a:pt x="426" y="662"/>
                </a:lnTo>
                <a:lnTo>
                  <a:pt x="405" y="656"/>
                </a:lnTo>
                <a:lnTo>
                  <a:pt x="386" y="651"/>
                </a:lnTo>
                <a:lnTo>
                  <a:pt x="364" y="643"/>
                </a:lnTo>
                <a:lnTo>
                  <a:pt x="341" y="635"/>
                </a:lnTo>
                <a:lnTo>
                  <a:pt x="320" y="628"/>
                </a:lnTo>
                <a:lnTo>
                  <a:pt x="295" y="618"/>
                </a:lnTo>
                <a:lnTo>
                  <a:pt x="272" y="608"/>
                </a:lnTo>
                <a:lnTo>
                  <a:pt x="247" y="597"/>
                </a:lnTo>
                <a:lnTo>
                  <a:pt x="220" y="585"/>
                </a:lnTo>
                <a:lnTo>
                  <a:pt x="194" y="572"/>
                </a:lnTo>
                <a:lnTo>
                  <a:pt x="171" y="558"/>
                </a:lnTo>
                <a:lnTo>
                  <a:pt x="146" y="547"/>
                </a:lnTo>
                <a:lnTo>
                  <a:pt x="124" y="534"/>
                </a:lnTo>
                <a:lnTo>
                  <a:pt x="105" y="522"/>
                </a:lnTo>
                <a:lnTo>
                  <a:pt x="86" y="510"/>
                </a:lnTo>
                <a:lnTo>
                  <a:pt x="71" y="499"/>
                </a:lnTo>
                <a:lnTo>
                  <a:pt x="55" y="487"/>
                </a:lnTo>
                <a:lnTo>
                  <a:pt x="42" y="476"/>
                </a:lnTo>
                <a:lnTo>
                  <a:pt x="30" y="464"/>
                </a:lnTo>
                <a:lnTo>
                  <a:pt x="21" y="455"/>
                </a:lnTo>
                <a:lnTo>
                  <a:pt x="13" y="445"/>
                </a:lnTo>
                <a:lnTo>
                  <a:pt x="7" y="436"/>
                </a:lnTo>
                <a:lnTo>
                  <a:pt x="3" y="426"/>
                </a:lnTo>
                <a:lnTo>
                  <a:pt x="0" y="416"/>
                </a:lnTo>
                <a:lnTo>
                  <a:pt x="0" y="409"/>
                </a:lnTo>
                <a:lnTo>
                  <a:pt x="0" y="399"/>
                </a:lnTo>
                <a:lnTo>
                  <a:pt x="2" y="391"/>
                </a:lnTo>
                <a:lnTo>
                  <a:pt x="3" y="382"/>
                </a:lnTo>
                <a:lnTo>
                  <a:pt x="7" y="374"/>
                </a:lnTo>
                <a:lnTo>
                  <a:pt x="13" y="367"/>
                </a:lnTo>
                <a:lnTo>
                  <a:pt x="19" y="361"/>
                </a:lnTo>
                <a:lnTo>
                  <a:pt x="27" y="353"/>
                </a:lnTo>
                <a:lnTo>
                  <a:pt x="34" y="347"/>
                </a:lnTo>
                <a:lnTo>
                  <a:pt x="44" y="342"/>
                </a:lnTo>
                <a:lnTo>
                  <a:pt x="55" y="336"/>
                </a:lnTo>
                <a:lnTo>
                  <a:pt x="67" y="332"/>
                </a:lnTo>
                <a:lnTo>
                  <a:pt x="80" y="328"/>
                </a:lnTo>
                <a:lnTo>
                  <a:pt x="96" y="322"/>
                </a:lnTo>
                <a:lnTo>
                  <a:pt x="111" y="320"/>
                </a:lnTo>
                <a:lnTo>
                  <a:pt x="126" y="317"/>
                </a:lnTo>
                <a:lnTo>
                  <a:pt x="146" y="315"/>
                </a:lnTo>
                <a:lnTo>
                  <a:pt x="178" y="315"/>
                </a:lnTo>
                <a:lnTo>
                  <a:pt x="209" y="315"/>
                </a:lnTo>
                <a:lnTo>
                  <a:pt x="242" y="315"/>
                </a:lnTo>
                <a:lnTo>
                  <a:pt x="272" y="313"/>
                </a:lnTo>
                <a:lnTo>
                  <a:pt x="303" y="313"/>
                </a:lnTo>
                <a:lnTo>
                  <a:pt x="332" y="313"/>
                </a:lnTo>
                <a:lnTo>
                  <a:pt x="362" y="311"/>
                </a:lnTo>
                <a:lnTo>
                  <a:pt x="391" y="311"/>
                </a:lnTo>
                <a:lnTo>
                  <a:pt x="418" y="309"/>
                </a:lnTo>
                <a:lnTo>
                  <a:pt x="447" y="309"/>
                </a:lnTo>
                <a:lnTo>
                  <a:pt x="474" y="307"/>
                </a:lnTo>
                <a:lnTo>
                  <a:pt x="501" y="307"/>
                </a:lnTo>
                <a:lnTo>
                  <a:pt x="526" y="305"/>
                </a:lnTo>
                <a:lnTo>
                  <a:pt x="551" y="303"/>
                </a:lnTo>
                <a:lnTo>
                  <a:pt x="576" y="301"/>
                </a:lnTo>
                <a:lnTo>
                  <a:pt x="601" y="301"/>
                </a:lnTo>
                <a:lnTo>
                  <a:pt x="624" y="299"/>
                </a:lnTo>
                <a:lnTo>
                  <a:pt x="647" y="297"/>
                </a:lnTo>
                <a:lnTo>
                  <a:pt x="670" y="295"/>
                </a:lnTo>
                <a:lnTo>
                  <a:pt x="693" y="292"/>
                </a:lnTo>
                <a:lnTo>
                  <a:pt x="714" y="290"/>
                </a:lnTo>
                <a:lnTo>
                  <a:pt x="735" y="288"/>
                </a:lnTo>
                <a:lnTo>
                  <a:pt x="756" y="286"/>
                </a:lnTo>
                <a:lnTo>
                  <a:pt x="775" y="282"/>
                </a:lnTo>
                <a:lnTo>
                  <a:pt x="794" y="280"/>
                </a:lnTo>
                <a:lnTo>
                  <a:pt x="814" y="276"/>
                </a:lnTo>
                <a:lnTo>
                  <a:pt x="833" y="274"/>
                </a:lnTo>
                <a:lnTo>
                  <a:pt x="850" y="271"/>
                </a:lnTo>
                <a:lnTo>
                  <a:pt x="867" y="269"/>
                </a:lnTo>
                <a:lnTo>
                  <a:pt x="885" y="265"/>
                </a:lnTo>
                <a:lnTo>
                  <a:pt x="900" y="261"/>
                </a:lnTo>
                <a:lnTo>
                  <a:pt x="915" y="257"/>
                </a:lnTo>
                <a:lnTo>
                  <a:pt x="973" y="249"/>
                </a:lnTo>
                <a:lnTo>
                  <a:pt x="1032" y="242"/>
                </a:lnTo>
                <a:lnTo>
                  <a:pt x="1092" y="234"/>
                </a:lnTo>
                <a:lnTo>
                  <a:pt x="1153" y="226"/>
                </a:lnTo>
                <a:lnTo>
                  <a:pt x="1215" y="219"/>
                </a:lnTo>
                <a:lnTo>
                  <a:pt x="1276" y="211"/>
                </a:lnTo>
                <a:lnTo>
                  <a:pt x="1340" y="203"/>
                </a:lnTo>
                <a:lnTo>
                  <a:pt x="1403" y="198"/>
                </a:lnTo>
                <a:lnTo>
                  <a:pt x="1466" y="190"/>
                </a:lnTo>
                <a:lnTo>
                  <a:pt x="1532" y="184"/>
                </a:lnTo>
                <a:lnTo>
                  <a:pt x="1597" y="178"/>
                </a:lnTo>
                <a:lnTo>
                  <a:pt x="1664" y="171"/>
                </a:lnTo>
                <a:lnTo>
                  <a:pt x="1731" y="165"/>
                </a:lnTo>
                <a:lnTo>
                  <a:pt x="1798" y="161"/>
                </a:lnTo>
                <a:lnTo>
                  <a:pt x="1867" y="155"/>
                </a:lnTo>
                <a:lnTo>
                  <a:pt x="1937" y="150"/>
                </a:lnTo>
                <a:lnTo>
                  <a:pt x="2002" y="142"/>
                </a:lnTo>
                <a:lnTo>
                  <a:pt x="2063" y="136"/>
                </a:lnTo>
                <a:lnTo>
                  <a:pt x="2125" y="128"/>
                </a:lnTo>
                <a:lnTo>
                  <a:pt x="2184" y="121"/>
                </a:lnTo>
                <a:lnTo>
                  <a:pt x="2242" y="113"/>
                </a:lnTo>
                <a:lnTo>
                  <a:pt x="2296" y="105"/>
                </a:lnTo>
                <a:lnTo>
                  <a:pt x="2349" y="98"/>
                </a:lnTo>
                <a:lnTo>
                  <a:pt x="2401" y="90"/>
                </a:lnTo>
                <a:lnTo>
                  <a:pt x="2451" y="82"/>
                </a:lnTo>
                <a:lnTo>
                  <a:pt x="2497" y="73"/>
                </a:lnTo>
                <a:lnTo>
                  <a:pt x="2520" y="69"/>
                </a:lnTo>
                <a:lnTo>
                  <a:pt x="2543" y="65"/>
                </a:lnTo>
                <a:lnTo>
                  <a:pt x="2566" y="61"/>
                </a:lnTo>
                <a:lnTo>
                  <a:pt x="2587" y="57"/>
                </a:lnTo>
                <a:lnTo>
                  <a:pt x="2608" y="54"/>
                </a:lnTo>
                <a:lnTo>
                  <a:pt x="2630" y="50"/>
                </a:lnTo>
                <a:lnTo>
                  <a:pt x="2649" y="46"/>
                </a:lnTo>
                <a:lnTo>
                  <a:pt x="2668" y="40"/>
                </a:lnTo>
                <a:lnTo>
                  <a:pt x="2687" y="36"/>
                </a:lnTo>
                <a:lnTo>
                  <a:pt x="2706" y="32"/>
                </a:lnTo>
                <a:lnTo>
                  <a:pt x="2726" y="29"/>
                </a:lnTo>
                <a:lnTo>
                  <a:pt x="2743" y="25"/>
                </a:lnTo>
                <a:lnTo>
                  <a:pt x="2756" y="21"/>
                </a:lnTo>
                <a:lnTo>
                  <a:pt x="2770" y="17"/>
                </a:lnTo>
                <a:lnTo>
                  <a:pt x="2783" y="15"/>
                </a:lnTo>
                <a:lnTo>
                  <a:pt x="2795" y="11"/>
                </a:lnTo>
                <a:lnTo>
                  <a:pt x="2806" y="9"/>
                </a:lnTo>
                <a:lnTo>
                  <a:pt x="2818" y="8"/>
                </a:lnTo>
                <a:lnTo>
                  <a:pt x="2827" y="6"/>
                </a:lnTo>
                <a:lnTo>
                  <a:pt x="2837" y="4"/>
                </a:lnTo>
                <a:lnTo>
                  <a:pt x="2847" y="4"/>
                </a:lnTo>
                <a:lnTo>
                  <a:pt x="2856" y="2"/>
                </a:lnTo>
                <a:lnTo>
                  <a:pt x="2864" y="2"/>
                </a:lnTo>
                <a:lnTo>
                  <a:pt x="2871" y="0"/>
                </a:lnTo>
                <a:lnTo>
                  <a:pt x="2877" y="0"/>
                </a:lnTo>
                <a:lnTo>
                  <a:pt x="2883" y="0"/>
                </a:lnTo>
                <a:lnTo>
                  <a:pt x="2889" y="0"/>
                </a:lnTo>
                <a:lnTo>
                  <a:pt x="2895" y="0"/>
                </a:lnTo>
                <a:lnTo>
                  <a:pt x="289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2.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7500" r="70000"/>
          <a:stretch>
            <a:fillRect/>
          </a:stretch>
        </p:blipFill>
        <p:spPr bwMode="auto">
          <a:xfrm>
            <a:off x="381000" y="1066800"/>
            <a:ext cx="1676400" cy="153372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5867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最好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48000" y="685800"/>
            <a:ext cx="1292225" cy="876300"/>
            <a:chOff x="3470275" y="1839912"/>
            <a:chExt cx="2359025" cy="1409700"/>
          </a:xfrm>
        </p:grpSpPr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3470275" y="2022475"/>
              <a:ext cx="469900" cy="1227137"/>
            </a:xfrm>
            <a:custGeom>
              <a:avLst/>
              <a:gdLst/>
              <a:ahLst/>
              <a:cxnLst>
                <a:cxn ang="0">
                  <a:pos x="170" y="4"/>
                </a:cxn>
                <a:cxn ang="0">
                  <a:pos x="280" y="29"/>
                </a:cxn>
                <a:cxn ang="0">
                  <a:pos x="380" y="68"/>
                </a:cxn>
                <a:cxn ang="0">
                  <a:pos x="455" y="108"/>
                </a:cxn>
                <a:cxn ang="0">
                  <a:pos x="503" y="150"/>
                </a:cxn>
                <a:cxn ang="0">
                  <a:pos x="524" y="196"/>
                </a:cxn>
                <a:cxn ang="0">
                  <a:pos x="526" y="281"/>
                </a:cxn>
                <a:cxn ang="0">
                  <a:pos x="529" y="388"/>
                </a:cxn>
                <a:cxn ang="0">
                  <a:pos x="543" y="536"/>
                </a:cxn>
                <a:cxn ang="0">
                  <a:pos x="556" y="688"/>
                </a:cxn>
                <a:cxn ang="0">
                  <a:pos x="566" y="824"/>
                </a:cxn>
                <a:cxn ang="0">
                  <a:pos x="575" y="949"/>
                </a:cxn>
                <a:cxn ang="0">
                  <a:pos x="583" y="1060"/>
                </a:cxn>
                <a:cxn ang="0">
                  <a:pos x="589" y="1158"/>
                </a:cxn>
                <a:cxn ang="0">
                  <a:pos x="593" y="1244"/>
                </a:cxn>
                <a:cxn ang="0">
                  <a:pos x="593" y="1315"/>
                </a:cxn>
                <a:cxn ang="0">
                  <a:pos x="589" y="1398"/>
                </a:cxn>
                <a:cxn ang="0">
                  <a:pos x="568" y="1473"/>
                </a:cxn>
                <a:cxn ang="0">
                  <a:pos x="551" y="1509"/>
                </a:cxn>
                <a:cxn ang="0">
                  <a:pos x="533" y="1528"/>
                </a:cxn>
                <a:cxn ang="0">
                  <a:pos x="499" y="1546"/>
                </a:cxn>
                <a:cxn ang="0">
                  <a:pos x="468" y="1544"/>
                </a:cxn>
                <a:cxn ang="0">
                  <a:pos x="443" y="1532"/>
                </a:cxn>
                <a:cxn ang="0">
                  <a:pos x="418" y="1513"/>
                </a:cxn>
                <a:cxn ang="0">
                  <a:pos x="393" y="1484"/>
                </a:cxn>
                <a:cxn ang="0">
                  <a:pos x="362" y="1440"/>
                </a:cxn>
                <a:cxn ang="0">
                  <a:pos x="336" y="1390"/>
                </a:cxn>
                <a:cxn ang="0">
                  <a:pos x="318" y="1336"/>
                </a:cxn>
                <a:cxn ang="0">
                  <a:pos x="301" y="1242"/>
                </a:cxn>
                <a:cxn ang="0">
                  <a:pos x="288" y="1146"/>
                </a:cxn>
                <a:cxn ang="0">
                  <a:pos x="276" y="1064"/>
                </a:cxn>
                <a:cxn ang="0">
                  <a:pos x="264" y="995"/>
                </a:cxn>
                <a:cxn ang="0">
                  <a:pos x="257" y="939"/>
                </a:cxn>
                <a:cxn ang="0">
                  <a:pos x="251" y="897"/>
                </a:cxn>
                <a:cxn ang="0">
                  <a:pos x="247" y="868"/>
                </a:cxn>
                <a:cxn ang="0">
                  <a:pos x="243" y="851"/>
                </a:cxn>
                <a:cxn ang="0">
                  <a:pos x="240" y="807"/>
                </a:cxn>
                <a:cxn ang="0">
                  <a:pos x="224" y="659"/>
                </a:cxn>
                <a:cxn ang="0">
                  <a:pos x="205" y="538"/>
                </a:cxn>
                <a:cxn ang="0">
                  <a:pos x="186" y="442"/>
                </a:cxn>
                <a:cxn ang="0">
                  <a:pos x="165" y="369"/>
                </a:cxn>
                <a:cxn ang="0">
                  <a:pos x="144" y="302"/>
                </a:cxn>
                <a:cxn ang="0">
                  <a:pos x="113" y="236"/>
                </a:cxn>
                <a:cxn ang="0">
                  <a:pos x="73" y="177"/>
                </a:cxn>
                <a:cxn ang="0">
                  <a:pos x="28" y="125"/>
                </a:cxn>
                <a:cxn ang="0">
                  <a:pos x="5" y="102"/>
                </a:cxn>
                <a:cxn ang="0">
                  <a:pos x="0" y="81"/>
                </a:cxn>
                <a:cxn ang="0">
                  <a:pos x="7" y="43"/>
                </a:cxn>
                <a:cxn ang="0">
                  <a:pos x="25" y="18"/>
                </a:cxn>
                <a:cxn ang="0">
                  <a:pos x="53" y="2"/>
                </a:cxn>
                <a:cxn ang="0">
                  <a:pos x="82" y="0"/>
                </a:cxn>
              </a:cxnLst>
              <a:rect l="0" t="0" r="r" b="b"/>
              <a:pathLst>
                <a:path w="593" h="1546">
                  <a:moveTo>
                    <a:pt x="82" y="0"/>
                  </a:moveTo>
                  <a:lnTo>
                    <a:pt x="111" y="0"/>
                  </a:lnTo>
                  <a:lnTo>
                    <a:pt x="142" y="2"/>
                  </a:lnTo>
                  <a:lnTo>
                    <a:pt x="170" y="4"/>
                  </a:lnTo>
                  <a:lnTo>
                    <a:pt x="197" y="10"/>
                  </a:lnTo>
                  <a:lnTo>
                    <a:pt x="226" y="14"/>
                  </a:lnTo>
                  <a:lnTo>
                    <a:pt x="253" y="21"/>
                  </a:lnTo>
                  <a:lnTo>
                    <a:pt x="280" y="29"/>
                  </a:lnTo>
                  <a:lnTo>
                    <a:pt x="307" y="41"/>
                  </a:lnTo>
                  <a:lnTo>
                    <a:pt x="332" y="48"/>
                  </a:lnTo>
                  <a:lnTo>
                    <a:pt x="357" y="58"/>
                  </a:lnTo>
                  <a:lnTo>
                    <a:pt x="380" y="68"/>
                  </a:lnTo>
                  <a:lnTo>
                    <a:pt x="401" y="77"/>
                  </a:lnTo>
                  <a:lnTo>
                    <a:pt x="420" y="87"/>
                  </a:lnTo>
                  <a:lnTo>
                    <a:pt x="437" y="96"/>
                  </a:lnTo>
                  <a:lnTo>
                    <a:pt x="455" y="108"/>
                  </a:lnTo>
                  <a:lnTo>
                    <a:pt x="468" y="117"/>
                  </a:lnTo>
                  <a:lnTo>
                    <a:pt x="481" y="129"/>
                  </a:lnTo>
                  <a:lnTo>
                    <a:pt x="493" y="139"/>
                  </a:lnTo>
                  <a:lnTo>
                    <a:pt x="503" y="150"/>
                  </a:lnTo>
                  <a:lnTo>
                    <a:pt x="510" y="162"/>
                  </a:lnTo>
                  <a:lnTo>
                    <a:pt x="516" y="173"/>
                  </a:lnTo>
                  <a:lnTo>
                    <a:pt x="520" y="185"/>
                  </a:lnTo>
                  <a:lnTo>
                    <a:pt x="524" y="196"/>
                  </a:lnTo>
                  <a:lnTo>
                    <a:pt x="524" y="208"/>
                  </a:lnTo>
                  <a:lnTo>
                    <a:pt x="524" y="233"/>
                  </a:lnTo>
                  <a:lnTo>
                    <a:pt x="524" y="256"/>
                  </a:lnTo>
                  <a:lnTo>
                    <a:pt x="526" y="281"/>
                  </a:lnTo>
                  <a:lnTo>
                    <a:pt x="526" y="308"/>
                  </a:lnTo>
                  <a:lnTo>
                    <a:pt x="526" y="332"/>
                  </a:lnTo>
                  <a:lnTo>
                    <a:pt x="527" y="359"/>
                  </a:lnTo>
                  <a:lnTo>
                    <a:pt x="529" y="388"/>
                  </a:lnTo>
                  <a:lnTo>
                    <a:pt x="531" y="415"/>
                  </a:lnTo>
                  <a:lnTo>
                    <a:pt x="535" y="457"/>
                  </a:lnTo>
                  <a:lnTo>
                    <a:pt x="539" y="498"/>
                  </a:lnTo>
                  <a:lnTo>
                    <a:pt x="543" y="536"/>
                  </a:lnTo>
                  <a:lnTo>
                    <a:pt x="545" y="574"/>
                  </a:lnTo>
                  <a:lnTo>
                    <a:pt x="549" y="613"/>
                  </a:lnTo>
                  <a:lnTo>
                    <a:pt x="552" y="651"/>
                  </a:lnTo>
                  <a:lnTo>
                    <a:pt x="556" y="688"/>
                  </a:lnTo>
                  <a:lnTo>
                    <a:pt x="558" y="722"/>
                  </a:lnTo>
                  <a:lnTo>
                    <a:pt x="562" y="757"/>
                  </a:lnTo>
                  <a:lnTo>
                    <a:pt x="564" y="791"/>
                  </a:lnTo>
                  <a:lnTo>
                    <a:pt x="566" y="824"/>
                  </a:lnTo>
                  <a:lnTo>
                    <a:pt x="570" y="857"/>
                  </a:lnTo>
                  <a:lnTo>
                    <a:pt x="572" y="887"/>
                  </a:lnTo>
                  <a:lnTo>
                    <a:pt x="574" y="918"/>
                  </a:lnTo>
                  <a:lnTo>
                    <a:pt x="575" y="949"/>
                  </a:lnTo>
                  <a:lnTo>
                    <a:pt x="577" y="977"/>
                  </a:lnTo>
                  <a:lnTo>
                    <a:pt x="579" y="1006"/>
                  </a:lnTo>
                  <a:lnTo>
                    <a:pt x="581" y="1033"/>
                  </a:lnTo>
                  <a:lnTo>
                    <a:pt x="583" y="1060"/>
                  </a:lnTo>
                  <a:lnTo>
                    <a:pt x="585" y="1085"/>
                  </a:lnTo>
                  <a:lnTo>
                    <a:pt x="587" y="1110"/>
                  </a:lnTo>
                  <a:lnTo>
                    <a:pt x="587" y="1135"/>
                  </a:lnTo>
                  <a:lnTo>
                    <a:pt x="589" y="1158"/>
                  </a:lnTo>
                  <a:lnTo>
                    <a:pt x="589" y="1181"/>
                  </a:lnTo>
                  <a:lnTo>
                    <a:pt x="591" y="1202"/>
                  </a:lnTo>
                  <a:lnTo>
                    <a:pt x="591" y="1223"/>
                  </a:lnTo>
                  <a:lnTo>
                    <a:pt x="593" y="1244"/>
                  </a:lnTo>
                  <a:lnTo>
                    <a:pt x="593" y="1263"/>
                  </a:lnTo>
                  <a:lnTo>
                    <a:pt x="593" y="1281"/>
                  </a:lnTo>
                  <a:lnTo>
                    <a:pt x="593" y="1300"/>
                  </a:lnTo>
                  <a:lnTo>
                    <a:pt x="593" y="1315"/>
                  </a:lnTo>
                  <a:lnTo>
                    <a:pt x="593" y="1333"/>
                  </a:lnTo>
                  <a:lnTo>
                    <a:pt x="593" y="1356"/>
                  </a:lnTo>
                  <a:lnTo>
                    <a:pt x="591" y="1377"/>
                  </a:lnTo>
                  <a:lnTo>
                    <a:pt x="589" y="1398"/>
                  </a:lnTo>
                  <a:lnTo>
                    <a:pt x="585" y="1419"/>
                  </a:lnTo>
                  <a:lnTo>
                    <a:pt x="579" y="1438"/>
                  </a:lnTo>
                  <a:lnTo>
                    <a:pt x="575" y="1455"/>
                  </a:lnTo>
                  <a:lnTo>
                    <a:pt x="568" y="1473"/>
                  </a:lnTo>
                  <a:lnTo>
                    <a:pt x="562" y="1488"/>
                  </a:lnTo>
                  <a:lnTo>
                    <a:pt x="558" y="1496"/>
                  </a:lnTo>
                  <a:lnTo>
                    <a:pt x="554" y="1502"/>
                  </a:lnTo>
                  <a:lnTo>
                    <a:pt x="551" y="1509"/>
                  </a:lnTo>
                  <a:lnTo>
                    <a:pt x="547" y="1515"/>
                  </a:lnTo>
                  <a:lnTo>
                    <a:pt x="543" y="1519"/>
                  </a:lnTo>
                  <a:lnTo>
                    <a:pt x="539" y="1525"/>
                  </a:lnTo>
                  <a:lnTo>
                    <a:pt x="533" y="1528"/>
                  </a:lnTo>
                  <a:lnTo>
                    <a:pt x="529" y="1532"/>
                  </a:lnTo>
                  <a:lnTo>
                    <a:pt x="520" y="1538"/>
                  </a:lnTo>
                  <a:lnTo>
                    <a:pt x="508" y="1542"/>
                  </a:lnTo>
                  <a:lnTo>
                    <a:pt x="499" y="1546"/>
                  </a:lnTo>
                  <a:lnTo>
                    <a:pt x="487" y="1546"/>
                  </a:lnTo>
                  <a:lnTo>
                    <a:pt x="481" y="1546"/>
                  </a:lnTo>
                  <a:lnTo>
                    <a:pt x="476" y="1544"/>
                  </a:lnTo>
                  <a:lnTo>
                    <a:pt x="468" y="1544"/>
                  </a:lnTo>
                  <a:lnTo>
                    <a:pt x="462" y="1542"/>
                  </a:lnTo>
                  <a:lnTo>
                    <a:pt x="456" y="1538"/>
                  </a:lnTo>
                  <a:lnTo>
                    <a:pt x="449" y="1536"/>
                  </a:lnTo>
                  <a:lnTo>
                    <a:pt x="443" y="1532"/>
                  </a:lnTo>
                  <a:lnTo>
                    <a:pt x="437" y="1528"/>
                  </a:lnTo>
                  <a:lnTo>
                    <a:pt x="430" y="1525"/>
                  </a:lnTo>
                  <a:lnTo>
                    <a:pt x="424" y="1519"/>
                  </a:lnTo>
                  <a:lnTo>
                    <a:pt x="418" y="1513"/>
                  </a:lnTo>
                  <a:lnTo>
                    <a:pt x="410" y="1507"/>
                  </a:lnTo>
                  <a:lnTo>
                    <a:pt x="405" y="1500"/>
                  </a:lnTo>
                  <a:lnTo>
                    <a:pt x="399" y="1492"/>
                  </a:lnTo>
                  <a:lnTo>
                    <a:pt x="393" y="1484"/>
                  </a:lnTo>
                  <a:lnTo>
                    <a:pt x="387" y="1477"/>
                  </a:lnTo>
                  <a:lnTo>
                    <a:pt x="378" y="1465"/>
                  </a:lnTo>
                  <a:lnTo>
                    <a:pt x="370" y="1452"/>
                  </a:lnTo>
                  <a:lnTo>
                    <a:pt x="362" y="1440"/>
                  </a:lnTo>
                  <a:lnTo>
                    <a:pt x="355" y="1427"/>
                  </a:lnTo>
                  <a:lnTo>
                    <a:pt x="347" y="1415"/>
                  </a:lnTo>
                  <a:lnTo>
                    <a:pt x="341" y="1402"/>
                  </a:lnTo>
                  <a:lnTo>
                    <a:pt x="336" y="1390"/>
                  </a:lnTo>
                  <a:lnTo>
                    <a:pt x="330" y="1377"/>
                  </a:lnTo>
                  <a:lnTo>
                    <a:pt x="326" y="1363"/>
                  </a:lnTo>
                  <a:lnTo>
                    <a:pt x="322" y="1350"/>
                  </a:lnTo>
                  <a:lnTo>
                    <a:pt x="318" y="1336"/>
                  </a:lnTo>
                  <a:lnTo>
                    <a:pt x="314" y="1323"/>
                  </a:lnTo>
                  <a:lnTo>
                    <a:pt x="309" y="1296"/>
                  </a:lnTo>
                  <a:lnTo>
                    <a:pt x="307" y="1269"/>
                  </a:lnTo>
                  <a:lnTo>
                    <a:pt x="301" y="1242"/>
                  </a:lnTo>
                  <a:lnTo>
                    <a:pt x="297" y="1217"/>
                  </a:lnTo>
                  <a:lnTo>
                    <a:pt x="295" y="1192"/>
                  </a:lnTo>
                  <a:lnTo>
                    <a:pt x="291" y="1169"/>
                  </a:lnTo>
                  <a:lnTo>
                    <a:pt x="288" y="1146"/>
                  </a:lnTo>
                  <a:lnTo>
                    <a:pt x="284" y="1125"/>
                  </a:lnTo>
                  <a:lnTo>
                    <a:pt x="282" y="1104"/>
                  </a:lnTo>
                  <a:lnTo>
                    <a:pt x="278" y="1083"/>
                  </a:lnTo>
                  <a:lnTo>
                    <a:pt x="276" y="1064"/>
                  </a:lnTo>
                  <a:lnTo>
                    <a:pt x="272" y="1047"/>
                  </a:lnTo>
                  <a:lnTo>
                    <a:pt x="270" y="1027"/>
                  </a:lnTo>
                  <a:lnTo>
                    <a:pt x="266" y="1012"/>
                  </a:lnTo>
                  <a:lnTo>
                    <a:pt x="264" y="995"/>
                  </a:lnTo>
                  <a:lnTo>
                    <a:pt x="263" y="979"/>
                  </a:lnTo>
                  <a:lnTo>
                    <a:pt x="261" y="966"/>
                  </a:lnTo>
                  <a:lnTo>
                    <a:pt x="259" y="953"/>
                  </a:lnTo>
                  <a:lnTo>
                    <a:pt x="257" y="939"/>
                  </a:lnTo>
                  <a:lnTo>
                    <a:pt x="255" y="928"/>
                  </a:lnTo>
                  <a:lnTo>
                    <a:pt x="253" y="916"/>
                  </a:lnTo>
                  <a:lnTo>
                    <a:pt x="251" y="906"/>
                  </a:lnTo>
                  <a:lnTo>
                    <a:pt x="251" y="897"/>
                  </a:lnTo>
                  <a:lnTo>
                    <a:pt x="249" y="889"/>
                  </a:lnTo>
                  <a:lnTo>
                    <a:pt x="247" y="881"/>
                  </a:lnTo>
                  <a:lnTo>
                    <a:pt x="247" y="874"/>
                  </a:lnTo>
                  <a:lnTo>
                    <a:pt x="247" y="868"/>
                  </a:lnTo>
                  <a:lnTo>
                    <a:pt x="245" y="862"/>
                  </a:lnTo>
                  <a:lnTo>
                    <a:pt x="245" y="858"/>
                  </a:lnTo>
                  <a:lnTo>
                    <a:pt x="245" y="855"/>
                  </a:lnTo>
                  <a:lnTo>
                    <a:pt x="243" y="851"/>
                  </a:lnTo>
                  <a:lnTo>
                    <a:pt x="243" y="849"/>
                  </a:lnTo>
                  <a:lnTo>
                    <a:pt x="243" y="849"/>
                  </a:lnTo>
                  <a:lnTo>
                    <a:pt x="243" y="849"/>
                  </a:lnTo>
                  <a:lnTo>
                    <a:pt x="240" y="807"/>
                  </a:lnTo>
                  <a:lnTo>
                    <a:pt x="236" y="766"/>
                  </a:lnTo>
                  <a:lnTo>
                    <a:pt x="232" y="730"/>
                  </a:lnTo>
                  <a:lnTo>
                    <a:pt x="228" y="693"/>
                  </a:lnTo>
                  <a:lnTo>
                    <a:pt x="224" y="659"/>
                  </a:lnTo>
                  <a:lnTo>
                    <a:pt x="220" y="626"/>
                  </a:lnTo>
                  <a:lnTo>
                    <a:pt x="215" y="595"/>
                  </a:lnTo>
                  <a:lnTo>
                    <a:pt x="211" y="565"/>
                  </a:lnTo>
                  <a:lnTo>
                    <a:pt x="205" y="538"/>
                  </a:lnTo>
                  <a:lnTo>
                    <a:pt x="201" y="511"/>
                  </a:lnTo>
                  <a:lnTo>
                    <a:pt x="195" y="486"/>
                  </a:lnTo>
                  <a:lnTo>
                    <a:pt x="192" y="463"/>
                  </a:lnTo>
                  <a:lnTo>
                    <a:pt x="186" y="442"/>
                  </a:lnTo>
                  <a:lnTo>
                    <a:pt x="180" y="423"/>
                  </a:lnTo>
                  <a:lnTo>
                    <a:pt x="174" y="403"/>
                  </a:lnTo>
                  <a:lnTo>
                    <a:pt x="169" y="386"/>
                  </a:lnTo>
                  <a:lnTo>
                    <a:pt x="165" y="369"/>
                  </a:lnTo>
                  <a:lnTo>
                    <a:pt x="161" y="352"/>
                  </a:lnTo>
                  <a:lnTo>
                    <a:pt x="155" y="334"/>
                  </a:lnTo>
                  <a:lnTo>
                    <a:pt x="149" y="319"/>
                  </a:lnTo>
                  <a:lnTo>
                    <a:pt x="144" y="302"/>
                  </a:lnTo>
                  <a:lnTo>
                    <a:pt x="138" y="284"/>
                  </a:lnTo>
                  <a:lnTo>
                    <a:pt x="130" y="269"/>
                  </a:lnTo>
                  <a:lnTo>
                    <a:pt x="122" y="254"/>
                  </a:lnTo>
                  <a:lnTo>
                    <a:pt x="113" y="236"/>
                  </a:lnTo>
                  <a:lnTo>
                    <a:pt x="103" y="221"/>
                  </a:lnTo>
                  <a:lnTo>
                    <a:pt x="94" y="206"/>
                  </a:lnTo>
                  <a:lnTo>
                    <a:pt x="84" y="190"/>
                  </a:lnTo>
                  <a:lnTo>
                    <a:pt x="73" y="177"/>
                  </a:lnTo>
                  <a:lnTo>
                    <a:pt x="61" y="162"/>
                  </a:lnTo>
                  <a:lnTo>
                    <a:pt x="49" y="146"/>
                  </a:lnTo>
                  <a:lnTo>
                    <a:pt x="38" y="133"/>
                  </a:lnTo>
                  <a:lnTo>
                    <a:pt x="28" y="125"/>
                  </a:lnTo>
                  <a:lnTo>
                    <a:pt x="21" y="119"/>
                  </a:lnTo>
                  <a:lnTo>
                    <a:pt x="15" y="114"/>
                  </a:lnTo>
                  <a:lnTo>
                    <a:pt x="9" y="108"/>
                  </a:lnTo>
                  <a:lnTo>
                    <a:pt x="5" y="102"/>
                  </a:lnTo>
                  <a:lnTo>
                    <a:pt x="1" y="98"/>
                  </a:lnTo>
                  <a:lnTo>
                    <a:pt x="1" y="94"/>
                  </a:lnTo>
                  <a:lnTo>
                    <a:pt x="0" y="93"/>
                  </a:lnTo>
                  <a:lnTo>
                    <a:pt x="0" y="81"/>
                  </a:lnTo>
                  <a:lnTo>
                    <a:pt x="1" y="69"/>
                  </a:lnTo>
                  <a:lnTo>
                    <a:pt x="3" y="60"/>
                  </a:lnTo>
                  <a:lnTo>
                    <a:pt x="5" y="50"/>
                  </a:lnTo>
                  <a:lnTo>
                    <a:pt x="7" y="43"/>
                  </a:lnTo>
                  <a:lnTo>
                    <a:pt x="11" y="35"/>
                  </a:lnTo>
                  <a:lnTo>
                    <a:pt x="15" y="29"/>
                  </a:lnTo>
                  <a:lnTo>
                    <a:pt x="19" y="21"/>
                  </a:lnTo>
                  <a:lnTo>
                    <a:pt x="25" y="18"/>
                  </a:lnTo>
                  <a:lnTo>
                    <a:pt x="30" y="12"/>
                  </a:lnTo>
                  <a:lnTo>
                    <a:pt x="38" y="8"/>
                  </a:lnTo>
                  <a:lnTo>
                    <a:pt x="46" y="6"/>
                  </a:lnTo>
                  <a:lnTo>
                    <a:pt x="53" y="2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2" y="0"/>
                  </a:lnTo>
                  <a:lnTo>
                    <a:pt x="8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5"/>
            <p:cNvSpPr>
              <a:spLocks/>
            </p:cNvSpPr>
            <p:nvPr/>
          </p:nvSpPr>
          <p:spPr bwMode="auto">
            <a:xfrm>
              <a:off x="3563937" y="1839912"/>
              <a:ext cx="2265363" cy="1368425"/>
            </a:xfrm>
            <a:custGeom>
              <a:avLst/>
              <a:gdLst/>
              <a:ahLst/>
              <a:cxnLst>
                <a:cxn ang="0">
                  <a:pos x="2430" y="11"/>
                </a:cxn>
                <a:cxn ang="0">
                  <a:pos x="2560" y="63"/>
                </a:cxn>
                <a:cxn ang="0">
                  <a:pos x="2720" y="148"/>
                </a:cxn>
                <a:cxn ang="0">
                  <a:pos x="2804" y="199"/>
                </a:cxn>
                <a:cxn ang="0">
                  <a:pos x="2848" y="238"/>
                </a:cxn>
                <a:cxn ang="0">
                  <a:pos x="2846" y="295"/>
                </a:cxn>
                <a:cxn ang="0">
                  <a:pos x="2804" y="376"/>
                </a:cxn>
                <a:cxn ang="0">
                  <a:pos x="2777" y="437"/>
                </a:cxn>
                <a:cxn ang="0">
                  <a:pos x="2747" y="533"/>
                </a:cxn>
                <a:cxn ang="0">
                  <a:pos x="2633" y="948"/>
                </a:cxn>
                <a:cxn ang="0">
                  <a:pos x="2509" y="1349"/>
                </a:cxn>
                <a:cxn ang="0">
                  <a:pos x="2395" y="1647"/>
                </a:cxn>
                <a:cxn ang="0">
                  <a:pos x="2315" y="1697"/>
                </a:cxn>
                <a:cxn ang="0">
                  <a:pos x="2242" y="1720"/>
                </a:cxn>
                <a:cxn ang="0">
                  <a:pos x="2176" y="1716"/>
                </a:cxn>
                <a:cxn ang="0">
                  <a:pos x="2142" y="1685"/>
                </a:cxn>
                <a:cxn ang="0">
                  <a:pos x="2111" y="1618"/>
                </a:cxn>
                <a:cxn ang="0">
                  <a:pos x="2098" y="1526"/>
                </a:cxn>
                <a:cxn ang="0">
                  <a:pos x="2115" y="1461"/>
                </a:cxn>
                <a:cxn ang="0">
                  <a:pos x="2136" y="1403"/>
                </a:cxn>
                <a:cxn ang="0">
                  <a:pos x="2153" y="1332"/>
                </a:cxn>
                <a:cxn ang="0">
                  <a:pos x="2173" y="1238"/>
                </a:cxn>
                <a:cxn ang="0">
                  <a:pos x="2190" y="1123"/>
                </a:cxn>
                <a:cxn ang="0">
                  <a:pos x="2207" y="983"/>
                </a:cxn>
                <a:cxn ang="0">
                  <a:pos x="2232" y="783"/>
                </a:cxn>
                <a:cxn ang="0">
                  <a:pos x="2255" y="562"/>
                </a:cxn>
                <a:cxn ang="0">
                  <a:pos x="2265" y="378"/>
                </a:cxn>
                <a:cxn ang="0">
                  <a:pos x="2253" y="299"/>
                </a:cxn>
                <a:cxn ang="0">
                  <a:pos x="2203" y="263"/>
                </a:cxn>
                <a:cxn ang="0">
                  <a:pos x="2127" y="253"/>
                </a:cxn>
                <a:cxn ang="0">
                  <a:pos x="2056" y="255"/>
                </a:cxn>
                <a:cxn ang="0">
                  <a:pos x="1954" y="261"/>
                </a:cxn>
                <a:cxn ang="0">
                  <a:pos x="1821" y="272"/>
                </a:cxn>
                <a:cxn ang="0">
                  <a:pos x="1658" y="286"/>
                </a:cxn>
                <a:cxn ang="0">
                  <a:pos x="1464" y="307"/>
                </a:cxn>
                <a:cxn ang="0">
                  <a:pos x="1226" y="332"/>
                </a:cxn>
                <a:cxn ang="0">
                  <a:pos x="1007" y="355"/>
                </a:cxn>
                <a:cxn ang="0">
                  <a:pos x="819" y="374"/>
                </a:cxn>
                <a:cxn ang="0">
                  <a:pos x="662" y="389"/>
                </a:cxn>
                <a:cxn ang="0">
                  <a:pos x="533" y="403"/>
                </a:cxn>
                <a:cxn ang="0">
                  <a:pos x="424" y="420"/>
                </a:cxn>
                <a:cxn ang="0">
                  <a:pos x="324" y="437"/>
                </a:cxn>
                <a:cxn ang="0">
                  <a:pos x="247" y="443"/>
                </a:cxn>
                <a:cxn ang="0">
                  <a:pos x="138" y="424"/>
                </a:cxn>
                <a:cxn ang="0">
                  <a:pos x="50" y="374"/>
                </a:cxn>
                <a:cxn ang="0">
                  <a:pos x="15" y="340"/>
                </a:cxn>
                <a:cxn ang="0">
                  <a:pos x="0" y="315"/>
                </a:cxn>
                <a:cxn ang="0">
                  <a:pos x="11" y="295"/>
                </a:cxn>
                <a:cxn ang="0">
                  <a:pos x="51" y="278"/>
                </a:cxn>
                <a:cxn ang="0">
                  <a:pos x="268" y="261"/>
                </a:cxn>
                <a:cxn ang="0">
                  <a:pos x="1265" y="161"/>
                </a:cxn>
                <a:cxn ang="0">
                  <a:pos x="1604" y="113"/>
                </a:cxn>
                <a:cxn ang="0">
                  <a:pos x="1779" y="88"/>
                </a:cxn>
                <a:cxn ang="0">
                  <a:pos x="1929" y="67"/>
                </a:cxn>
                <a:cxn ang="0">
                  <a:pos x="2048" y="48"/>
                </a:cxn>
                <a:cxn ang="0">
                  <a:pos x="2142" y="32"/>
                </a:cxn>
                <a:cxn ang="0">
                  <a:pos x="2257" y="11"/>
                </a:cxn>
                <a:cxn ang="0">
                  <a:pos x="2359" y="0"/>
                </a:cxn>
              </a:cxnLst>
              <a:rect l="0" t="0" r="r" b="b"/>
              <a:pathLst>
                <a:path w="2852" h="1724">
                  <a:moveTo>
                    <a:pt x="2359" y="0"/>
                  </a:moveTo>
                  <a:lnTo>
                    <a:pt x="2370" y="0"/>
                  </a:lnTo>
                  <a:lnTo>
                    <a:pt x="2384" y="2"/>
                  </a:lnTo>
                  <a:lnTo>
                    <a:pt x="2397" y="4"/>
                  </a:lnTo>
                  <a:lnTo>
                    <a:pt x="2413" y="7"/>
                  </a:lnTo>
                  <a:lnTo>
                    <a:pt x="2430" y="11"/>
                  </a:lnTo>
                  <a:lnTo>
                    <a:pt x="2449" y="17"/>
                  </a:lnTo>
                  <a:lnTo>
                    <a:pt x="2468" y="25"/>
                  </a:lnTo>
                  <a:lnTo>
                    <a:pt x="2489" y="32"/>
                  </a:lnTo>
                  <a:lnTo>
                    <a:pt x="2512" y="42"/>
                  </a:lnTo>
                  <a:lnTo>
                    <a:pt x="2535" y="52"/>
                  </a:lnTo>
                  <a:lnTo>
                    <a:pt x="2560" y="63"/>
                  </a:lnTo>
                  <a:lnTo>
                    <a:pt x="2585" y="77"/>
                  </a:lnTo>
                  <a:lnTo>
                    <a:pt x="2614" y="90"/>
                  </a:lnTo>
                  <a:lnTo>
                    <a:pt x="2641" y="105"/>
                  </a:lnTo>
                  <a:lnTo>
                    <a:pt x="2672" y="121"/>
                  </a:lnTo>
                  <a:lnTo>
                    <a:pt x="2702" y="138"/>
                  </a:lnTo>
                  <a:lnTo>
                    <a:pt x="2720" y="148"/>
                  </a:lnTo>
                  <a:lnTo>
                    <a:pt x="2737" y="157"/>
                  </a:lnTo>
                  <a:lnTo>
                    <a:pt x="2754" y="165"/>
                  </a:lnTo>
                  <a:lnTo>
                    <a:pt x="2768" y="174"/>
                  </a:lnTo>
                  <a:lnTo>
                    <a:pt x="2781" y="182"/>
                  </a:lnTo>
                  <a:lnTo>
                    <a:pt x="2795" y="192"/>
                  </a:lnTo>
                  <a:lnTo>
                    <a:pt x="2804" y="199"/>
                  </a:lnTo>
                  <a:lnTo>
                    <a:pt x="2816" y="207"/>
                  </a:lnTo>
                  <a:lnTo>
                    <a:pt x="2823" y="213"/>
                  </a:lnTo>
                  <a:lnTo>
                    <a:pt x="2831" y="221"/>
                  </a:lnTo>
                  <a:lnTo>
                    <a:pt x="2839" y="226"/>
                  </a:lnTo>
                  <a:lnTo>
                    <a:pt x="2843" y="232"/>
                  </a:lnTo>
                  <a:lnTo>
                    <a:pt x="2848" y="238"/>
                  </a:lnTo>
                  <a:lnTo>
                    <a:pt x="2850" y="244"/>
                  </a:lnTo>
                  <a:lnTo>
                    <a:pt x="2852" y="247"/>
                  </a:lnTo>
                  <a:lnTo>
                    <a:pt x="2852" y="253"/>
                  </a:lnTo>
                  <a:lnTo>
                    <a:pt x="2852" y="269"/>
                  </a:lnTo>
                  <a:lnTo>
                    <a:pt x="2850" y="282"/>
                  </a:lnTo>
                  <a:lnTo>
                    <a:pt x="2846" y="295"/>
                  </a:lnTo>
                  <a:lnTo>
                    <a:pt x="2843" y="311"/>
                  </a:lnTo>
                  <a:lnTo>
                    <a:pt x="2837" y="324"/>
                  </a:lnTo>
                  <a:lnTo>
                    <a:pt x="2829" y="340"/>
                  </a:lnTo>
                  <a:lnTo>
                    <a:pt x="2820" y="353"/>
                  </a:lnTo>
                  <a:lnTo>
                    <a:pt x="2810" y="368"/>
                  </a:lnTo>
                  <a:lnTo>
                    <a:pt x="2804" y="376"/>
                  </a:lnTo>
                  <a:lnTo>
                    <a:pt x="2800" y="386"/>
                  </a:lnTo>
                  <a:lnTo>
                    <a:pt x="2795" y="393"/>
                  </a:lnTo>
                  <a:lnTo>
                    <a:pt x="2791" y="403"/>
                  </a:lnTo>
                  <a:lnTo>
                    <a:pt x="2785" y="414"/>
                  </a:lnTo>
                  <a:lnTo>
                    <a:pt x="2781" y="426"/>
                  </a:lnTo>
                  <a:lnTo>
                    <a:pt x="2777" y="437"/>
                  </a:lnTo>
                  <a:lnTo>
                    <a:pt x="2772" y="449"/>
                  </a:lnTo>
                  <a:lnTo>
                    <a:pt x="2768" y="462"/>
                  </a:lnTo>
                  <a:lnTo>
                    <a:pt x="2764" y="476"/>
                  </a:lnTo>
                  <a:lnTo>
                    <a:pt x="2760" y="489"/>
                  </a:lnTo>
                  <a:lnTo>
                    <a:pt x="2754" y="503"/>
                  </a:lnTo>
                  <a:lnTo>
                    <a:pt x="2747" y="533"/>
                  </a:lnTo>
                  <a:lnTo>
                    <a:pt x="2741" y="564"/>
                  </a:lnTo>
                  <a:lnTo>
                    <a:pt x="2718" y="645"/>
                  </a:lnTo>
                  <a:lnTo>
                    <a:pt x="2697" y="723"/>
                  </a:lnTo>
                  <a:lnTo>
                    <a:pt x="2676" y="800"/>
                  </a:lnTo>
                  <a:lnTo>
                    <a:pt x="2654" y="875"/>
                  </a:lnTo>
                  <a:lnTo>
                    <a:pt x="2633" y="948"/>
                  </a:lnTo>
                  <a:lnTo>
                    <a:pt x="2612" y="1019"/>
                  </a:lnTo>
                  <a:lnTo>
                    <a:pt x="2591" y="1088"/>
                  </a:lnTo>
                  <a:lnTo>
                    <a:pt x="2570" y="1157"/>
                  </a:lnTo>
                  <a:lnTo>
                    <a:pt x="2549" y="1223"/>
                  </a:lnTo>
                  <a:lnTo>
                    <a:pt x="2530" y="1288"/>
                  </a:lnTo>
                  <a:lnTo>
                    <a:pt x="2509" y="1349"/>
                  </a:lnTo>
                  <a:lnTo>
                    <a:pt x="2489" y="1411"/>
                  </a:lnTo>
                  <a:lnTo>
                    <a:pt x="2468" y="1470"/>
                  </a:lnTo>
                  <a:lnTo>
                    <a:pt x="2449" y="1528"/>
                  </a:lnTo>
                  <a:lnTo>
                    <a:pt x="2428" y="1583"/>
                  </a:lnTo>
                  <a:lnTo>
                    <a:pt x="2409" y="1637"/>
                  </a:lnTo>
                  <a:lnTo>
                    <a:pt x="2395" y="1647"/>
                  </a:lnTo>
                  <a:lnTo>
                    <a:pt x="2382" y="1656"/>
                  </a:lnTo>
                  <a:lnTo>
                    <a:pt x="2368" y="1666"/>
                  </a:lnTo>
                  <a:lnTo>
                    <a:pt x="2355" y="1676"/>
                  </a:lnTo>
                  <a:lnTo>
                    <a:pt x="2342" y="1683"/>
                  </a:lnTo>
                  <a:lnTo>
                    <a:pt x="2328" y="1689"/>
                  </a:lnTo>
                  <a:lnTo>
                    <a:pt x="2315" y="1697"/>
                  </a:lnTo>
                  <a:lnTo>
                    <a:pt x="2303" y="1702"/>
                  </a:lnTo>
                  <a:lnTo>
                    <a:pt x="2290" y="1706"/>
                  </a:lnTo>
                  <a:lnTo>
                    <a:pt x="2278" y="1712"/>
                  </a:lnTo>
                  <a:lnTo>
                    <a:pt x="2267" y="1714"/>
                  </a:lnTo>
                  <a:lnTo>
                    <a:pt x="2253" y="1718"/>
                  </a:lnTo>
                  <a:lnTo>
                    <a:pt x="2242" y="1720"/>
                  </a:lnTo>
                  <a:lnTo>
                    <a:pt x="2232" y="1722"/>
                  </a:lnTo>
                  <a:lnTo>
                    <a:pt x="2221" y="1724"/>
                  </a:lnTo>
                  <a:lnTo>
                    <a:pt x="2209" y="1724"/>
                  </a:lnTo>
                  <a:lnTo>
                    <a:pt x="2198" y="1722"/>
                  </a:lnTo>
                  <a:lnTo>
                    <a:pt x="2188" y="1720"/>
                  </a:lnTo>
                  <a:lnTo>
                    <a:pt x="2176" y="1716"/>
                  </a:lnTo>
                  <a:lnTo>
                    <a:pt x="2167" y="1710"/>
                  </a:lnTo>
                  <a:lnTo>
                    <a:pt x="2161" y="1706"/>
                  </a:lnTo>
                  <a:lnTo>
                    <a:pt x="2157" y="1702"/>
                  </a:lnTo>
                  <a:lnTo>
                    <a:pt x="2152" y="1697"/>
                  </a:lnTo>
                  <a:lnTo>
                    <a:pt x="2148" y="1691"/>
                  </a:lnTo>
                  <a:lnTo>
                    <a:pt x="2142" y="1685"/>
                  </a:lnTo>
                  <a:lnTo>
                    <a:pt x="2138" y="1679"/>
                  </a:lnTo>
                  <a:lnTo>
                    <a:pt x="2132" y="1674"/>
                  </a:lnTo>
                  <a:lnTo>
                    <a:pt x="2128" y="1666"/>
                  </a:lnTo>
                  <a:lnTo>
                    <a:pt x="2123" y="1651"/>
                  </a:lnTo>
                  <a:lnTo>
                    <a:pt x="2115" y="1635"/>
                  </a:lnTo>
                  <a:lnTo>
                    <a:pt x="2111" y="1618"/>
                  </a:lnTo>
                  <a:lnTo>
                    <a:pt x="2105" y="1601"/>
                  </a:lnTo>
                  <a:lnTo>
                    <a:pt x="2102" y="1585"/>
                  </a:lnTo>
                  <a:lnTo>
                    <a:pt x="2100" y="1568"/>
                  </a:lnTo>
                  <a:lnTo>
                    <a:pt x="2098" y="1551"/>
                  </a:lnTo>
                  <a:lnTo>
                    <a:pt x="2098" y="1534"/>
                  </a:lnTo>
                  <a:lnTo>
                    <a:pt x="2098" y="1526"/>
                  </a:lnTo>
                  <a:lnTo>
                    <a:pt x="2098" y="1518"/>
                  </a:lnTo>
                  <a:lnTo>
                    <a:pt x="2100" y="1509"/>
                  </a:lnTo>
                  <a:lnTo>
                    <a:pt x="2104" y="1499"/>
                  </a:lnTo>
                  <a:lnTo>
                    <a:pt x="2105" y="1487"/>
                  </a:lnTo>
                  <a:lnTo>
                    <a:pt x="2111" y="1474"/>
                  </a:lnTo>
                  <a:lnTo>
                    <a:pt x="2115" y="1461"/>
                  </a:lnTo>
                  <a:lnTo>
                    <a:pt x="2123" y="1447"/>
                  </a:lnTo>
                  <a:lnTo>
                    <a:pt x="2125" y="1440"/>
                  </a:lnTo>
                  <a:lnTo>
                    <a:pt x="2128" y="1432"/>
                  </a:lnTo>
                  <a:lnTo>
                    <a:pt x="2130" y="1422"/>
                  </a:lnTo>
                  <a:lnTo>
                    <a:pt x="2134" y="1415"/>
                  </a:lnTo>
                  <a:lnTo>
                    <a:pt x="2136" y="1403"/>
                  </a:lnTo>
                  <a:lnTo>
                    <a:pt x="2140" y="1393"/>
                  </a:lnTo>
                  <a:lnTo>
                    <a:pt x="2142" y="1382"/>
                  </a:lnTo>
                  <a:lnTo>
                    <a:pt x="2146" y="1370"/>
                  </a:lnTo>
                  <a:lnTo>
                    <a:pt x="2148" y="1359"/>
                  </a:lnTo>
                  <a:lnTo>
                    <a:pt x="2152" y="1345"/>
                  </a:lnTo>
                  <a:lnTo>
                    <a:pt x="2153" y="1332"/>
                  </a:lnTo>
                  <a:lnTo>
                    <a:pt x="2157" y="1319"/>
                  </a:lnTo>
                  <a:lnTo>
                    <a:pt x="2161" y="1303"/>
                  </a:lnTo>
                  <a:lnTo>
                    <a:pt x="2163" y="1288"/>
                  </a:lnTo>
                  <a:lnTo>
                    <a:pt x="2167" y="1272"/>
                  </a:lnTo>
                  <a:lnTo>
                    <a:pt x="2169" y="1255"/>
                  </a:lnTo>
                  <a:lnTo>
                    <a:pt x="2173" y="1238"/>
                  </a:lnTo>
                  <a:lnTo>
                    <a:pt x="2175" y="1221"/>
                  </a:lnTo>
                  <a:lnTo>
                    <a:pt x="2178" y="1201"/>
                  </a:lnTo>
                  <a:lnTo>
                    <a:pt x="2180" y="1182"/>
                  </a:lnTo>
                  <a:lnTo>
                    <a:pt x="2184" y="1163"/>
                  </a:lnTo>
                  <a:lnTo>
                    <a:pt x="2186" y="1142"/>
                  </a:lnTo>
                  <a:lnTo>
                    <a:pt x="2190" y="1123"/>
                  </a:lnTo>
                  <a:lnTo>
                    <a:pt x="2192" y="1100"/>
                  </a:lnTo>
                  <a:lnTo>
                    <a:pt x="2196" y="1079"/>
                  </a:lnTo>
                  <a:lnTo>
                    <a:pt x="2198" y="1056"/>
                  </a:lnTo>
                  <a:lnTo>
                    <a:pt x="2201" y="1033"/>
                  </a:lnTo>
                  <a:lnTo>
                    <a:pt x="2203" y="1008"/>
                  </a:lnTo>
                  <a:lnTo>
                    <a:pt x="2207" y="983"/>
                  </a:lnTo>
                  <a:lnTo>
                    <a:pt x="2211" y="958"/>
                  </a:lnTo>
                  <a:lnTo>
                    <a:pt x="2213" y="931"/>
                  </a:lnTo>
                  <a:lnTo>
                    <a:pt x="2217" y="904"/>
                  </a:lnTo>
                  <a:lnTo>
                    <a:pt x="2221" y="864"/>
                  </a:lnTo>
                  <a:lnTo>
                    <a:pt x="2226" y="821"/>
                  </a:lnTo>
                  <a:lnTo>
                    <a:pt x="2232" y="783"/>
                  </a:lnTo>
                  <a:lnTo>
                    <a:pt x="2236" y="743"/>
                  </a:lnTo>
                  <a:lnTo>
                    <a:pt x="2242" y="706"/>
                  </a:lnTo>
                  <a:lnTo>
                    <a:pt x="2246" y="668"/>
                  </a:lnTo>
                  <a:lnTo>
                    <a:pt x="2249" y="633"/>
                  </a:lnTo>
                  <a:lnTo>
                    <a:pt x="2253" y="597"/>
                  </a:lnTo>
                  <a:lnTo>
                    <a:pt x="2255" y="562"/>
                  </a:lnTo>
                  <a:lnTo>
                    <a:pt x="2259" y="530"/>
                  </a:lnTo>
                  <a:lnTo>
                    <a:pt x="2261" y="497"/>
                  </a:lnTo>
                  <a:lnTo>
                    <a:pt x="2263" y="466"/>
                  </a:lnTo>
                  <a:lnTo>
                    <a:pt x="2263" y="436"/>
                  </a:lnTo>
                  <a:lnTo>
                    <a:pt x="2265" y="407"/>
                  </a:lnTo>
                  <a:lnTo>
                    <a:pt x="2265" y="378"/>
                  </a:lnTo>
                  <a:lnTo>
                    <a:pt x="2267" y="351"/>
                  </a:lnTo>
                  <a:lnTo>
                    <a:pt x="2265" y="340"/>
                  </a:lnTo>
                  <a:lnTo>
                    <a:pt x="2263" y="328"/>
                  </a:lnTo>
                  <a:lnTo>
                    <a:pt x="2261" y="318"/>
                  </a:lnTo>
                  <a:lnTo>
                    <a:pt x="2257" y="309"/>
                  </a:lnTo>
                  <a:lnTo>
                    <a:pt x="2253" y="299"/>
                  </a:lnTo>
                  <a:lnTo>
                    <a:pt x="2248" y="292"/>
                  </a:lnTo>
                  <a:lnTo>
                    <a:pt x="2240" y="284"/>
                  </a:lnTo>
                  <a:lnTo>
                    <a:pt x="2232" y="278"/>
                  </a:lnTo>
                  <a:lnTo>
                    <a:pt x="2224" y="272"/>
                  </a:lnTo>
                  <a:lnTo>
                    <a:pt x="2215" y="267"/>
                  </a:lnTo>
                  <a:lnTo>
                    <a:pt x="2203" y="263"/>
                  </a:lnTo>
                  <a:lnTo>
                    <a:pt x="2192" y="259"/>
                  </a:lnTo>
                  <a:lnTo>
                    <a:pt x="2178" y="257"/>
                  </a:lnTo>
                  <a:lnTo>
                    <a:pt x="2165" y="255"/>
                  </a:lnTo>
                  <a:lnTo>
                    <a:pt x="2152" y="253"/>
                  </a:lnTo>
                  <a:lnTo>
                    <a:pt x="2134" y="253"/>
                  </a:lnTo>
                  <a:lnTo>
                    <a:pt x="2127" y="253"/>
                  </a:lnTo>
                  <a:lnTo>
                    <a:pt x="2117" y="253"/>
                  </a:lnTo>
                  <a:lnTo>
                    <a:pt x="2105" y="253"/>
                  </a:lnTo>
                  <a:lnTo>
                    <a:pt x="2096" y="253"/>
                  </a:lnTo>
                  <a:lnTo>
                    <a:pt x="2082" y="253"/>
                  </a:lnTo>
                  <a:lnTo>
                    <a:pt x="2069" y="255"/>
                  </a:lnTo>
                  <a:lnTo>
                    <a:pt x="2056" y="255"/>
                  </a:lnTo>
                  <a:lnTo>
                    <a:pt x="2042" y="255"/>
                  </a:lnTo>
                  <a:lnTo>
                    <a:pt x="2025" y="257"/>
                  </a:lnTo>
                  <a:lnTo>
                    <a:pt x="2009" y="257"/>
                  </a:lnTo>
                  <a:lnTo>
                    <a:pt x="1992" y="259"/>
                  </a:lnTo>
                  <a:lnTo>
                    <a:pt x="1973" y="261"/>
                  </a:lnTo>
                  <a:lnTo>
                    <a:pt x="1954" y="261"/>
                  </a:lnTo>
                  <a:lnTo>
                    <a:pt x="1935" y="263"/>
                  </a:lnTo>
                  <a:lnTo>
                    <a:pt x="1913" y="265"/>
                  </a:lnTo>
                  <a:lnTo>
                    <a:pt x="1892" y="267"/>
                  </a:lnTo>
                  <a:lnTo>
                    <a:pt x="1869" y="269"/>
                  </a:lnTo>
                  <a:lnTo>
                    <a:pt x="1846" y="270"/>
                  </a:lnTo>
                  <a:lnTo>
                    <a:pt x="1821" y="272"/>
                  </a:lnTo>
                  <a:lnTo>
                    <a:pt x="1796" y="274"/>
                  </a:lnTo>
                  <a:lnTo>
                    <a:pt x="1771" y="276"/>
                  </a:lnTo>
                  <a:lnTo>
                    <a:pt x="1745" y="278"/>
                  </a:lnTo>
                  <a:lnTo>
                    <a:pt x="1716" y="282"/>
                  </a:lnTo>
                  <a:lnTo>
                    <a:pt x="1687" y="284"/>
                  </a:lnTo>
                  <a:lnTo>
                    <a:pt x="1658" y="286"/>
                  </a:lnTo>
                  <a:lnTo>
                    <a:pt x="1627" y="290"/>
                  </a:lnTo>
                  <a:lnTo>
                    <a:pt x="1597" y="293"/>
                  </a:lnTo>
                  <a:lnTo>
                    <a:pt x="1566" y="295"/>
                  </a:lnTo>
                  <a:lnTo>
                    <a:pt x="1533" y="299"/>
                  </a:lnTo>
                  <a:lnTo>
                    <a:pt x="1499" y="303"/>
                  </a:lnTo>
                  <a:lnTo>
                    <a:pt x="1464" y="307"/>
                  </a:lnTo>
                  <a:lnTo>
                    <a:pt x="1430" y="311"/>
                  </a:lnTo>
                  <a:lnTo>
                    <a:pt x="1388" y="315"/>
                  </a:lnTo>
                  <a:lnTo>
                    <a:pt x="1345" y="318"/>
                  </a:lnTo>
                  <a:lnTo>
                    <a:pt x="1305" y="322"/>
                  </a:lnTo>
                  <a:lnTo>
                    <a:pt x="1265" y="328"/>
                  </a:lnTo>
                  <a:lnTo>
                    <a:pt x="1226" y="332"/>
                  </a:lnTo>
                  <a:lnTo>
                    <a:pt x="1188" y="336"/>
                  </a:lnTo>
                  <a:lnTo>
                    <a:pt x="1149" y="340"/>
                  </a:lnTo>
                  <a:lnTo>
                    <a:pt x="1113" y="343"/>
                  </a:lnTo>
                  <a:lnTo>
                    <a:pt x="1077" y="347"/>
                  </a:lnTo>
                  <a:lnTo>
                    <a:pt x="1042" y="351"/>
                  </a:lnTo>
                  <a:lnTo>
                    <a:pt x="1007" y="355"/>
                  </a:lnTo>
                  <a:lnTo>
                    <a:pt x="975" y="357"/>
                  </a:lnTo>
                  <a:lnTo>
                    <a:pt x="942" y="361"/>
                  </a:lnTo>
                  <a:lnTo>
                    <a:pt x="910" y="364"/>
                  </a:lnTo>
                  <a:lnTo>
                    <a:pt x="879" y="366"/>
                  </a:lnTo>
                  <a:lnTo>
                    <a:pt x="850" y="370"/>
                  </a:lnTo>
                  <a:lnTo>
                    <a:pt x="819" y="374"/>
                  </a:lnTo>
                  <a:lnTo>
                    <a:pt x="792" y="376"/>
                  </a:lnTo>
                  <a:lnTo>
                    <a:pt x="764" y="380"/>
                  </a:lnTo>
                  <a:lnTo>
                    <a:pt x="737" y="382"/>
                  </a:lnTo>
                  <a:lnTo>
                    <a:pt x="712" y="386"/>
                  </a:lnTo>
                  <a:lnTo>
                    <a:pt x="687" y="388"/>
                  </a:lnTo>
                  <a:lnTo>
                    <a:pt x="662" y="389"/>
                  </a:lnTo>
                  <a:lnTo>
                    <a:pt x="639" y="393"/>
                  </a:lnTo>
                  <a:lnTo>
                    <a:pt x="616" y="395"/>
                  </a:lnTo>
                  <a:lnTo>
                    <a:pt x="593" y="397"/>
                  </a:lnTo>
                  <a:lnTo>
                    <a:pt x="572" y="399"/>
                  </a:lnTo>
                  <a:lnTo>
                    <a:pt x="552" y="401"/>
                  </a:lnTo>
                  <a:lnTo>
                    <a:pt x="533" y="403"/>
                  </a:lnTo>
                  <a:lnTo>
                    <a:pt x="514" y="405"/>
                  </a:lnTo>
                  <a:lnTo>
                    <a:pt x="497" y="407"/>
                  </a:lnTo>
                  <a:lnTo>
                    <a:pt x="480" y="409"/>
                  </a:lnTo>
                  <a:lnTo>
                    <a:pt x="460" y="412"/>
                  </a:lnTo>
                  <a:lnTo>
                    <a:pt x="441" y="416"/>
                  </a:lnTo>
                  <a:lnTo>
                    <a:pt x="424" y="420"/>
                  </a:lnTo>
                  <a:lnTo>
                    <a:pt x="405" y="424"/>
                  </a:lnTo>
                  <a:lnTo>
                    <a:pt x="387" y="428"/>
                  </a:lnTo>
                  <a:lnTo>
                    <a:pt x="372" y="430"/>
                  </a:lnTo>
                  <a:lnTo>
                    <a:pt x="355" y="432"/>
                  </a:lnTo>
                  <a:lnTo>
                    <a:pt x="339" y="436"/>
                  </a:lnTo>
                  <a:lnTo>
                    <a:pt x="324" y="437"/>
                  </a:lnTo>
                  <a:lnTo>
                    <a:pt x="311" y="439"/>
                  </a:lnTo>
                  <a:lnTo>
                    <a:pt x="297" y="439"/>
                  </a:lnTo>
                  <a:lnTo>
                    <a:pt x="284" y="441"/>
                  </a:lnTo>
                  <a:lnTo>
                    <a:pt x="270" y="441"/>
                  </a:lnTo>
                  <a:lnTo>
                    <a:pt x="259" y="443"/>
                  </a:lnTo>
                  <a:lnTo>
                    <a:pt x="247" y="443"/>
                  </a:lnTo>
                  <a:lnTo>
                    <a:pt x="238" y="443"/>
                  </a:lnTo>
                  <a:lnTo>
                    <a:pt x="218" y="443"/>
                  </a:lnTo>
                  <a:lnTo>
                    <a:pt x="197" y="439"/>
                  </a:lnTo>
                  <a:lnTo>
                    <a:pt x="178" y="436"/>
                  </a:lnTo>
                  <a:lnTo>
                    <a:pt x="157" y="432"/>
                  </a:lnTo>
                  <a:lnTo>
                    <a:pt x="138" y="424"/>
                  </a:lnTo>
                  <a:lnTo>
                    <a:pt x="117" y="416"/>
                  </a:lnTo>
                  <a:lnTo>
                    <a:pt x="96" y="407"/>
                  </a:lnTo>
                  <a:lnTo>
                    <a:pt x="74" y="397"/>
                  </a:lnTo>
                  <a:lnTo>
                    <a:pt x="65" y="389"/>
                  </a:lnTo>
                  <a:lnTo>
                    <a:pt x="57" y="382"/>
                  </a:lnTo>
                  <a:lnTo>
                    <a:pt x="50" y="374"/>
                  </a:lnTo>
                  <a:lnTo>
                    <a:pt x="42" y="368"/>
                  </a:lnTo>
                  <a:lnTo>
                    <a:pt x="36" y="363"/>
                  </a:lnTo>
                  <a:lnTo>
                    <a:pt x="28" y="357"/>
                  </a:lnTo>
                  <a:lnTo>
                    <a:pt x="23" y="351"/>
                  </a:lnTo>
                  <a:lnTo>
                    <a:pt x="19" y="345"/>
                  </a:lnTo>
                  <a:lnTo>
                    <a:pt x="15" y="340"/>
                  </a:lnTo>
                  <a:lnTo>
                    <a:pt x="11" y="334"/>
                  </a:lnTo>
                  <a:lnTo>
                    <a:pt x="7" y="330"/>
                  </a:lnTo>
                  <a:lnTo>
                    <a:pt x="3" y="326"/>
                  </a:lnTo>
                  <a:lnTo>
                    <a:pt x="2" y="320"/>
                  </a:lnTo>
                  <a:lnTo>
                    <a:pt x="2" y="317"/>
                  </a:lnTo>
                  <a:lnTo>
                    <a:pt x="0" y="315"/>
                  </a:lnTo>
                  <a:lnTo>
                    <a:pt x="0" y="311"/>
                  </a:lnTo>
                  <a:lnTo>
                    <a:pt x="0" y="307"/>
                  </a:lnTo>
                  <a:lnTo>
                    <a:pt x="2" y="303"/>
                  </a:lnTo>
                  <a:lnTo>
                    <a:pt x="3" y="301"/>
                  </a:lnTo>
                  <a:lnTo>
                    <a:pt x="7" y="297"/>
                  </a:lnTo>
                  <a:lnTo>
                    <a:pt x="11" y="295"/>
                  </a:lnTo>
                  <a:lnTo>
                    <a:pt x="15" y="292"/>
                  </a:lnTo>
                  <a:lnTo>
                    <a:pt x="21" y="288"/>
                  </a:lnTo>
                  <a:lnTo>
                    <a:pt x="26" y="286"/>
                  </a:lnTo>
                  <a:lnTo>
                    <a:pt x="34" y="284"/>
                  </a:lnTo>
                  <a:lnTo>
                    <a:pt x="42" y="280"/>
                  </a:lnTo>
                  <a:lnTo>
                    <a:pt x="51" y="278"/>
                  </a:lnTo>
                  <a:lnTo>
                    <a:pt x="61" y="276"/>
                  </a:lnTo>
                  <a:lnTo>
                    <a:pt x="71" y="274"/>
                  </a:lnTo>
                  <a:lnTo>
                    <a:pt x="82" y="272"/>
                  </a:lnTo>
                  <a:lnTo>
                    <a:pt x="94" y="270"/>
                  </a:lnTo>
                  <a:lnTo>
                    <a:pt x="105" y="270"/>
                  </a:lnTo>
                  <a:lnTo>
                    <a:pt x="268" y="261"/>
                  </a:lnTo>
                  <a:lnTo>
                    <a:pt x="432" y="249"/>
                  </a:lnTo>
                  <a:lnTo>
                    <a:pt x="597" y="234"/>
                  </a:lnTo>
                  <a:lnTo>
                    <a:pt x="762" y="219"/>
                  </a:lnTo>
                  <a:lnTo>
                    <a:pt x="929" y="201"/>
                  </a:lnTo>
                  <a:lnTo>
                    <a:pt x="1096" y="182"/>
                  </a:lnTo>
                  <a:lnTo>
                    <a:pt x="1265" y="161"/>
                  </a:lnTo>
                  <a:lnTo>
                    <a:pt x="1435" y="138"/>
                  </a:lnTo>
                  <a:lnTo>
                    <a:pt x="1470" y="132"/>
                  </a:lnTo>
                  <a:lnTo>
                    <a:pt x="1505" y="128"/>
                  </a:lnTo>
                  <a:lnTo>
                    <a:pt x="1539" y="123"/>
                  </a:lnTo>
                  <a:lnTo>
                    <a:pt x="1572" y="119"/>
                  </a:lnTo>
                  <a:lnTo>
                    <a:pt x="1604" y="113"/>
                  </a:lnTo>
                  <a:lnTo>
                    <a:pt x="1635" y="109"/>
                  </a:lnTo>
                  <a:lnTo>
                    <a:pt x="1666" y="105"/>
                  </a:lnTo>
                  <a:lnTo>
                    <a:pt x="1695" y="102"/>
                  </a:lnTo>
                  <a:lnTo>
                    <a:pt x="1725" y="96"/>
                  </a:lnTo>
                  <a:lnTo>
                    <a:pt x="1752" y="92"/>
                  </a:lnTo>
                  <a:lnTo>
                    <a:pt x="1779" y="88"/>
                  </a:lnTo>
                  <a:lnTo>
                    <a:pt x="1806" y="84"/>
                  </a:lnTo>
                  <a:lnTo>
                    <a:pt x="1833" y="80"/>
                  </a:lnTo>
                  <a:lnTo>
                    <a:pt x="1858" y="77"/>
                  </a:lnTo>
                  <a:lnTo>
                    <a:pt x="1881" y="73"/>
                  </a:lnTo>
                  <a:lnTo>
                    <a:pt x="1906" y="69"/>
                  </a:lnTo>
                  <a:lnTo>
                    <a:pt x="1929" y="67"/>
                  </a:lnTo>
                  <a:lnTo>
                    <a:pt x="1950" y="63"/>
                  </a:lnTo>
                  <a:lnTo>
                    <a:pt x="1971" y="59"/>
                  </a:lnTo>
                  <a:lnTo>
                    <a:pt x="1992" y="55"/>
                  </a:lnTo>
                  <a:lnTo>
                    <a:pt x="2011" y="54"/>
                  </a:lnTo>
                  <a:lnTo>
                    <a:pt x="2031" y="50"/>
                  </a:lnTo>
                  <a:lnTo>
                    <a:pt x="2048" y="48"/>
                  </a:lnTo>
                  <a:lnTo>
                    <a:pt x="2065" y="46"/>
                  </a:lnTo>
                  <a:lnTo>
                    <a:pt x="2082" y="42"/>
                  </a:lnTo>
                  <a:lnTo>
                    <a:pt x="2098" y="40"/>
                  </a:lnTo>
                  <a:lnTo>
                    <a:pt x="2113" y="38"/>
                  </a:lnTo>
                  <a:lnTo>
                    <a:pt x="2128" y="36"/>
                  </a:lnTo>
                  <a:lnTo>
                    <a:pt x="2142" y="32"/>
                  </a:lnTo>
                  <a:lnTo>
                    <a:pt x="2155" y="30"/>
                  </a:lnTo>
                  <a:lnTo>
                    <a:pt x="2167" y="29"/>
                  </a:lnTo>
                  <a:lnTo>
                    <a:pt x="2178" y="29"/>
                  </a:lnTo>
                  <a:lnTo>
                    <a:pt x="2205" y="21"/>
                  </a:lnTo>
                  <a:lnTo>
                    <a:pt x="2232" y="15"/>
                  </a:lnTo>
                  <a:lnTo>
                    <a:pt x="2257" y="11"/>
                  </a:lnTo>
                  <a:lnTo>
                    <a:pt x="2280" y="7"/>
                  </a:lnTo>
                  <a:lnTo>
                    <a:pt x="2303" y="4"/>
                  </a:lnTo>
                  <a:lnTo>
                    <a:pt x="2322" y="2"/>
                  </a:lnTo>
                  <a:lnTo>
                    <a:pt x="2342" y="0"/>
                  </a:lnTo>
                  <a:lnTo>
                    <a:pt x="2359" y="0"/>
                  </a:lnTo>
                  <a:lnTo>
                    <a:pt x="2359" y="0"/>
                  </a:lnTo>
                  <a:lnTo>
                    <a:pt x="23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auto">
            <a:xfrm>
              <a:off x="4119562" y="2365375"/>
              <a:ext cx="952500" cy="260350"/>
            </a:xfrm>
            <a:custGeom>
              <a:avLst/>
              <a:gdLst/>
              <a:ahLst/>
              <a:cxnLst>
                <a:cxn ang="0">
                  <a:pos x="803" y="0"/>
                </a:cxn>
                <a:cxn ang="0">
                  <a:pos x="835" y="4"/>
                </a:cxn>
                <a:cxn ang="0">
                  <a:pos x="876" y="10"/>
                </a:cxn>
                <a:cxn ang="0">
                  <a:pos x="926" y="18"/>
                </a:cxn>
                <a:cxn ang="0">
                  <a:pos x="985" y="31"/>
                </a:cxn>
                <a:cxn ang="0">
                  <a:pos x="1050" y="46"/>
                </a:cxn>
                <a:cxn ang="0">
                  <a:pos x="1104" y="66"/>
                </a:cxn>
                <a:cxn ang="0">
                  <a:pos x="1146" y="83"/>
                </a:cxn>
                <a:cxn ang="0">
                  <a:pos x="1175" y="100"/>
                </a:cxn>
                <a:cxn ang="0">
                  <a:pos x="1192" y="117"/>
                </a:cxn>
                <a:cxn ang="0">
                  <a:pos x="1200" y="133"/>
                </a:cxn>
                <a:cxn ang="0">
                  <a:pos x="1192" y="156"/>
                </a:cxn>
                <a:cxn ang="0">
                  <a:pos x="1169" y="175"/>
                </a:cxn>
                <a:cxn ang="0">
                  <a:pos x="1135" y="194"/>
                </a:cxn>
                <a:cxn ang="0">
                  <a:pos x="1083" y="211"/>
                </a:cxn>
                <a:cxn ang="0">
                  <a:pos x="1018" y="227"/>
                </a:cxn>
                <a:cxn ang="0">
                  <a:pos x="949" y="236"/>
                </a:cxn>
                <a:cxn ang="0">
                  <a:pos x="885" y="246"/>
                </a:cxn>
                <a:cxn ang="0">
                  <a:pos x="832" y="254"/>
                </a:cxn>
                <a:cxn ang="0">
                  <a:pos x="803" y="259"/>
                </a:cxn>
                <a:cxn ang="0">
                  <a:pos x="762" y="265"/>
                </a:cxn>
                <a:cxn ang="0">
                  <a:pos x="709" y="275"/>
                </a:cxn>
                <a:cxn ang="0">
                  <a:pos x="642" y="286"/>
                </a:cxn>
                <a:cxn ang="0">
                  <a:pos x="561" y="300"/>
                </a:cxn>
                <a:cxn ang="0">
                  <a:pos x="499" y="311"/>
                </a:cxn>
                <a:cxn ang="0">
                  <a:pos x="457" y="319"/>
                </a:cxn>
                <a:cxn ang="0">
                  <a:pos x="419" y="325"/>
                </a:cxn>
                <a:cxn ang="0">
                  <a:pos x="386" y="327"/>
                </a:cxn>
                <a:cxn ang="0">
                  <a:pos x="359" y="329"/>
                </a:cxn>
                <a:cxn ang="0">
                  <a:pos x="311" y="329"/>
                </a:cxn>
                <a:cxn ang="0">
                  <a:pos x="223" y="325"/>
                </a:cxn>
                <a:cxn ang="0">
                  <a:pos x="148" y="311"/>
                </a:cxn>
                <a:cxn ang="0">
                  <a:pos x="96" y="296"/>
                </a:cxn>
                <a:cxn ang="0">
                  <a:pos x="60" y="279"/>
                </a:cxn>
                <a:cxn ang="0">
                  <a:pos x="33" y="263"/>
                </a:cxn>
                <a:cxn ang="0">
                  <a:pos x="14" y="246"/>
                </a:cxn>
                <a:cxn ang="0">
                  <a:pos x="2" y="231"/>
                </a:cxn>
                <a:cxn ang="0">
                  <a:pos x="2" y="211"/>
                </a:cxn>
                <a:cxn ang="0">
                  <a:pos x="14" y="188"/>
                </a:cxn>
                <a:cxn ang="0">
                  <a:pos x="41" y="169"/>
                </a:cxn>
                <a:cxn ang="0">
                  <a:pos x="79" y="156"/>
                </a:cxn>
                <a:cxn ang="0">
                  <a:pos x="133" y="144"/>
                </a:cxn>
                <a:cxn ang="0">
                  <a:pos x="200" y="138"/>
                </a:cxn>
                <a:cxn ang="0">
                  <a:pos x="390" y="102"/>
                </a:cxn>
                <a:cxn ang="0">
                  <a:pos x="580" y="54"/>
                </a:cxn>
                <a:cxn ang="0">
                  <a:pos x="722" y="14"/>
                </a:cxn>
                <a:cxn ang="0">
                  <a:pos x="761" y="4"/>
                </a:cxn>
                <a:cxn ang="0">
                  <a:pos x="778" y="2"/>
                </a:cxn>
                <a:cxn ang="0">
                  <a:pos x="785" y="0"/>
                </a:cxn>
                <a:cxn ang="0">
                  <a:pos x="787" y="0"/>
                </a:cxn>
              </a:cxnLst>
              <a:rect l="0" t="0" r="r" b="b"/>
              <a:pathLst>
                <a:path w="1200" h="329">
                  <a:moveTo>
                    <a:pt x="787" y="0"/>
                  </a:moveTo>
                  <a:lnTo>
                    <a:pt x="795" y="0"/>
                  </a:lnTo>
                  <a:lnTo>
                    <a:pt x="803" y="0"/>
                  </a:lnTo>
                  <a:lnTo>
                    <a:pt x="812" y="2"/>
                  </a:lnTo>
                  <a:lnTo>
                    <a:pt x="824" y="2"/>
                  </a:lnTo>
                  <a:lnTo>
                    <a:pt x="835" y="4"/>
                  </a:lnTo>
                  <a:lnTo>
                    <a:pt x="849" y="6"/>
                  </a:lnTo>
                  <a:lnTo>
                    <a:pt x="862" y="8"/>
                  </a:lnTo>
                  <a:lnTo>
                    <a:pt x="876" y="10"/>
                  </a:lnTo>
                  <a:lnTo>
                    <a:pt x="893" y="12"/>
                  </a:lnTo>
                  <a:lnTo>
                    <a:pt x="908" y="16"/>
                  </a:lnTo>
                  <a:lnTo>
                    <a:pt x="926" y="18"/>
                  </a:lnTo>
                  <a:lnTo>
                    <a:pt x="945" y="21"/>
                  </a:lnTo>
                  <a:lnTo>
                    <a:pt x="966" y="25"/>
                  </a:lnTo>
                  <a:lnTo>
                    <a:pt x="985" y="31"/>
                  </a:lnTo>
                  <a:lnTo>
                    <a:pt x="1008" y="35"/>
                  </a:lnTo>
                  <a:lnTo>
                    <a:pt x="1031" y="41"/>
                  </a:lnTo>
                  <a:lnTo>
                    <a:pt x="1050" y="46"/>
                  </a:lnTo>
                  <a:lnTo>
                    <a:pt x="1070" y="54"/>
                  </a:lnTo>
                  <a:lnTo>
                    <a:pt x="1089" y="60"/>
                  </a:lnTo>
                  <a:lnTo>
                    <a:pt x="1104" y="66"/>
                  </a:lnTo>
                  <a:lnTo>
                    <a:pt x="1120" y="71"/>
                  </a:lnTo>
                  <a:lnTo>
                    <a:pt x="1133" y="77"/>
                  </a:lnTo>
                  <a:lnTo>
                    <a:pt x="1146" y="83"/>
                  </a:lnTo>
                  <a:lnTo>
                    <a:pt x="1158" y="89"/>
                  </a:lnTo>
                  <a:lnTo>
                    <a:pt x="1167" y="94"/>
                  </a:lnTo>
                  <a:lnTo>
                    <a:pt x="1175" y="100"/>
                  </a:lnTo>
                  <a:lnTo>
                    <a:pt x="1183" y="106"/>
                  </a:lnTo>
                  <a:lnTo>
                    <a:pt x="1189" y="112"/>
                  </a:lnTo>
                  <a:lnTo>
                    <a:pt x="1192" y="117"/>
                  </a:lnTo>
                  <a:lnTo>
                    <a:pt x="1196" y="123"/>
                  </a:lnTo>
                  <a:lnTo>
                    <a:pt x="1198" y="127"/>
                  </a:lnTo>
                  <a:lnTo>
                    <a:pt x="1200" y="133"/>
                  </a:lnTo>
                  <a:lnTo>
                    <a:pt x="1198" y="140"/>
                  </a:lnTo>
                  <a:lnTo>
                    <a:pt x="1196" y="148"/>
                  </a:lnTo>
                  <a:lnTo>
                    <a:pt x="1192" y="156"/>
                  </a:lnTo>
                  <a:lnTo>
                    <a:pt x="1187" y="162"/>
                  </a:lnTo>
                  <a:lnTo>
                    <a:pt x="1179" y="169"/>
                  </a:lnTo>
                  <a:lnTo>
                    <a:pt x="1169" y="175"/>
                  </a:lnTo>
                  <a:lnTo>
                    <a:pt x="1160" y="183"/>
                  </a:lnTo>
                  <a:lnTo>
                    <a:pt x="1148" y="188"/>
                  </a:lnTo>
                  <a:lnTo>
                    <a:pt x="1135" y="194"/>
                  </a:lnTo>
                  <a:lnTo>
                    <a:pt x="1120" y="200"/>
                  </a:lnTo>
                  <a:lnTo>
                    <a:pt x="1102" y="206"/>
                  </a:lnTo>
                  <a:lnTo>
                    <a:pt x="1083" y="211"/>
                  </a:lnTo>
                  <a:lnTo>
                    <a:pt x="1064" y="217"/>
                  </a:lnTo>
                  <a:lnTo>
                    <a:pt x="1041" y="221"/>
                  </a:lnTo>
                  <a:lnTo>
                    <a:pt x="1018" y="227"/>
                  </a:lnTo>
                  <a:lnTo>
                    <a:pt x="993" y="231"/>
                  </a:lnTo>
                  <a:lnTo>
                    <a:pt x="970" y="234"/>
                  </a:lnTo>
                  <a:lnTo>
                    <a:pt x="949" y="236"/>
                  </a:lnTo>
                  <a:lnTo>
                    <a:pt x="926" y="240"/>
                  </a:lnTo>
                  <a:lnTo>
                    <a:pt x="905" y="242"/>
                  </a:lnTo>
                  <a:lnTo>
                    <a:pt x="885" y="246"/>
                  </a:lnTo>
                  <a:lnTo>
                    <a:pt x="866" y="250"/>
                  </a:lnTo>
                  <a:lnTo>
                    <a:pt x="849" y="252"/>
                  </a:lnTo>
                  <a:lnTo>
                    <a:pt x="832" y="254"/>
                  </a:lnTo>
                  <a:lnTo>
                    <a:pt x="824" y="256"/>
                  </a:lnTo>
                  <a:lnTo>
                    <a:pt x="814" y="258"/>
                  </a:lnTo>
                  <a:lnTo>
                    <a:pt x="803" y="259"/>
                  </a:lnTo>
                  <a:lnTo>
                    <a:pt x="791" y="261"/>
                  </a:lnTo>
                  <a:lnTo>
                    <a:pt x="778" y="263"/>
                  </a:lnTo>
                  <a:lnTo>
                    <a:pt x="762" y="265"/>
                  </a:lnTo>
                  <a:lnTo>
                    <a:pt x="745" y="269"/>
                  </a:lnTo>
                  <a:lnTo>
                    <a:pt x="728" y="271"/>
                  </a:lnTo>
                  <a:lnTo>
                    <a:pt x="709" y="275"/>
                  </a:lnTo>
                  <a:lnTo>
                    <a:pt x="688" y="279"/>
                  </a:lnTo>
                  <a:lnTo>
                    <a:pt x="665" y="282"/>
                  </a:lnTo>
                  <a:lnTo>
                    <a:pt x="642" y="286"/>
                  </a:lnTo>
                  <a:lnTo>
                    <a:pt x="617" y="290"/>
                  </a:lnTo>
                  <a:lnTo>
                    <a:pt x="590" y="296"/>
                  </a:lnTo>
                  <a:lnTo>
                    <a:pt x="561" y="300"/>
                  </a:lnTo>
                  <a:lnTo>
                    <a:pt x="532" y="306"/>
                  </a:lnTo>
                  <a:lnTo>
                    <a:pt x="515" y="309"/>
                  </a:lnTo>
                  <a:lnTo>
                    <a:pt x="499" y="311"/>
                  </a:lnTo>
                  <a:lnTo>
                    <a:pt x="484" y="315"/>
                  </a:lnTo>
                  <a:lnTo>
                    <a:pt x="471" y="317"/>
                  </a:lnTo>
                  <a:lnTo>
                    <a:pt x="457" y="319"/>
                  </a:lnTo>
                  <a:lnTo>
                    <a:pt x="444" y="321"/>
                  </a:lnTo>
                  <a:lnTo>
                    <a:pt x="430" y="323"/>
                  </a:lnTo>
                  <a:lnTo>
                    <a:pt x="419" y="325"/>
                  </a:lnTo>
                  <a:lnTo>
                    <a:pt x="407" y="325"/>
                  </a:lnTo>
                  <a:lnTo>
                    <a:pt x="396" y="327"/>
                  </a:lnTo>
                  <a:lnTo>
                    <a:pt x="386" y="327"/>
                  </a:lnTo>
                  <a:lnTo>
                    <a:pt x="377" y="329"/>
                  </a:lnTo>
                  <a:lnTo>
                    <a:pt x="367" y="329"/>
                  </a:lnTo>
                  <a:lnTo>
                    <a:pt x="359" y="329"/>
                  </a:lnTo>
                  <a:lnTo>
                    <a:pt x="352" y="329"/>
                  </a:lnTo>
                  <a:lnTo>
                    <a:pt x="344" y="329"/>
                  </a:lnTo>
                  <a:lnTo>
                    <a:pt x="311" y="329"/>
                  </a:lnTo>
                  <a:lnTo>
                    <a:pt x="281" y="329"/>
                  </a:lnTo>
                  <a:lnTo>
                    <a:pt x="252" y="327"/>
                  </a:lnTo>
                  <a:lnTo>
                    <a:pt x="223" y="325"/>
                  </a:lnTo>
                  <a:lnTo>
                    <a:pt x="196" y="321"/>
                  </a:lnTo>
                  <a:lnTo>
                    <a:pt x="171" y="317"/>
                  </a:lnTo>
                  <a:lnTo>
                    <a:pt x="148" y="311"/>
                  </a:lnTo>
                  <a:lnTo>
                    <a:pt x="125" y="306"/>
                  </a:lnTo>
                  <a:lnTo>
                    <a:pt x="112" y="300"/>
                  </a:lnTo>
                  <a:lnTo>
                    <a:pt x="96" y="296"/>
                  </a:lnTo>
                  <a:lnTo>
                    <a:pt x="85" y="290"/>
                  </a:lnTo>
                  <a:lnTo>
                    <a:pt x="71" y="284"/>
                  </a:lnTo>
                  <a:lnTo>
                    <a:pt x="60" y="279"/>
                  </a:lnTo>
                  <a:lnTo>
                    <a:pt x="50" y="273"/>
                  </a:lnTo>
                  <a:lnTo>
                    <a:pt x="41" y="267"/>
                  </a:lnTo>
                  <a:lnTo>
                    <a:pt x="33" y="263"/>
                  </a:lnTo>
                  <a:lnTo>
                    <a:pt x="25" y="258"/>
                  </a:lnTo>
                  <a:lnTo>
                    <a:pt x="20" y="252"/>
                  </a:lnTo>
                  <a:lnTo>
                    <a:pt x="14" y="246"/>
                  </a:lnTo>
                  <a:lnTo>
                    <a:pt x="8" y="240"/>
                  </a:lnTo>
                  <a:lnTo>
                    <a:pt x="6" y="236"/>
                  </a:lnTo>
                  <a:lnTo>
                    <a:pt x="2" y="231"/>
                  </a:lnTo>
                  <a:lnTo>
                    <a:pt x="2" y="225"/>
                  </a:lnTo>
                  <a:lnTo>
                    <a:pt x="0" y="219"/>
                  </a:lnTo>
                  <a:lnTo>
                    <a:pt x="2" y="211"/>
                  </a:lnTo>
                  <a:lnTo>
                    <a:pt x="4" y="204"/>
                  </a:lnTo>
                  <a:lnTo>
                    <a:pt x="8" y="196"/>
                  </a:lnTo>
                  <a:lnTo>
                    <a:pt x="14" y="188"/>
                  </a:lnTo>
                  <a:lnTo>
                    <a:pt x="21" y="181"/>
                  </a:lnTo>
                  <a:lnTo>
                    <a:pt x="29" y="175"/>
                  </a:lnTo>
                  <a:lnTo>
                    <a:pt x="41" y="169"/>
                  </a:lnTo>
                  <a:lnTo>
                    <a:pt x="52" y="163"/>
                  </a:lnTo>
                  <a:lnTo>
                    <a:pt x="66" y="160"/>
                  </a:lnTo>
                  <a:lnTo>
                    <a:pt x="79" y="156"/>
                  </a:lnTo>
                  <a:lnTo>
                    <a:pt x="96" y="152"/>
                  </a:lnTo>
                  <a:lnTo>
                    <a:pt x="114" y="148"/>
                  </a:lnTo>
                  <a:lnTo>
                    <a:pt x="133" y="144"/>
                  </a:lnTo>
                  <a:lnTo>
                    <a:pt x="154" y="142"/>
                  </a:lnTo>
                  <a:lnTo>
                    <a:pt x="177" y="140"/>
                  </a:lnTo>
                  <a:lnTo>
                    <a:pt x="200" y="138"/>
                  </a:lnTo>
                  <a:lnTo>
                    <a:pt x="263" y="127"/>
                  </a:lnTo>
                  <a:lnTo>
                    <a:pt x="327" y="115"/>
                  </a:lnTo>
                  <a:lnTo>
                    <a:pt x="390" y="102"/>
                  </a:lnTo>
                  <a:lnTo>
                    <a:pt x="453" y="87"/>
                  </a:lnTo>
                  <a:lnTo>
                    <a:pt x="517" y="71"/>
                  </a:lnTo>
                  <a:lnTo>
                    <a:pt x="580" y="54"/>
                  </a:lnTo>
                  <a:lnTo>
                    <a:pt x="643" y="37"/>
                  </a:lnTo>
                  <a:lnTo>
                    <a:pt x="707" y="18"/>
                  </a:lnTo>
                  <a:lnTo>
                    <a:pt x="722" y="14"/>
                  </a:lnTo>
                  <a:lnTo>
                    <a:pt x="737" y="10"/>
                  </a:lnTo>
                  <a:lnTo>
                    <a:pt x="749" y="8"/>
                  </a:lnTo>
                  <a:lnTo>
                    <a:pt x="761" y="4"/>
                  </a:lnTo>
                  <a:lnTo>
                    <a:pt x="770" y="2"/>
                  </a:lnTo>
                  <a:lnTo>
                    <a:pt x="774" y="2"/>
                  </a:lnTo>
                  <a:lnTo>
                    <a:pt x="778" y="2"/>
                  </a:lnTo>
                  <a:lnTo>
                    <a:pt x="782" y="0"/>
                  </a:lnTo>
                  <a:lnTo>
                    <a:pt x="784" y="0"/>
                  </a:lnTo>
                  <a:lnTo>
                    <a:pt x="785" y="0"/>
                  </a:lnTo>
                  <a:lnTo>
                    <a:pt x="787" y="0"/>
                  </a:lnTo>
                  <a:lnTo>
                    <a:pt x="787" y="0"/>
                  </a:lnTo>
                  <a:lnTo>
                    <a:pt x="78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7"/>
            <p:cNvSpPr>
              <a:spLocks/>
            </p:cNvSpPr>
            <p:nvPr/>
          </p:nvSpPr>
          <p:spPr bwMode="auto">
            <a:xfrm>
              <a:off x="4159250" y="2787650"/>
              <a:ext cx="912812" cy="260350"/>
            </a:xfrm>
            <a:custGeom>
              <a:avLst/>
              <a:gdLst/>
              <a:ahLst/>
              <a:cxnLst>
                <a:cxn ang="0">
                  <a:pos x="753" y="0"/>
                </a:cxn>
                <a:cxn ang="0">
                  <a:pos x="785" y="2"/>
                </a:cxn>
                <a:cxn ang="0">
                  <a:pos x="826" y="8"/>
                </a:cxn>
                <a:cxn ang="0">
                  <a:pos x="876" y="17"/>
                </a:cxn>
                <a:cxn ang="0">
                  <a:pos x="935" y="29"/>
                </a:cxn>
                <a:cxn ang="0">
                  <a:pos x="1000" y="46"/>
                </a:cxn>
                <a:cxn ang="0">
                  <a:pos x="1054" y="65"/>
                </a:cxn>
                <a:cxn ang="0">
                  <a:pos x="1096" y="83"/>
                </a:cxn>
                <a:cxn ang="0">
                  <a:pos x="1125" y="100"/>
                </a:cxn>
                <a:cxn ang="0">
                  <a:pos x="1142" y="115"/>
                </a:cxn>
                <a:cxn ang="0">
                  <a:pos x="1150" y="132"/>
                </a:cxn>
                <a:cxn ang="0">
                  <a:pos x="1142" y="154"/>
                </a:cxn>
                <a:cxn ang="0">
                  <a:pos x="1119" y="175"/>
                </a:cxn>
                <a:cxn ang="0">
                  <a:pos x="1085" y="194"/>
                </a:cxn>
                <a:cxn ang="0">
                  <a:pos x="1033" y="211"/>
                </a:cxn>
                <a:cxn ang="0">
                  <a:pos x="968" y="225"/>
                </a:cxn>
                <a:cxn ang="0">
                  <a:pos x="902" y="234"/>
                </a:cxn>
                <a:cxn ang="0">
                  <a:pos x="845" y="244"/>
                </a:cxn>
                <a:cxn ang="0">
                  <a:pos x="793" y="253"/>
                </a:cxn>
                <a:cxn ang="0">
                  <a:pos x="770" y="257"/>
                </a:cxn>
                <a:cxn ang="0">
                  <a:pos x="732" y="265"/>
                </a:cxn>
                <a:cxn ang="0">
                  <a:pos x="682" y="273"/>
                </a:cxn>
                <a:cxn ang="0">
                  <a:pos x="620" y="286"/>
                </a:cxn>
                <a:cxn ang="0">
                  <a:pos x="547" y="299"/>
                </a:cxn>
                <a:cxn ang="0">
                  <a:pos x="476" y="313"/>
                </a:cxn>
                <a:cxn ang="0">
                  <a:pos x="436" y="321"/>
                </a:cxn>
                <a:cxn ang="0">
                  <a:pos x="401" y="324"/>
                </a:cxn>
                <a:cxn ang="0">
                  <a:pos x="373" y="326"/>
                </a:cxn>
                <a:cxn ang="0">
                  <a:pos x="350" y="328"/>
                </a:cxn>
                <a:cxn ang="0">
                  <a:pos x="281" y="326"/>
                </a:cxn>
                <a:cxn ang="0">
                  <a:pos x="196" y="321"/>
                </a:cxn>
                <a:cxn ang="0">
                  <a:pos x="125" y="305"/>
                </a:cxn>
                <a:cxn ang="0">
                  <a:pos x="85" y="288"/>
                </a:cxn>
                <a:cxn ang="0">
                  <a:pos x="50" y="273"/>
                </a:cxn>
                <a:cxn ang="0">
                  <a:pos x="25" y="255"/>
                </a:cxn>
                <a:cxn ang="0">
                  <a:pos x="8" y="240"/>
                </a:cxn>
                <a:cxn ang="0">
                  <a:pos x="2" y="225"/>
                </a:cxn>
                <a:cxn ang="0">
                  <a:pos x="4" y="202"/>
                </a:cxn>
                <a:cxn ang="0">
                  <a:pos x="21" y="180"/>
                </a:cxn>
                <a:cxn ang="0">
                  <a:pos x="52" y="163"/>
                </a:cxn>
                <a:cxn ang="0">
                  <a:pos x="96" y="150"/>
                </a:cxn>
                <a:cxn ang="0">
                  <a:pos x="154" y="140"/>
                </a:cxn>
                <a:cxn ang="0">
                  <a:pos x="259" y="127"/>
                </a:cxn>
                <a:cxn ang="0">
                  <a:pos x="434" y="86"/>
                </a:cxn>
                <a:cxn ang="0">
                  <a:pos x="607" y="35"/>
                </a:cxn>
                <a:cxn ang="0">
                  <a:pos x="691" y="10"/>
                </a:cxn>
                <a:cxn ang="0">
                  <a:pos x="722" y="2"/>
                </a:cxn>
                <a:cxn ang="0">
                  <a:pos x="737" y="0"/>
                </a:cxn>
              </a:cxnLst>
              <a:rect l="0" t="0" r="r" b="b"/>
              <a:pathLst>
                <a:path w="1150" h="328">
                  <a:moveTo>
                    <a:pt x="737" y="0"/>
                  </a:moveTo>
                  <a:lnTo>
                    <a:pt x="745" y="0"/>
                  </a:lnTo>
                  <a:lnTo>
                    <a:pt x="753" y="0"/>
                  </a:lnTo>
                  <a:lnTo>
                    <a:pt x="762" y="0"/>
                  </a:lnTo>
                  <a:lnTo>
                    <a:pt x="774" y="2"/>
                  </a:lnTo>
                  <a:lnTo>
                    <a:pt x="785" y="2"/>
                  </a:lnTo>
                  <a:lnTo>
                    <a:pt x="799" y="4"/>
                  </a:lnTo>
                  <a:lnTo>
                    <a:pt x="812" y="6"/>
                  </a:lnTo>
                  <a:lnTo>
                    <a:pt x="826" y="8"/>
                  </a:lnTo>
                  <a:lnTo>
                    <a:pt x="843" y="12"/>
                  </a:lnTo>
                  <a:lnTo>
                    <a:pt x="858" y="13"/>
                  </a:lnTo>
                  <a:lnTo>
                    <a:pt x="876" y="17"/>
                  </a:lnTo>
                  <a:lnTo>
                    <a:pt x="895" y="21"/>
                  </a:lnTo>
                  <a:lnTo>
                    <a:pt x="916" y="25"/>
                  </a:lnTo>
                  <a:lnTo>
                    <a:pt x="935" y="29"/>
                  </a:lnTo>
                  <a:lnTo>
                    <a:pt x="958" y="35"/>
                  </a:lnTo>
                  <a:lnTo>
                    <a:pt x="981" y="40"/>
                  </a:lnTo>
                  <a:lnTo>
                    <a:pt x="1000" y="46"/>
                  </a:lnTo>
                  <a:lnTo>
                    <a:pt x="1020" y="52"/>
                  </a:lnTo>
                  <a:lnTo>
                    <a:pt x="1039" y="60"/>
                  </a:lnTo>
                  <a:lnTo>
                    <a:pt x="1054" y="65"/>
                  </a:lnTo>
                  <a:lnTo>
                    <a:pt x="1070" y="71"/>
                  </a:lnTo>
                  <a:lnTo>
                    <a:pt x="1083" y="77"/>
                  </a:lnTo>
                  <a:lnTo>
                    <a:pt x="1096" y="83"/>
                  </a:lnTo>
                  <a:lnTo>
                    <a:pt x="1108" y="88"/>
                  </a:lnTo>
                  <a:lnTo>
                    <a:pt x="1117" y="94"/>
                  </a:lnTo>
                  <a:lnTo>
                    <a:pt x="1125" y="100"/>
                  </a:lnTo>
                  <a:lnTo>
                    <a:pt x="1133" y="104"/>
                  </a:lnTo>
                  <a:lnTo>
                    <a:pt x="1139" y="109"/>
                  </a:lnTo>
                  <a:lnTo>
                    <a:pt x="1142" y="115"/>
                  </a:lnTo>
                  <a:lnTo>
                    <a:pt x="1146" y="121"/>
                  </a:lnTo>
                  <a:lnTo>
                    <a:pt x="1148" y="127"/>
                  </a:lnTo>
                  <a:lnTo>
                    <a:pt x="1150" y="132"/>
                  </a:lnTo>
                  <a:lnTo>
                    <a:pt x="1148" y="138"/>
                  </a:lnTo>
                  <a:lnTo>
                    <a:pt x="1146" y="146"/>
                  </a:lnTo>
                  <a:lnTo>
                    <a:pt x="1142" y="154"/>
                  </a:lnTo>
                  <a:lnTo>
                    <a:pt x="1137" y="161"/>
                  </a:lnTo>
                  <a:lnTo>
                    <a:pt x="1129" y="167"/>
                  </a:lnTo>
                  <a:lnTo>
                    <a:pt x="1119" y="175"/>
                  </a:lnTo>
                  <a:lnTo>
                    <a:pt x="1110" y="180"/>
                  </a:lnTo>
                  <a:lnTo>
                    <a:pt x="1098" y="186"/>
                  </a:lnTo>
                  <a:lnTo>
                    <a:pt x="1085" y="194"/>
                  </a:lnTo>
                  <a:lnTo>
                    <a:pt x="1070" y="200"/>
                  </a:lnTo>
                  <a:lnTo>
                    <a:pt x="1052" y="205"/>
                  </a:lnTo>
                  <a:lnTo>
                    <a:pt x="1033" y="211"/>
                  </a:lnTo>
                  <a:lnTo>
                    <a:pt x="1014" y="215"/>
                  </a:lnTo>
                  <a:lnTo>
                    <a:pt x="991" y="221"/>
                  </a:lnTo>
                  <a:lnTo>
                    <a:pt x="968" y="225"/>
                  </a:lnTo>
                  <a:lnTo>
                    <a:pt x="943" y="230"/>
                  </a:lnTo>
                  <a:lnTo>
                    <a:pt x="922" y="232"/>
                  </a:lnTo>
                  <a:lnTo>
                    <a:pt x="902" y="234"/>
                  </a:lnTo>
                  <a:lnTo>
                    <a:pt x="883" y="238"/>
                  </a:lnTo>
                  <a:lnTo>
                    <a:pt x="864" y="242"/>
                  </a:lnTo>
                  <a:lnTo>
                    <a:pt x="845" y="244"/>
                  </a:lnTo>
                  <a:lnTo>
                    <a:pt x="828" y="248"/>
                  </a:lnTo>
                  <a:lnTo>
                    <a:pt x="810" y="250"/>
                  </a:lnTo>
                  <a:lnTo>
                    <a:pt x="793" y="253"/>
                  </a:lnTo>
                  <a:lnTo>
                    <a:pt x="787" y="253"/>
                  </a:lnTo>
                  <a:lnTo>
                    <a:pt x="780" y="255"/>
                  </a:lnTo>
                  <a:lnTo>
                    <a:pt x="770" y="257"/>
                  </a:lnTo>
                  <a:lnTo>
                    <a:pt x="759" y="259"/>
                  </a:lnTo>
                  <a:lnTo>
                    <a:pt x="747" y="261"/>
                  </a:lnTo>
                  <a:lnTo>
                    <a:pt x="732" y="265"/>
                  </a:lnTo>
                  <a:lnTo>
                    <a:pt x="716" y="267"/>
                  </a:lnTo>
                  <a:lnTo>
                    <a:pt x="701" y="271"/>
                  </a:lnTo>
                  <a:lnTo>
                    <a:pt x="682" y="273"/>
                  </a:lnTo>
                  <a:lnTo>
                    <a:pt x="663" y="276"/>
                  </a:lnTo>
                  <a:lnTo>
                    <a:pt x="643" y="280"/>
                  </a:lnTo>
                  <a:lnTo>
                    <a:pt x="620" y="286"/>
                  </a:lnTo>
                  <a:lnTo>
                    <a:pt x="597" y="290"/>
                  </a:lnTo>
                  <a:lnTo>
                    <a:pt x="572" y="294"/>
                  </a:lnTo>
                  <a:lnTo>
                    <a:pt x="547" y="299"/>
                  </a:lnTo>
                  <a:lnTo>
                    <a:pt x="519" y="305"/>
                  </a:lnTo>
                  <a:lnTo>
                    <a:pt x="490" y="311"/>
                  </a:lnTo>
                  <a:lnTo>
                    <a:pt x="476" y="313"/>
                  </a:lnTo>
                  <a:lnTo>
                    <a:pt x="461" y="317"/>
                  </a:lnTo>
                  <a:lnTo>
                    <a:pt x="449" y="319"/>
                  </a:lnTo>
                  <a:lnTo>
                    <a:pt x="436" y="321"/>
                  </a:lnTo>
                  <a:lnTo>
                    <a:pt x="425" y="321"/>
                  </a:lnTo>
                  <a:lnTo>
                    <a:pt x="413" y="323"/>
                  </a:lnTo>
                  <a:lnTo>
                    <a:pt x="401" y="324"/>
                  </a:lnTo>
                  <a:lnTo>
                    <a:pt x="392" y="324"/>
                  </a:lnTo>
                  <a:lnTo>
                    <a:pt x="382" y="326"/>
                  </a:lnTo>
                  <a:lnTo>
                    <a:pt x="373" y="326"/>
                  </a:lnTo>
                  <a:lnTo>
                    <a:pt x="365" y="326"/>
                  </a:lnTo>
                  <a:lnTo>
                    <a:pt x="357" y="328"/>
                  </a:lnTo>
                  <a:lnTo>
                    <a:pt x="350" y="328"/>
                  </a:lnTo>
                  <a:lnTo>
                    <a:pt x="344" y="328"/>
                  </a:lnTo>
                  <a:lnTo>
                    <a:pt x="311" y="328"/>
                  </a:lnTo>
                  <a:lnTo>
                    <a:pt x="281" y="326"/>
                  </a:lnTo>
                  <a:lnTo>
                    <a:pt x="252" y="324"/>
                  </a:lnTo>
                  <a:lnTo>
                    <a:pt x="223" y="323"/>
                  </a:lnTo>
                  <a:lnTo>
                    <a:pt x="196" y="321"/>
                  </a:lnTo>
                  <a:lnTo>
                    <a:pt x="171" y="317"/>
                  </a:lnTo>
                  <a:lnTo>
                    <a:pt x="148" y="311"/>
                  </a:lnTo>
                  <a:lnTo>
                    <a:pt x="125" y="305"/>
                  </a:lnTo>
                  <a:lnTo>
                    <a:pt x="112" y="299"/>
                  </a:lnTo>
                  <a:lnTo>
                    <a:pt x="96" y="294"/>
                  </a:lnTo>
                  <a:lnTo>
                    <a:pt x="85" y="288"/>
                  </a:lnTo>
                  <a:lnTo>
                    <a:pt x="71" y="282"/>
                  </a:lnTo>
                  <a:lnTo>
                    <a:pt x="60" y="278"/>
                  </a:lnTo>
                  <a:lnTo>
                    <a:pt x="50" y="273"/>
                  </a:lnTo>
                  <a:lnTo>
                    <a:pt x="41" y="267"/>
                  </a:lnTo>
                  <a:lnTo>
                    <a:pt x="33" y="261"/>
                  </a:lnTo>
                  <a:lnTo>
                    <a:pt x="25" y="255"/>
                  </a:lnTo>
                  <a:lnTo>
                    <a:pt x="19" y="252"/>
                  </a:lnTo>
                  <a:lnTo>
                    <a:pt x="14" y="246"/>
                  </a:lnTo>
                  <a:lnTo>
                    <a:pt x="8" y="240"/>
                  </a:lnTo>
                  <a:lnTo>
                    <a:pt x="6" y="234"/>
                  </a:lnTo>
                  <a:lnTo>
                    <a:pt x="2" y="228"/>
                  </a:lnTo>
                  <a:lnTo>
                    <a:pt x="2" y="225"/>
                  </a:lnTo>
                  <a:lnTo>
                    <a:pt x="0" y="219"/>
                  </a:lnTo>
                  <a:lnTo>
                    <a:pt x="2" y="209"/>
                  </a:lnTo>
                  <a:lnTo>
                    <a:pt x="4" y="202"/>
                  </a:lnTo>
                  <a:lnTo>
                    <a:pt x="8" y="194"/>
                  </a:lnTo>
                  <a:lnTo>
                    <a:pt x="14" y="186"/>
                  </a:lnTo>
                  <a:lnTo>
                    <a:pt x="21" y="180"/>
                  </a:lnTo>
                  <a:lnTo>
                    <a:pt x="29" y="175"/>
                  </a:lnTo>
                  <a:lnTo>
                    <a:pt x="41" y="169"/>
                  </a:lnTo>
                  <a:lnTo>
                    <a:pt x="52" y="163"/>
                  </a:lnTo>
                  <a:lnTo>
                    <a:pt x="66" y="157"/>
                  </a:lnTo>
                  <a:lnTo>
                    <a:pt x="79" y="154"/>
                  </a:lnTo>
                  <a:lnTo>
                    <a:pt x="96" y="150"/>
                  </a:lnTo>
                  <a:lnTo>
                    <a:pt x="114" y="146"/>
                  </a:lnTo>
                  <a:lnTo>
                    <a:pt x="133" y="144"/>
                  </a:lnTo>
                  <a:lnTo>
                    <a:pt x="154" y="140"/>
                  </a:lnTo>
                  <a:lnTo>
                    <a:pt x="177" y="138"/>
                  </a:lnTo>
                  <a:lnTo>
                    <a:pt x="200" y="138"/>
                  </a:lnTo>
                  <a:lnTo>
                    <a:pt x="259" y="127"/>
                  </a:lnTo>
                  <a:lnTo>
                    <a:pt x="317" y="113"/>
                  </a:lnTo>
                  <a:lnTo>
                    <a:pt x="377" y="100"/>
                  </a:lnTo>
                  <a:lnTo>
                    <a:pt x="434" y="86"/>
                  </a:lnTo>
                  <a:lnTo>
                    <a:pt x="492" y="71"/>
                  </a:lnTo>
                  <a:lnTo>
                    <a:pt x="549" y="54"/>
                  </a:lnTo>
                  <a:lnTo>
                    <a:pt x="607" y="35"/>
                  </a:lnTo>
                  <a:lnTo>
                    <a:pt x="663" y="17"/>
                  </a:lnTo>
                  <a:lnTo>
                    <a:pt x="678" y="12"/>
                  </a:lnTo>
                  <a:lnTo>
                    <a:pt x="691" y="10"/>
                  </a:lnTo>
                  <a:lnTo>
                    <a:pt x="705" y="6"/>
                  </a:lnTo>
                  <a:lnTo>
                    <a:pt x="714" y="4"/>
                  </a:lnTo>
                  <a:lnTo>
                    <a:pt x="722" y="2"/>
                  </a:lnTo>
                  <a:lnTo>
                    <a:pt x="730" y="0"/>
                  </a:lnTo>
                  <a:lnTo>
                    <a:pt x="734" y="0"/>
                  </a:lnTo>
                  <a:lnTo>
                    <a:pt x="737" y="0"/>
                  </a:lnTo>
                  <a:lnTo>
                    <a:pt x="737" y="0"/>
                  </a:lnTo>
                  <a:lnTo>
                    <a:pt x="73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14600" y="1447800"/>
            <a:ext cx="2197100" cy="1763712"/>
            <a:chOff x="2633662" y="3235325"/>
            <a:chExt cx="3983038" cy="2871787"/>
          </a:xfrm>
        </p:grpSpPr>
        <p:sp>
          <p:nvSpPr>
            <p:cNvPr id="22" name="Freeform 28"/>
            <p:cNvSpPr>
              <a:spLocks/>
            </p:cNvSpPr>
            <p:nvPr/>
          </p:nvSpPr>
          <p:spPr bwMode="auto">
            <a:xfrm>
              <a:off x="2652712" y="3235325"/>
              <a:ext cx="3963988" cy="519112"/>
            </a:xfrm>
            <a:custGeom>
              <a:avLst/>
              <a:gdLst/>
              <a:ahLst/>
              <a:cxnLst>
                <a:cxn ang="0">
                  <a:pos x="4530" y="2"/>
                </a:cxn>
                <a:cxn ang="0">
                  <a:pos x="4572" y="14"/>
                </a:cxn>
                <a:cxn ang="0">
                  <a:pos x="4636" y="33"/>
                </a:cxn>
                <a:cxn ang="0">
                  <a:pos x="4720" y="62"/>
                </a:cxn>
                <a:cxn ang="0">
                  <a:pos x="4789" y="96"/>
                </a:cxn>
                <a:cxn ang="0">
                  <a:pos x="4841" y="131"/>
                </a:cxn>
                <a:cxn ang="0">
                  <a:pos x="4887" y="162"/>
                </a:cxn>
                <a:cxn ang="0">
                  <a:pos x="4924" y="189"/>
                </a:cxn>
                <a:cxn ang="0">
                  <a:pos x="4952" y="215"/>
                </a:cxn>
                <a:cxn ang="0">
                  <a:pos x="4973" y="238"/>
                </a:cxn>
                <a:cxn ang="0">
                  <a:pos x="4987" y="260"/>
                </a:cxn>
                <a:cxn ang="0">
                  <a:pos x="4993" y="279"/>
                </a:cxn>
                <a:cxn ang="0">
                  <a:pos x="4981" y="309"/>
                </a:cxn>
                <a:cxn ang="0">
                  <a:pos x="4943" y="336"/>
                </a:cxn>
                <a:cxn ang="0">
                  <a:pos x="4877" y="354"/>
                </a:cxn>
                <a:cxn ang="0">
                  <a:pos x="4789" y="363"/>
                </a:cxn>
                <a:cxn ang="0">
                  <a:pos x="4396" y="373"/>
                </a:cxn>
                <a:cxn ang="0">
                  <a:pos x="3875" y="388"/>
                </a:cxn>
                <a:cxn ang="0">
                  <a:pos x="3323" y="413"/>
                </a:cxn>
                <a:cxn ang="0">
                  <a:pos x="2735" y="446"/>
                </a:cxn>
                <a:cxn ang="0">
                  <a:pos x="2307" y="475"/>
                </a:cxn>
                <a:cxn ang="0">
                  <a:pos x="1892" y="509"/>
                </a:cxn>
                <a:cxn ang="0">
                  <a:pos x="1420" y="553"/>
                </a:cxn>
                <a:cxn ang="0">
                  <a:pos x="894" y="607"/>
                </a:cxn>
                <a:cxn ang="0">
                  <a:pos x="675" y="632"/>
                </a:cxn>
                <a:cxn ang="0">
                  <a:pos x="591" y="642"/>
                </a:cxn>
                <a:cxn ang="0">
                  <a:pos x="528" y="649"/>
                </a:cxn>
                <a:cxn ang="0">
                  <a:pos x="485" y="651"/>
                </a:cxn>
                <a:cxn ang="0">
                  <a:pos x="424" y="649"/>
                </a:cxn>
                <a:cxn ang="0">
                  <a:pos x="349" y="638"/>
                </a:cxn>
                <a:cxn ang="0">
                  <a:pos x="274" y="619"/>
                </a:cxn>
                <a:cxn ang="0">
                  <a:pos x="199" y="586"/>
                </a:cxn>
                <a:cxn ang="0">
                  <a:pos x="119" y="551"/>
                </a:cxn>
                <a:cxn ang="0">
                  <a:pos x="57" y="519"/>
                </a:cxn>
                <a:cxn ang="0">
                  <a:pos x="17" y="488"/>
                </a:cxn>
                <a:cxn ang="0">
                  <a:pos x="0" y="457"/>
                </a:cxn>
                <a:cxn ang="0">
                  <a:pos x="3" y="440"/>
                </a:cxn>
                <a:cxn ang="0">
                  <a:pos x="25" y="425"/>
                </a:cxn>
                <a:cxn ang="0">
                  <a:pos x="61" y="411"/>
                </a:cxn>
                <a:cxn ang="0">
                  <a:pos x="115" y="396"/>
                </a:cxn>
                <a:cxn ang="0">
                  <a:pos x="551" y="359"/>
                </a:cxn>
                <a:cxn ang="0">
                  <a:pos x="1086" y="317"/>
                </a:cxn>
                <a:cxn ang="0">
                  <a:pos x="1599" y="275"/>
                </a:cxn>
                <a:cxn ang="0">
                  <a:pos x="2084" y="235"/>
                </a:cxn>
                <a:cxn ang="0">
                  <a:pos x="2545" y="192"/>
                </a:cxn>
                <a:cxn ang="0">
                  <a:pos x="2981" y="154"/>
                </a:cxn>
                <a:cxn ang="0">
                  <a:pos x="3390" y="114"/>
                </a:cxn>
                <a:cxn ang="0">
                  <a:pos x="3772" y="73"/>
                </a:cxn>
                <a:cxn ang="0">
                  <a:pos x="3956" y="52"/>
                </a:cxn>
                <a:cxn ang="0">
                  <a:pos x="4069" y="39"/>
                </a:cxn>
                <a:cxn ang="0">
                  <a:pos x="4171" y="27"/>
                </a:cxn>
                <a:cxn ang="0">
                  <a:pos x="4261" y="20"/>
                </a:cxn>
                <a:cxn ang="0">
                  <a:pos x="4338" y="12"/>
                </a:cxn>
                <a:cxn ang="0">
                  <a:pos x="4405" y="6"/>
                </a:cxn>
                <a:cxn ang="0">
                  <a:pos x="4459" y="2"/>
                </a:cxn>
                <a:cxn ang="0">
                  <a:pos x="4503" y="0"/>
                </a:cxn>
              </a:cxnLst>
              <a:rect l="0" t="0" r="r" b="b"/>
              <a:pathLst>
                <a:path w="4993" h="653">
                  <a:moveTo>
                    <a:pt x="4513" y="0"/>
                  </a:moveTo>
                  <a:lnTo>
                    <a:pt x="4517" y="0"/>
                  </a:lnTo>
                  <a:lnTo>
                    <a:pt x="4522" y="2"/>
                  </a:lnTo>
                  <a:lnTo>
                    <a:pt x="4530" y="2"/>
                  </a:lnTo>
                  <a:lnTo>
                    <a:pt x="4538" y="4"/>
                  </a:lnTo>
                  <a:lnTo>
                    <a:pt x="4547" y="6"/>
                  </a:lnTo>
                  <a:lnTo>
                    <a:pt x="4559" y="10"/>
                  </a:lnTo>
                  <a:lnTo>
                    <a:pt x="4572" y="14"/>
                  </a:lnTo>
                  <a:lnTo>
                    <a:pt x="4586" y="18"/>
                  </a:lnTo>
                  <a:lnTo>
                    <a:pt x="4601" y="22"/>
                  </a:lnTo>
                  <a:lnTo>
                    <a:pt x="4618" y="27"/>
                  </a:lnTo>
                  <a:lnTo>
                    <a:pt x="4636" y="33"/>
                  </a:lnTo>
                  <a:lnTo>
                    <a:pt x="4655" y="39"/>
                  </a:lnTo>
                  <a:lnTo>
                    <a:pt x="4676" y="46"/>
                  </a:lnTo>
                  <a:lnTo>
                    <a:pt x="4697" y="52"/>
                  </a:lnTo>
                  <a:lnTo>
                    <a:pt x="4720" y="62"/>
                  </a:lnTo>
                  <a:lnTo>
                    <a:pt x="4743" y="70"/>
                  </a:lnTo>
                  <a:lnTo>
                    <a:pt x="4758" y="79"/>
                  </a:lnTo>
                  <a:lnTo>
                    <a:pt x="4774" y="89"/>
                  </a:lnTo>
                  <a:lnTo>
                    <a:pt x="4789" y="96"/>
                  </a:lnTo>
                  <a:lnTo>
                    <a:pt x="4803" y="106"/>
                  </a:lnTo>
                  <a:lnTo>
                    <a:pt x="4816" y="114"/>
                  </a:lnTo>
                  <a:lnTo>
                    <a:pt x="4829" y="121"/>
                  </a:lnTo>
                  <a:lnTo>
                    <a:pt x="4841" y="131"/>
                  </a:lnTo>
                  <a:lnTo>
                    <a:pt x="4853" y="139"/>
                  </a:lnTo>
                  <a:lnTo>
                    <a:pt x="4864" y="146"/>
                  </a:lnTo>
                  <a:lnTo>
                    <a:pt x="4876" y="154"/>
                  </a:lnTo>
                  <a:lnTo>
                    <a:pt x="4887" y="162"/>
                  </a:lnTo>
                  <a:lnTo>
                    <a:pt x="4897" y="169"/>
                  </a:lnTo>
                  <a:lnTo>
                    <a:pt x="4906" y="175"/>
                  </a:lnTo>
                  <a:lnTo>
                    <a:pt x="4914" y="183"/>
                  </a:lnTo>
                  <a:lnTo>
                    <a:pt x="4924" y="189"/>
                  </a:lnTo>
                  <a:lnTo>
                    <a:pt x="4931" y="196"/>
                  </a:lnTo>
                  <a:lnTo>
                    <a:pt x="4939" y="202"/>
                  </a:lnTo>
                  <a:lnTo>
                    <a:pt x="4947" y="210"/>
                  </a:lnTo>
                  <a:lnTo>
                    <a:pt x="4952" y="215"/>
                  </a:lnTo>
                  <a:lnTo>
                    <a:pt x="4958" y="221"/>
                  </a:lnTo>
                  <a:lnTo>
                    <a:pt x="4964" y="227"/>
                  </a:lnTo>
                  <a:lnTo>
                    <a:pt x="4970" y="233"/>
                  </a:lnTo>
                  <a:lnTo>
                    <a:pt x="4973" y="238"/>
                  </a:lnTo>
                  <a:lnTo>
                    <a:pt x="4977" y="244"/>
                  </a:lnTo>
                  <a:lnTo>
                    <a:pt x="4981" y="250"/>
                  </a:lnTo>
                  <a:lnTo>
                    <a:pt x="4985" y="254"/>
                  </a:lnTo>
                  <a:lnTo>
                    <a:pt x="4987" y="260"/>
                  </a:lnTo>
                  <a:lnTo>
                    <a:pt x="4989" y="265"/>
                  </a:lnTo>
                  <a:lnTo>
                    <a:pt x="4991" y="269"/>
                  </a:lnTo>
                  <a:lnTo>
                    <a:pt x="4993" y="275"/>
                  </a:lnTo>
                  <a:lnTo>
                    <a:pt x="4993" y="279"/>
                  </a:lnTo>
                  <a:lnTo>
                    <a:pt x="4993" y="283"/>
                  </a:lnTo>
                  <a:lnTo>
                    <a:pt x="4991" y="292"/>
                  </a:lnTo>
                  <a:lnTo>
                    <a:pt x="4987" y="302"/>
                  </a:lnTo>
                  <a:lnTo>
                    <a:pt x="4981" y="309"/>
                  </a:lnTo>
                  <a:lnTo>
                    <a:pt x="4975" y="317"/>
                  </a:lnTo>
                  <a:lnTo>
                    <a:pt x="4966" y="323"/>
                  </a:lnTo>
                  <a:lnTo>
                    <a:pt x="4956" y="331"/>
                  </a:lnTo>
                  <a:lnTo>
                    <a:pt x="4943" y="336"/>
                  </a:lnTo>
                  <a:lnTo>
                    <a:pt x="4929" y="340"/>
                  </a:lnTo>
                  <a:lnTo>
                    <a:pt x="4914" y="346"/>
                  </a:lnTo>
                  <a:lnTo>
                    <a:pt x="4897" y="350"/>
                  </a:lnTo>
                  <a:lnTo>
                    <a:pt x="4877" y="354"/>
                  </a:lnTo>
                  <a:lnTo>
                    <a:pt x="4858" y="356"/>
                  </a:lnTo>
                  <a:lnTo>
                    <a:pt x="4837" y="359"/>
                  </a:lnTo>
                  <a:lnTo>
                    <a:pt x="4814" y="361"/>
                  </a:lnTo>
                  <a:lnTo>
                    <a:pt x="4789" y="363"/>
                  </a:lnTo>
                  <a:lnTo>
                    <a:pt x="4762" y="363"/>
                  </a:lnTo>
                  <a:lnTo>
                    <a:pt x="4641" y="365"/>
                  </a:lnTo>
                  <a:lnTo>
                    <a:pt x="4519" y="369"/>
                  </a:lnTo>
                  <a:lnTo>
                    <a:pt x="4396" y="373"/>
                  </a:lnTo>
                  <a:lnTo>
                    <a:pt x="4269" y="375"/>
                  </a:lnTo>
                  <a:lnTo>
                    <a:pt x="4140" y="380"/>
                  </a:lnTo>
                  <a:lnTo>
                    <a:pt x="4008" y="384"/>
                  </a:lnTo>
                  <a:lnTo>
                    <a:pt x="3875" y="388"/>
                  </a:lnTo>
                  <a:lnTo>
                    <a:pt x="3741" y="394"/>
                  </a:lnTo>
                  <a:lnTo>
                    <a:pt x="3603" y="400"/>
                  </a:lnTo>
                  <a:lnTo>
                    <a:pt x="3465" y="407"/>
                  </a:lnTo>
                  <a:lnTo>
                    <a:pt x="3323" y="413"/>
                  </a:lnTo>
                  <a:lnTo>
                    <a:pt x="3179" y="421"/>
                  </a:lnTo>
                  <a:lnTo>
                    <a:pt x="3035" y="428"/>
                  </a:lnTo>
                  <a:lnTo>
                    <a:pt x="2885" y="438"/>
                  </a:lnTo>
                  <a:lnTo>
                    <a:pt x="2735" y="446"/>
                  </a:lnTo>
                  <a:lnTo>
                    <a:pt x="2583" y="455"/>
                  </a:lnTo>
                  <a:lnTo>
                    <a:pt x="2495" y="461"/>
                  </a:lnTo>
                  <a:lnTo>
                    <a:pt x="2403" y="469"/>
                  </a:lnTo>
                  <a:lnTo>
                    <a:pt x="2307" y="475"/>
                  </a:lnTo>
                  <a:lnTo>
                    <a:pt x="2209" y="482"/>
                  </a:lnTo>
                  <a:lnTo>
                    <a:pt x="2107" y="492"/>
                  </a:lnTo>
                  <a:lnTo>
                    <a:pt x="2000" y="500"/>
                  </a:lnTo>
                  <a:lnTo>
                    <a:pt x="1892" y="509"/>
                  </a:lnTo>
                  <a:lnTo>
                    <a:pt x="1779" y="519"/>
                  </a:lnTo>
                  <a:lnTo>
                    <a:pt x="1662" y="530"/>
                  </a:lnTo>
                  <a:lnTo>
                    <a:pt x="1543" y="542"/>
                  </a:lnTo>
                  <a:lnTo>
                    <a:pt x="1420" y="553"/>
                  </a:lnTo>
                  <a:lnTo>
                    <a:pt x="1293" y="567"/>
                  </a:lnTo>
                  <a:lnTo>
                    <a:pt x="1163" y="580"/>
                  </a:lnTo>
                  <a:lnTo>
                    <a:pt x="1030" y="594"/>
                  </a:lnTo>
                  <a:lnTo>
                    <a:pt x="894" y="607"/>
                  </a:lnTo>
                  <a:lnTo>
                    <a:pt x="754" y="622"/>
                  </a:lnTo>
                  <a:lnTo>
                    <a:pt x="727" y="626"/>
                  </a:lnTo>
                  <a:lnTo>
                    <a:pt x="700" y="630"/>
                  </a:lnTo>
                  <a:lnTo>
                    <a:pt x="675" y="632"/>
                  </a:lnTo>
                  <a:lnTo>
                    <a:pt x="652" y="636"/>
                  </a:lnTo>
                  <a:lnTo>
                    <a:pt x="631" y="638"/>
                  </a:lnTo>
                  <a:lnTo>
                    <a:pt x="610" y="640"/>
                  </a:lnTo>
                  <a:lnTo>
                    <a:pt x="591" y="642"/>
                  </a:lnTo>
                  <a:lnTo>
                    <a:pt x="572" y="643"/>
                  </a:lnTo>
                  <a:lnTo>
                    <a:pt x="556" y="645"/>
                  </a:lnTo>
                  <a:lnTo>
                    <a:pt x="541" y="647"/>
                  </a:lnTo>
                  <a:lnTo>
                    <a:pt x="528" y="649"/>
                  </a:lnTo>
                  <a:lnTo>
                    <a:pt x="514" y="649"/>
                  </a:lnTo>
                  <a:lnTo>
                    <a:pt x="505" y="651"/>
                  </a:lnTo>
                  <a:lnTo>
                    <a:pt x="495" y="651"/>
                  </a:lnTo>
                  <a:lnTo>
                    <a:pt x="485" y="651"/>
                  </a:lnTo>
                  <a:lnTo>
                    <a:pt x="480" y="653"/>
                  </a:lnTo>
                  <a:lnTo>
                    <a:pt x="460" y="651"/>
                  </a:lnTo>
                  <a:lnTo>
                    <a:pt x="443" y="651"/>
                  </a:lnTo>
                  <a:lnTo>
                    <a:pt x="424" y="649"/>
                  </a:lnTo>
                  <a:lnTo>
                    <a:pt x="405" y="647"/>
                  </a:lnTo>
                  <a:lnTo>
                    <a:pt x="385" y="645"/>
                  </a:lnTo>
                  <a:lnTo>
                    <a:pt x="366" y="642"/>
                  </a:lnTo>
                  <a:lnTo>
                    <a:pt x="349" y="638"/>
                  </a:lnTo>
                  <a:lnTo>
                    <a:pt x="330" y="634"/>
                  </a:lnTo>
                  <a:lnTo>
                    <a:pt x="311" y="630"/>
                  </a:lnTo>
                  <a:lnTo>
                    <a:pt x="291" y="624"/>
                  </a:lnTo>
                  <a:lnTo>
                    <a:pt x="274" y="619"/>
                  </a:lnTo>
                  <a:lnTo>
                    <a:pt x="255" y="611"/>
                  </a:lnTo>
                  <a:lnTo>
                    <a:pt x="236" y="603"/>
                  </a:lnTo>
                  <a:lnTo>
                    <a:pt x="217" y="596"/>
                  </a:lnTo>
                  <a:lnTo>
                    <a:pt x="199" y="586"/>
                  </a:lnTo>
                  <a:lnTo>
                    <a:pt x="180" y="576"/>
                  </a:lnTo>
                  <a:lnTo>
                    <a:pt x="159" y="569"/>
                  </a:lnTo>
                  <a:lnTo>
                    <a:pt x="138" y="559"/>
                  </a:lnTo>
                  <a:lnTo>
                    <a:pt x="119" y="551"/>
                  </a:lnTo>
                  <a:lnTo>
                    <a:pt x="101" y="544"/>
                  </a:lnTo>
                  <a:lnTo>
                    <a:pt x="86" y="534"/>
                  </a:lnTo>
                  <a:lnTo>
                    <a:pt x="71" y="526"/>
                  </a:lnTo>
                  <a:lnTo>
                    <a:pt x="57" y="519"/>
                  </a:lnTo>
                  <a:lnTo>
                    <a:pt x="46" y="511"/>
                  </a:lnTo>
                  <a:lnTo>
                    <a:pt x="34" y="503"/>
                  </a:lnTo>
                  <a:lnTo>
                    <a:pt x="25" y="496"/>
                  </a:lnTo>
                  <a:lnTo>
                    <a:pt x="17" y="488"/>
                  </a:lnTo>
                  <a:lnTo>
                    <a:pt x="11" y="480"/>
                  </a:lnTo>
                  <a:lnTo>
                    <a:pt x="5" y="473"/>
                  </a:lnTo>
                  <a:lnTo>
                    <a:pt x="2" y="465"/>
                  </a:lnTo>
                  <a:lnTo>
                    <a:pt x="0" y="457"/>
                  </a:lnTo>
                  <a:lnTo>
                    <a:pt x="0" y="450"/>
                  </a:lnTo>
                  <a:lnTo>
                    <a:pt x="0" y="448"/>
                  </a:lnTo>
                  <a:lnTo>
                    <a:pt x="2" y="444"/>
                  </a:lnTo>
                  <a:lnTo>
                    <a:pt x="3" y="440"/>
                  </a:lnTo>
                  <a:lnTo>
                    <a:pt x="7" y="436"/>
                  </a:lnTo>
                  <a:lnTo>
                    <a:pt x="11" y="432"/>
                  </a:lnTo>
                  <a:lnTo>
                    <a:pt x="17" y="428"/>
                  </a:lnTo>
                  <a:lnTo>
                    <a:pt x="25" y="425"/>
                  </a:lnTo>
                  <a:lnTo>
                    <a:pt x="32" y="421"/>
                  </a:lnTo>
                  <a:lnTo>
                    <a:pt x="40" y="417"/>
                  </a:lnTo>
                  <a:lnTo>
                    <a:pt x="50" y="413"/>
                  </a:lnTo>
                  <a:lnTo>
                    <a:pt x="61" y="411"/>
                  </a:lnTo>
                  <a:lnTo>
                    <a:pt x="73" y="407"/>
                  </a:lnTo>
                  <a:lnTo>
                    <a:pt x="86" y="404"/>
                  </a:lnTo>
                  <a:lnTo>
                    <a:pt x="99" y="400"/>
                  </a:lnTo>
                  <a:lnTo>
                    <a:pt x="115" y="396"/>
                  </a:lnTo>
                  <a:lnTo>
                    <a:pt x="130" y="392"/>
                  </a:lnTo>
                  <a:lnTo>
                    <a:pt x="272" y="382"/>
                  </a:lnTo>
                  <a:lnTo>
                    <a:pt x="412" y="371"/>
                  </a:lnTo>
                  <a:lnTo>
                    <a:pt x="551" y="359"/>
                  </a:lnTo>
                  <a:lnTo>
                    <a:pt x="687" y="350"/>
                  </a:lnTo>
                  <a:lnTo>
                    <a:pt x="821" y="338"/>
                  </a:lnTo>
                  <a:lnTo>
                    <a:pt x="956" y="327"/>
                  </a:lnTo>
                  <a:lnTo>
                    <a:pt x="1086" y="317"/>
                  </a:lnTo>
                  <a:lnTo>
                    <a:pt x="1217" y="306"/>
                  </a:lnTo>
                  <a:lnTo>
                    <a:pt x="1345" y="296"/>
                  </a:lnTo>
                  <a:lnTo>
                    <a:pt x="1474" y="285"/>
                  </a:lnTo>
                  <a:lnTo>
                    <a:pt x="1599" y="275"/>
                  </a:lnTo>
                  <a:lnTo>
                    <a:pt x="1723" y="265"/>
                  </a:lnTo>
                  <a:lnTo>
                    <a:pt x="1844" y="254"/>
                  </a:lnTo>
                  <a:lnTo>
                    <a:pt x="1965" y="244"/>
                  </a:lnTo>
                  <a:lnTo>
                    <a:pt x="2084" y="235"/>
                  </a:lnTo>
                  <a:lnTo>
                    <a:pt x="2203" y="223"/>
                  </a:lnTo>
                  <a:lnTo>
                    <a:pt x="2319" y="213"/>
                  </a:lnTo>
                  <a:lnTo>
                    <a:pt x="2434" y="204"/>
                  </a:lnTo>
                  <a:lnTo>
                    <a:pt x="2545" y="192"/>
                  </a:lnTo>
                  <a:lnTo>
                    <a:pt x="2656" y="183"/>
                  </a:lnTo>
                  <a:lnTo>
                    <a:pt x="2766" y="173"/>
                  </a:lnTo>
                  <a:lnTo>
                    <a:pt x="2873" y="164"/>
                  </a:lnTo>
                  <a:lnTo>
                    <a:pt x="2981" y="154"/>
                  </a:lnTo>
                  <a:lnTo>
                    <a:pt x="3085" y="142"/>
                  </a:lnTo>
                  <a:lnTo>
                    <a:pt x="3188" y="133"/>
                  </a:lnTo>
                  <a:lnTo>
                    <a:pt x="3290" y="123"/>
                  </a:lnTo>
                  <a:lnTo>
                    <a:pt x="3390" y="114"/>
                  </a:lnTo>
                  <a:lnTo>
                    <a:pt x="3488" y="104"/>
                  </a:lnTo>
                  <a:lnTo>
                    <a:pt x="3584" y="93"/>
                  </a:lnTo>
                  <a:lnTo>
                    <a:pt x="3678" y="83"/>
                  </a:lnTo>
                  <a:lnTo>
                    <a:pt x="3772" y="73"/>
                  </a:lnTo>
                  <a:lnTo>
                    <a:pt x="3864" y="64"/>
                  </a:lnTo>
                  <a:lnTo>
                    <a:pt x="3895" y="60"/>
                  </a:lnTo>
                  <a:lnTo>
                    <a:pt x="3925" y="56"/>
                  </a:lnTo>
                  <a:lnTo>
                    <a:pt x="3956" y="52"/>
                  </a:lnTo>
                  <a:lnTo>
                    <a:pt x="3985" y="48"/>
                  </a:lnTo>
                  <a:lnTo>
                    <a:pt x="4014" y="46"/>
                  </a:lnTo>
                  <a:lnTo>
                    <a:pt x="4042" y="43"/>
                  </a:lnTo>
                  <a:lnTo>
                    <a:pt x="4069" y="39"/>
                  </a:lnTo>
                  <a:lnTo>
                    <a:pt x="4096" y="37"/>
                  </a:lnTo>
                  <a:lnTo>
                    <a:pt x="4121" y="33"/>
                  </a:lnTo>
                  <a:lnTo>
                    <a:pt x="4146" y="31"/>
                  </a:lnTo>
                  <a:lnTo>
                    <a:pt x="4171" y="27"/>
                  </a:lnTo>
                  <a:lnTo>
                    <a:pt x="4194" y="25"/>
                  </a:lnTo>
                  <a:lnTo>
                    <a:pt x="4217" y="23"/>
                  </a:lnTo>
                  <a:lnTo>
                    <a:pt x="4240" y="22"/>
                  </a:lnTo>
                  <a:lnTo>
                    <a:pt x="4261" y="20"/>
                  </a:lnTo>
                  <a:lnTo>
                    <a:pt x="4280" y="16"/>
                  </a:lnTo>
                  <a:lnTo>
                    <a:pt x="4302" y="14"/>
                  </a:lnTo>
                  <a:lnTo>
                    <a:pt x="4321" y="12"/>
                  </a:lnTo>
                  <a:lnTo>
                    <a:pt x="4338" y="12"/>
                  </a:lnTo>
                  <a:lnTo>
                    <a:pt x="4357" y="10"/>
                  </a:lnTo>
                  <a:lnTo>
                    <a:pt x="4373" y="8"/>
                  </a:lnTo>
                  <a:lnTo>
                    <a:pt x="4390" y="6"/>
                  </a:lnTo>
                  <a:lnTo>
                    <a:pt x="4405" y="6"/>
                  </a:lnTo>
                  <a:lnTo>
                    <a:pt x="4421" y="4"/>
                  </a:lnTo>
                  <a:lnTo>
                    <a:pt x="4434" y="4"/>
                  </a:lnTo>
                  <a:lnTo>
                    <a:pt x="4447" y="2"/>
                  </a:lnTo>
                  <a:lnTo>
                    <a:pt x="4459" y="2"/>
                  </a:lnTo>
                  <a:lnTo>
                    <a:pt x="4472" y="2"/>
                  </a:lnTo>
                  <a:lnTo>
                    <a:pt x="4482" y="0"/>
                  </a:lnTo>
                  <a:lnTo>
                    <a:pt x="4494" y="0"/>
                  </a:lnTo>
                  <a:lnTo>
                    <a:pt x="4503" y="0"/>
                  </a:lnTo>
                  <a:lnTo>
                    <a:pt x="4513" y="0"/>
                  </a:lnTo>
                  <a:lnTo>
                    <a:pt x="4513" y="0"/>
                  </a:lnTo>
                  <a:lnTo>
                    <a:pt x="45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9"/>
            <p:cNvSpPr>
              <a:spLocks/>
            </p:cNvSpPr>
            <p:nvPr/>
          </p:nvSpPr>
          <p:spPr bwMode="auto">
            <a:xfrm>
              <a:off x="3208337" y="3633787"/>
              <a:ext cx="390525" cy="1630363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150" y="2"/>
                </a:cxn>
                <a:cxn ang="0">
                  <a:pos x="183" y="8"/>
                </a:cxn>
                <a:cxn ang="0">
                  <a:pos x="215" y="14"/>
                </a:cxn>
                <a:cxn ang="0">
                  <a:pos x="267" y="25"/>
                </a:cxn>
                <a:cxn ang="0">
                  <a:pos x="342" y="50"/>
                </a:cxn>
                <a:cxn ang="0">
                  <a:pos x="394" y="71"/>
                </a:cxn>
                <a:cxn ang="0">
                  <a:pos x="419" y="85"/>
                </a:cxn>
                <a:cxn ang="0">
                  <a:pos x="440" y="98"/>
                </a:cxn>
                <a:cxn ang="0">
                  <a:pos x="457" y="114"/>
                </a:cxn>
                <a:cxn ang="0">
                  <a:pos x="471" y="127"/>
                </a:cxn>
                <a:cxn ang="0">
                  <a:pos x="482" y="142"/>
                </a:cxn>
                <a:cxn ang="0">
                  <a:pos x="490" y="158"/>
                </a:cxn>
                <a:cxn ang="0">
                  <a:pos x="494" y="173"/>
                </a:cxn>
                <a:cxn ang="0">
                  <a:pos x="494" y="190"/>
                </a:cxn>
                <a:cxn ang="0">
                  <a:pos x="490" y="212"/>
                </a:cxn>
                <a:cxn ang="0">
                  <a:pos x="486" y="235"/>
                </a:cxn>
                <a:cxn ang="0">
                  <a:pos x="478" y="256"/>
                </a:cxn>
                <a:cxn ang="0">
                  <a:pos x="469" y="290"/>
                </a:cxn>
                <a:cxn ang="0">
                  <a:pos x="459" y="334"/>
                </a:cxn>
                <a:cxn ang="0">
                  <a:pos x="453" y="375"/>
                </a:cxn>
                <a:cxn ang="0">
                  <a:pos x="450" y="411"/>
                </a:cxn>
                <a:cxn ang="0">
                  <a:pos x="425" y="2054"/>
                </a:cxn>
                <a:cxn ang="0">
                  <a:pos x="156" y="2054"/>
                </a:cxn>
                <a:cxn ang="0">
                  <a:pos x="94" y="319"/>
                </a:cxn>
                <a:cxn ang="0">
                  <a:pos x="91" y="279"/>
                </a:cxn>
                <a:cxn ang="0">
                  <a:pos x="81" y="240"/>
                </a:cxn>
                <a:cxn ang="0">
                  <a:pos x="64" y="202"/>
                </a:cxn>
                <a:cxn ang="0">
                  <a:pos x="45" y="164"/>
                </a:cxn>
                <a:cxn ang="0">
                  <a:pos x="23" y="142"/>
                </a:cxn>
                <a:cxn ang="0">
                  <a:pos x="10" y="123"/>
                </a:cxn>
                <a:cxn ang="0">
                  <a:pos x="2" y="110"/>
                </a:cxn>
                <a:cxn ang="0">
                  <a:pos x="0" y="98"/>
                </a:cxn>
                <a:cxn ang="0">
                  <a:pos x="2" y="77"/>
                </a:cxn>
                <a:cxn ang="0">
                  <a:pos x="6" y="56"/>
                </a:cxn>
                <a:cxn ang="0">
                  <a:pos x="16" y="41"/>
                </a:cxn>
                <a:cxn ang="0">
                  <a:pos x="27" y="25"/>
                </a:cxn>
                <a:cxn ang="0">
                  <a:pos x="43" y="16"/>
                </a:cxn>
                <a:cxn ang="0">
                  <a:pos x="60" y="8"/>
                </a:cxn>
                <a:cxn ang="0">
                  <a:pos x="81" y="2"/>
                </a:cxn>
                <a:cxn ang="0">
                  <a:pos x="106" y="0"/>
                </a:cxn>
                <a:cxn ang="0">
                  <a:pos x="106" y="0"/>
                </a:cxn>
              </a:cxnLst>
              <a:rect l="0" t="0" r="r" b="b"/>
              <a:pathLst>
                <a:path w="494" h="2054">
                  <a:moveTo>
                    <a:pt x="106" y="0"/>
                  </a:moveTo>
                  <a:lnTo>
                    <a:pt x="119" y="0"/>
                  </a:lnTo>
                  <a:lnTo>
                    <a:pt x="135" y="2"/>
                  </a:lnTo>
                  <a:lnTo>
                    <a:pt x="150" y="2"/>
                  </a:lnTo>
                  <a:lnTo>
                    <a:pt x="165" y="4"/>
                  </a:lnTo>
                  <a:lnTo>
                    <a:pt x="183" y="8"/>
                  </a:lnTo>
                  <a:lnTo>
                    <a:pt x="198" y="10"/>
                  </a:lnTo>
                  <a:lnTo>
                    <a:pt x="215" y="14"/>
                  </a:lnTo>
                  <a:lnTo>
                    <a:pt x="233" y="18"/>
                  </a:lnTo>
                  <a:lnTo>
                    <a:pt x="267" y="25"/>
                  </a:lnTo>
                  <a:lnTo>
                    <a:pt x="304" y="37"/>
                  </a:lnTo>
                  <a:lnTo>
                    <a:pt x="342" y="50"/>
                  </a:lnTo>
                  <a:lnTo>
                    <a:pt x="380" y="64"/>
                  </a:lnTo>
                  <a:lnTo>
                    <a:pt x="394" y="71"/>
                  </a:lnTo>
                  <a:lnTo>
                    <a:pt x="407" y="77"/>
                  </a:lnTo>
                  <a:lnTo>
                    <a:pt x="419" y="85"/>
                  </a:lnTo>
                  <a:lnTo>
                    <a:pt x="430" y="93"/>
                  </a:lnTo>
                  <a:lnTo>
                    <a:pt x="440" y="98"/>
                  </a:lnTo>
                  <a:lnTo>
                    <a:pt x="450" y="106"/>
                  </a:lnTo>
                  <a:lnTo>
                    <a:pt x="457" y="114"/>
                  </a:lnTo>
                  <a:lnTo>
                    <a:pt x="465" y="119"/>
                  </a:lnTo>
                  <a:lnTo>
                    <a:pt x="471" y="127"/>
                  </a:lnTo>
                  <a:lnTo>
                    <a:pt x="476" y="135"/>
                  </a:lnTo>
                  <a:lnTo>
                    <a:pt x="482" y="142"/>
                  </a:lnTo>
                  <a:lnTo>
                    <a:pt x="486" y="150"/>
                  </a:lnTo>
                  <a:lnTo>
                    <a:pt x="490" y="158"/>
                  </a:lnTo>
                  <a:lnTo>
                    <a:pt x="492" y="166"/>
                  </a:lnTo>
                  <a:lnTo>
                    <a:pt x="494" y="173"/>
                  </a:lnTo>
                  <a:lnTo>
                    <a:pt x="494" y="181"/>
                  </a:lnTo>
                  <a:lnTo>
                    <a:pt x="494" y="190"/>
                  </a:lnTo>
                  <a:lnTo>
                    <a:pt x="492" y="202"/>
                  </a:lnTo>
                  <a:lnTo>
                    <a:pt x="490" y="212"/>
                  </a:lnTo>
                  <a:lnTo>
                    <a:pt x="488" y="223"/>
                  </a:lnTo>
                  <a:lnTo>
                    <a:pt x="486" y="235"/>
                  </a:lnTo>
                  <a:lnTo>
                    <a:pt x="482" y="244"/>
                  </a:lnTo>
                  <a:lnTo>
                    <a:pt x="478" y="256"/>
                  </a:lnTo>
                  <a:lnTo>
                    <a:pt x="475" y="267"/>
                  </a:lnTo>
                  <a:lnTo>
                    <a:pt x="469" y="290"/>
                  </a:lnTo>
                  <a:lnTo>
                    <a:pt x="463" y="313"/>
                  </a:lnTo>
                  <a:lnTo>
                    <a:pt x="459" y="334"/>
                  </a:lnTo>
                  <a:lnTo>
                    <a:pt x="455" y="356"/>
                  </a:lnTo>
                  <a:lnTo>
                    <a:pt x="453" y="375"/>
                  </a:lnTo>
                  <a:lnTo>
                    <a:pt x="452" y="394"/>
                  </a:lnTo>
                  <a:lnTo>
                    <a:pt x="450" y="411"/>
                  </a:lnTo>
                  <a:lnTo>
                    <a:pt x="450" y="429"/>
                  </a:lnTo>
                  <a:lnTo>
                    <a:pt x="425" y="2054"/>
                  </a:lnTo>
                  <a:lnTo>
                    <a:pt x="290" y="2054"/>
                  </a:lnTo>
                  <a:lnTo>
                    <a:pt x="156" y="2054"/>
                  </a:lnTo>
                  <a:lnTo>
                    <a:pt x="125" y="1187"/>
                  </a:lnTo>
                  <a:lnTo>
                    <a:pt x="94" y="319"/>
                  </a:lnTo>
                  <a:lnTo>
                    <a:pt x="93" y="298"/>
                  </a:lnTo>
                  <a:lnTo>
                    <a:pt x="91" y="279"/>
                  </a:lnTo>
                  <a:lnTo>
                    <a:pt x="87" y="260"/>
                  </a:lnTo>
                  <a:lnTo>
                    <a:pt x="81" y="240"/>
                  </a:lnTo>
                  <a:lnTo>
                    <a:pt x="73" y="221"/>
                  </a:lnTo>
                  <a:lnTo>
                    <a:pt x="64" y="202"/>
                  </a:lnTo>
                  <a:lnTo>
                    <a:pt x="54" y="183"/>
                  </a:lnTo>
                  <a:lnTo>
                    <a:pt x="45" y="164"/>
                  </a:lnTo>
                  <a:lnTo>
                    <a:pt x="33" y="152"/>
                  </a:lnTo>
                  <a:lnTo>
                    <a:pt x="23" y="142"/>
                  </a:lnTo>
                  <a:lnTo>
                    <a:pt x="16" y="133"/>
                  </a:lnTo>
                  <a:lnTo>
                    <a:pt x="10" y="123"/>
                  </a:lnTo>
                  <a:lnTo>
                    <a:pt x="6" y="116"/>
                  </a:lnTo>
                  <a:lnTo>
                    <a:pt x="2" y="110"/>
                  </a:lnTo>
                  <a:lnTo>
                    <a:pt x="0" y="104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2" y="77"/>
                  </a:lnTo>
                  <a:lnTo>
                    <a:pt x="4" y="66"/>
                  </a:lnTo>
                  <a:lnTo>
                    <a:pt x="6" y="56"/>
                  </a:lnTo>
                  <a:lnTo>
                    <a:pt x="10" y="48"/>
                  </a:lnTo>
                  <a:lnTo>
                    <a:pt x="16" y="41"/>
                  </a:lnTo>
                  <a:lnTo>
                    <a:pt x="22" y="33"/>
                  </a:lnTo>
                  <a:lnTo>
                    <a:pt x="27" y="25"/>
                  </a:lnTo>
                  <a:lnTo>
                    <a:pt x="35" y="20"/>
                  </a:lnTo>
                  <a:lnTo>
                    <a:pt x="43" y="16"/>
                  </a:lnTo>
                  <a:lnTo>
                    <a:pt x="50" y="10"/>
                  </a:lnTo>
                  <a:lnTo>
                    <a:pt x="60" y="8"/>
                  </a:lnTo>
                  <a:lnTo>
                    <a:pt x="71" y="4"/>
                  </a:lnTo>
                  <a:lnTo>
                    <a:pt x="81" y="2"/>
                  </a:lnTo>
                  <a:lnTo>
                    <a:pt x="9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4114800" y="3505200"/>
              <a:ext cx="366712" cy="2601912"/>
            </a:xfrm>
            <a:custGeom>
              <a:avLst/>
              <a:gdLst/>
              <a:ahLst/>
              <a:cxnLst>
                <a:cxn ang="0">
                  <a:pos x="111" y="2"/>
                </a:cxn>
                <a:cxn ang="0">
                  <a:pos x="172" y="14"/>
                </a:cxn>
                <a:cxn ang="0">
                  <a:pos x="234" y="33"/>
                </a:cxn>
                <a:cxn ang="0">
                  <a:pos x="291" y="62"/>
                </a:cxn>
                <a:cxn ang="0">
                  <a:pos x="359" y="94"/>
                </a:cxn>
                <a:cxn ang="0">
                  <a:pos x="412" y="133"/>
                </a:cxn>
                <a:cxn ang="0">
                  <a:pos x="447" y="173"/>
                </a:cxn>
                <a:cxn ang="0">
                  <a:pos x="460" y="219"/>
                </a:cxn>
                <a:cxn ang="0">
                  <a:pos x="455" y="467"/>
                </a:cxn>
                <a:cxn ang="0">
                  <a:pos x="449" y="722"/>
                </a:cxn>
                <a:cxn ang="0">
                  <a:pos x="449" y="954"/>
                </a:cxn>
                <a:cxn ang="0">
                  <a:pos x="447" y="1450"/>
                </a:cxn>
                <a:cxn ang="0">
                  <a:pos x="443" y="1916"/>
                </a:cxn>
                <a:cxn ang="0">
                  <a:pos x="437" y="2352"/>
                </a:cxn>
                <a:cxn ang="0">
                  <a:pos x="430" y="2699"/>
                </a:cxn>
                <a:cxn ang="0">
                  <a:pos x="428" y="2843"/>
                </a:cxn>
                <a:cxn ang="0">
                  <a:pos x="426" y="2968"/>
                </a:cxn>
                <a:cxn ang="0">
                  <a:pos x="422" y="3070"/>
                </a:cxn>
                <a:cxn ang="0">
                  <a:pos x="410" y="3150"/>
                </a:cxn>
                <a:cxn ang="0">
                  <a:pos x="378" y="3210"/>
                </a:cxn>
                <a:cxn ang="0">
                  <a:pos x="345" y="3250"/>
                </a:cxn>
                <a:cxn ang="0">
                  <a:pos x="314" y="3271"/>
                </a:cxn>
                <a:cxn ang="0">
                  <a:pos x="284" y="3275"/>
                </a:cxn>
                <a:cxn ang="0">
                  <a:pos x="251" y="3262"/>
                </a:cxn>
                <a:cxn ang="0">
                  <a:pos x="218" y="3229"/>
                </a:cxn>
                <a:cxn ang="0">
                  <a:pos x="182" y="3177"/>
                </a:cxn>
                <a:cxn ang="0">
                  <a:pos x="144" y="3102"/>
                </a:cxn>
                <a:cxn ang="0">
                  <a:pos x="107" y="3010"/>
                </a:cxn>
                <a:cxn ang="0">
                  <a:pos x="80" y="2930"/>
                </a:cxn>
                <a:cxn ang="0">
                  <a:pos x="65" y="2860"/>
                </a:cxn>
                <a:cxn ang="0">
                  <a:pos x="63" y="2809"/>
                </a:cxn>
                <a:cxn ang="0">
                  <a:pos x="63" y="2778"/>
                </a:cxn>
                <a:cxn ang="0">
                  <a:pos x="67" y="2732"/>
                </a:cxn>
                <a:cxn ang="0">
                  <a:pos x="71" y="2672"/>
                </a:cxn>
                <a:cxn ang="0">
                  <a:pos x="80" y="2523"/>
                </a:cxn>
                <a:cxn ang="0">
                  <a:pos x="101" y="2137"/>
                </a:cxn>
                <a:cxn ang="0">
                  <a:pos x="113" y="1785"/>
                </a:cxn>
                <a:cxn ang="0">
                  <a:pos x="117" y="1534"/>
                </a:cxn>
                <a:cxn ang="0">
                  <a:pos x="117" y="1263"/>
                </a:cxn>
                <a:cxn ang="0">
                  <a:pos x="119" y="973"/>
                </a:cxn>
                <a:cxn ang="0">
                  <a:pos x="119" y="699"/>
                </a:cxn>
                <a:cxn ang="0">
                  <a:pos x="111" y="532"/>
                </a:cxn>
                <a:cxn ang="0">
                  <a:pos x="94" y="390"/>
                </a:cxn>
                <a:cxn ang="0">
                  <a:pos x="69" y="271"/>
                </a:cxn>
                <a:cxn ang="0">
                  <a:pos x="32" y="177"/>
                </a:cxn>
                <a:cxn ang="0">
                  <a:pos x="5" y="119"/>
                </a:cxn>
                <a:cxn ang="0">
                  <a:pos x="0" y="75"/>
                </a:cxn>
                <a:cxn ang="0">
                  <a:pos x="11" y="37"/>
                </a:cxn>
                <a:cxn ang="0">
                  <a:pos x="28" y="14"/>
                </a:cxn>
                <a:cxn ang="0">
                  <a:pos x="53" y="2"/>
                </a:cxn>
              </a:cxnLst>
              <a:rect l="0" t="0" r="r" b="b"/>
              <a:pathLst>
                <a:path w="462" h="3277">
                  <a:moveTo>
                    <a:pt x="63" y="0"/>
                  </a:moveTo>
                  <a:lnTo>
                    <a:pt x="78" y="0"/>
                  </a:lnTo>
                  <a:lnTo>
                    <a:pt x="94" y="2"/>
                  </a:lnTo>
                  <a:lnTo>
                    <a:pt x="111" y="2"/>
                  </a:lnTo>
                  <a:lnTo>
                    <a:pt x="126" y="4"/>
                  </a:lnTo>
                  <a:lnTo>
                    <a:pt x="142" y="8"/>
                  </a:lnTo>
                  <a:lnTo>
                    <a:pt x="157" y="10"/>
                  </a:lnTo>
                  <a:lnTo>
                    <a:pt x="172" y="14"/>
                  </a:lnTo>
                  <a:lnTo>
                    <a:pt x="188" y="17"/>
                  </a:lnTo>
                  <a:lnTo>
                    <a:pt x="203" y="21"/>
                  </a:lnTo>
                  <a:lnTo>
                    <a:pt x="218" y="27"/>
                  </a:lnTo>
                  <a:lnTo>
                    <a:pt x="234" y="33"/>
                  </a:lnTo>
                  <a:lnTo>
                    <a:pt x="249" y="39"/>
                  </a:lnTo>
                  <a:lnTo>
                    <a:pt x="263" y="46"/>
                  </a:lnTo>
                  <a:lnTo>
                    <a:pt x="278" y="54"/>
                  </a:lnTo>
                  <a:lnTo>
                    <a:pt x="291" y="62"/>
                  </a:lnTo>
                  <a:lnTo>
                    <a:pt x="305" y="69"/>
                  </a:lnTo>
                  <a:lnTo>
                    <a:pt x="324" y="77"/>
                  </a:lnTo>
                  <a:lnTo>
                    <a:pt x="343" y="87"/>
                  </a:lnTo>
                  <a:lnTo>
                    <a:pt x="359" y="94"/>
                  </a:lnTo>
                  <a:lnTo>
                    <a:pt x="374" y="104"/>
                  </a:lnTo>
                  <a:lnTo>
                    <a:pt x="389" y="113"/>
                  </a:lnTo>
                  <a:lnTo>
                    <a:pt x="401" y="123"/>
                  </a:lnTo>
                  <a:lnTo>
                    <a:pt x="412" y="133"/>
                  </a:lnTo>
                  <a:lnTo>
                    <a:pt x="424" y="142"/>
                  </a:lnTo>
                  <a:lnTo>
                    <a:pt x="432" y="152"/>
                  </a:lnTo>
                  <a:lnTo>
                    <a:pt x="439" y="163"/>
                  </a:lnTo>
                  <a:lnTo>
                    <a:pt x="447" y="173"/>
                  </a:lnTo>
                  <a:lnTo>
                    <a:pt x="453" y="184"/>
                  </a:lnTo>
                  <a:lnTo>
                    <a:pt x="456" y="196"/>
                  </a:lnTo>
                  <a:lnTo>
                    <a:pt x="458" y="208"/>
                  </a:lnTo>
                  <a:lnTo>
                    <a:pt x="460" y="219"/>
                  </a:lnTo>
                  <a:lnTo>
                    <a:pt x="462" y="231"/>
                  </a:lnTo>
                  <a:lnTo>
                    <a:pt x="458" y="311"/>
                  </a:lnTo>
                  <a:lnTo>
                    <a:pt x="456" y="388"/>
                  </a:lnTo>
                  <a:lnTo>
                    <a:pt x="455" y="467"/>
                  </a:lnTo>
                  <a:lnTo>
                    <a:pt x="453" y="542"/>
                  </a:lnTo>
                  <a:lnTo>
                    <a:pt x="451" y="614"/>
                  </a:lnTo>
                  <a:lnTo>
                    <a:pt x="451" y="687"/>
                  </a:lnTo>
                  <a:lnTo>
                    <a:pt x="449" y="722"/>
                  </a:lnTo>
                  <a:lnTo>
                    <a:pt x="449" y="757"/>
                  </a:lnTo>
                  <a:lnTo>
                    <a:pt x="449" y="791"/>
                  </a:lnTo>
                  <a:lnTo>
                    <a:pt x="449" y="826"/>
                  </a:lnTo>
                  <a:lnTo>
                    <a:pt x="449" y="954"/>
                  </a:lnTo>
                  <a:lnTo>
                    <a:pt x="449" y="1081"/>
                  </a:lnTo>
                  <a:lnTo>
                    <a:pt x="449" y="1206"/>
                  </a:lnTo>
                  <a:lnTo>
                    <a:pt x="447" y="1329"/>
                  </a:lnTo>
                  <a:lnTo>
                    <a:pt x="447" y="1450"/>
                  </a:lnTo>
                  <a:lnTo>
                    <a:pt x="447" y="1570"/>
                  </a:lnTo>
                  <a:lnTo>
                    <a:pt x="445" y="1688"/>
                  </a:lnTo>
                  <a:lnTo>
                    <a:pt x="445" y="1803"/>
                  </a:lnTo>
                  <a:lnTo>
                    <a:pt x="443" y="1916"/>
                  </a:lnTo>
                  <a:lnTo>
                    <a:pt x="441" y="2027"/>
                  </a:lnTo>
                  <a:lnTo>
                    <a:pt x="439" y="2139"/>
                  </a:lnTo>
                  <a:lnTo>
                    <a:pt x="439" y="2246"/>
                  </a:lnTo>
                  <a:lnTo>
                    <a:pt x="437" y="2352"/>
                  </a:lnTo>
                  <a:lnTo>
                    <a:pt x="435" y="2455"/>
                  </a:lnTo>
                  <a:lnTo>
                    <a:pt x="432" y="2559"/>
                  </a:lnTo>
                  <a:lnTo>
                    <a:pt x="430" y="2659"/>
                  </a:lnTo>
                  <a:lnTo>
                    <a:pt x="430" y="2699"/>
                  </a:lnTo>
                  <a:lnTo>
                    <a:pt x="430" y="2736"/>
                  </a:lnTo>
                  <a:lnTo>
                    <a:pt x="430" y="2774"/>
                  </a:lnTo>
                  <a:lnTo>
                    <a:pt x="430" y="2809"/>
                  </a:lnTo>
                  <a:lnTo>
                    <a:pt x="428" y="2843"/>
                  </a:lnTo>
                  <a:lnTo>
                    <a:pt x="428" y="2876"/>
                  </a:lnTo>
                  <a:lnTo>
                    <a:pt x="428" y="2908"/>
                  </a:lnTo>
                  <a:lnTo>
                    <a:pt x="426" y="2939"/>
                  </a:lnTo>
                  <a:lnTo>
                    <a:pt x="426" y="2968"/>
                  </a:lnTo>
                  <a:lnTo>
                    <a:pt x="424" y="2995"/>
                  </a:lnTo>
                  <a:lnTo>
                    <a:pt x="424" y="3022"/>
                  </a:lnTo>
                  <a:lnTo>
                    <a:pt x="422" y="3047"/>
                  </a:lnTo>
                  <a:lnTo>
                    <a:pt x="422" y="3070"/>
                  </a:lnTo>
                  <a:lnTo>
                    <a:pt x="420" y="3093"/>
                  </a:lnTo>
                  <a:lnTo>
                    <a:pt x="418" y="3114"/>
                  </a:lnTo>
                  <a:lnTo>
                    <a:pt x="418" y="3133"/>
                  </a:lnTo>
                  <a:lnTo>
                    <a:pt x="410" y="3150"/>
                  </a:lnTo>
                  <a:lnTo>
                    <a:pt x="401" y="3166"/>
                  </a:lnTo>
                  <a:lnTo>
                    <a:pt x="393" y="3181"/>
                  </a:lnTo>
                  <a:lnTo>
                    <a:pt x="385" y="3196"/>
                  </a:lnTo>
                  <a:lnTo>
                    <a:pt x="378" y="3210"/>
                  </a:lnTo>
                  <a:lnTo>
                    <a:pt x="370" y="3221"/>
                  </a:lnTo>
                  <a:lnTo>
                    <a:pt x="360" y="3231"/>
                  </a:lnTo>
                  <a:lnTo>
                    <a:pt x="353" y="3241"/>
                  </a:lnTo>
                  <a:lnTo>
                    <a:pt x="345" y="3250"/>
                  </a:lnTo>
                  <a:lnTo>
                    <a:pt x="337" y="3256"/>
                  </a:lnTo>
                  <a:lnTo>
                    <a:pt x="330" y="3262"/>
                  </a:lnTo>
                  <a:lnTo>
                    <a:pt x="322" y="3267"/>
                  </a:lnTo>
                  <a:lnTo>
                    <a:pt x="314" y="3271"/>
                  </a:lnTo>
                  <a:lnTo>
                    <a:pt x="307" y="3273"/>
                  </a:lnTo>
                  <a:lnTo>
                    <a:pt x="299" y="3275"/>
                  </a:lnTo>
                  <a:lnTo>
                    <a:pt x="293" y="3277"/>
                  </a:lnTo>
                  <a:lnTo>
                    <a:pt x="284" y="3275"/>
                  </a:lnTo>
                  <a:lnTo>
                    <a:pt x="276" y="3273"/>
                  </a:lnTo>
                  <a:lnTo>
                    <a:pt x="268" y="3271"/>
                  </a:lnTo>
                  <a:lnTo>
                    <a:pt x="261" y="3267"/>
                  </a:lnTo>
                  <a:lnTo>
                    <a:pt x="251" y="3262"/>
                  </a:lnTo>
                  <a:lnTo>
                    <a:pt x="243" y="3254"/>
                  </a:lnTo>
                  <a:lnTo>
                    <a:pt x="234" y="3246"/>
                  </a:lnTo>
                  <a:lnTo>
                    <a:pt x="226" y="3239"/>
                  </a:lnTo>
                  <a:lnTo>
                    <a:pt x="218" y="3229"/>
                  </a:lnTo>
                  <a:lnTo>
                    <a:pt x="209" y="3218"/>
                  </a:lnTo>
                  <a:lnTo>
                    <a:pt x="201" y="3204"/>
                  </a:lnTo>
                  <a:lnTo>
                    <a:pt x="192" y="3191"/>
                  </a:lnTo>
                  <a:lnTo>
                    <a:pt x="182" y="3177"/>
                  </a:lnTo>
                  <a:lnTo>
                    <a:pt x="174" y="3162"/>
                  </a:lnTo>
                  <a:lnTo>
                    <a:pt x="165" y="3145"/>
                  </a:lnTo>
                  <a:lnTo>
                    <a:pt x="155" y="3127"/>
                  </a:lnTo>
                  <a:lnTo>
                    <a:pt x="144" y="3102"/>
                  </a:lnTo>
                  <a:lnTo>
                    <a:pt x="134" y="3077"/>
                  </a:lnTo>
                  <a:lnTo>
                    <a:pt x="124" y="3054"/>
                  </a:lnTo>
                  <a:lnTo>
                    <a:pt x="115" y="3031"/>
                  </a:lnTo>
                  <a:lnTo>
                    <a:pt x="107" y="3010"/>
                  </a:lnTo>
                  <a:lnTo>
                    <a:pt x="99" y="2989"/>
                  </a:lnTo>
                  <a:lnTo>
                    <a:pt x="92" y="2968"/>
                  </a:lnTo>
                  <a:lnTo>
                    <a:pt x="86" y="2949"/>
                  </a:lnTo>
                  <a:lnTo>
                    <a:pt x="80" y="2930"/>
                  </a:lnTo>
                  <a:lnTo>
                    <a:pt x="76" y="2910"/>
                  </a:lnTo>
                  <a:lnTo>
                    <a:pt x="71" y="2893"/>
                  </a:lnTo>
                  <a:lnTo>
                    <a:pt x="69" y="2876"/>
                  </a:lnTo>
                  <a:lnTo>
                    <a:pt x="65" y="2860"/>
                  </a:lnTo>
                  <a:lnTo>
                    <a:pt x="63" y="2845"/>
                  </a:lnTo>
                  <a:lnTo>
                    <a:pt x="63" y="2830"/>
                  </a:lnTo>
                  <a:lnTo>
                    <a:pt x="63" y="2814"/>
                  </a:lnTo>
                  <a:lnTo>
                    <a:pt x="63" y="2809"/>
                  </a:lnTo>
                  <a:lnTo>
                    <a:pt x="63" y="2803"/>
                  </a:lnTo>
                  <a:lnTo>
                    <a:pt x="63" y="2795"/>
                  </a:lnTo>
                  <a:lnTo>
                    <a:pt x="63" y="2788"/>
                  </a:lnTo>
                  <a:lnTo>
                    <a:pt x="63" y="2778"/>
                  </a:lnTo>
                  <a:lnTo>
                    <a:pt x="65" y="2768"/>
                  </a:lnTo>
                  <a:lnTo>
                    <a:pt x="65" y="2757"/>
                  </a:lnTo>
                  <a:lnTo>
                    <a:pt x="67" y="2745"/>
                  </a:lnTo>
                  <a:lnTo>
                    <a:pt x="67" y="2732"/>
                  </a:lnTo>
                  <a:lnTo>
                    <a:pt x="69" y="2718"/>
                  </a:lnTo>
                  <a:lnTo>
                    <a:pt x="69" y="2705"/>
                  </a:lnTo>
                  <a:lnTo>
                    <a:pt x="71" y="2690"/>
                  </a:lnTo>
                  <a:lnTo>
                    <a:pt x="71" y="2672"/>
                  </a:lnTo>
                  <a:lnTo>
                    <a:pt x="73" y="2655"/>
                  </a:lnTo>
                  <a:lnTo>
                    <a:pt x="73" y="2638"/>
                  </a:lnTo>
                  <a:lnTo>
                    <a:pt x="74" y="2619"/>
                  </a:lnTo>
                  <a:lnTo>
                    <a:pt x="80" y="2523"/>
                  </a:lnTo>
                  <a:lnTo>
                    <a:pt x="88" y="2425"/>
                  </a:lnTo>
                  <a:lnTo>
                    <a:pt x="94" y="2329"/>
                  </a:lnTo>
                  <a:lnTo>
                    <a:pt x="97" y="2233"/>
                  </a:lnTo>
                  <a:lnTo>
                    <a:pt x="101" y="2137"/>
                  </a:lnTo>
                  <a:lnTo>
                    <a:pt x="105" y="2039"/>
                  </a:lnTo>
                  <a:lnTo>
                    <a:pt x="109" y="1943"/>
                  </a:lnTo>
                  <a:lnTo>
                    <a:pt x="113" y="1847"/>
                  </a:lnTo>
                  <a:lnTo>
                    <a:pt x="113" y="1785"/>
                  </a:lnTo>
                  <a:lnTo>
                    <a:pt x="115" y="1724"/>
                  </a:lnTo>
                  <a:lnTo>
                    <a:pt x="115" y="1663"/>
                  </a:lnTo>
                  <a:lnTo>
                    <a:pt x="115" y="1599"/>
                  </a:lnTo>
                  <a:lnTo>
                    <a:pt x="117" y="1534"/>
                  </a:lnTo>
                  <a:lnTo>
                    <a:pt x="117" y="1467"/>
                  </a:lnTo>
                  <a:lnTo>
                    <a:pt x="117" y="1400"/>
                  </a:lnTo>
                  <a:lnTo>
                    <a:pt x="117" y="1332"/>
                  </a:lnTo>
                  <a:lnTo>
                    <a:pt x="117" y="1263"/>
                  </a:lnTo>
                  <a:lnTo>
                    <a:pt x="119" y="1192"/>
                  </a:lnTo>
                  <a:lnTo>
                    <a:pt x="119" y="1119"/>
                  </a:lnTo>
                  <a:lnTo>
                    <a:pt x="119" y="1046"/>
                  </a:lnTo>
                  <a:lnTo>
                    <a:pt x="119" y="973"/>
                  </a:lnTo>
                  <a:lnTo>
                    <a:pt x="119" y="899"/>
                  </a:lnTo>
                  <a:lnTo>
                    <a:pt x="119" y="822"/>
                  </a:lnTo>
                  <a:lnTo>
                    <a:pt x="119" y="745"/>
                  </a:lnTo>
                  <a:lnTo>
                    <a:pt x="119" y="699"/>
                  </a:lnTo>
                  <a:lnTo>
                    <a:pt x="117" y="655"/>
                  </a:lnTo>
                  <a:lnTo>
                    <a:pt x="115" y="613"/>
                  </a:lnTo>
                  <a:lnTo>
                    <a:pt x="113" y="572"/>
                  </a:lnTo>
                  <a:lnTo>
                    <a:pt x="111" y="532"/>
                  </a:lnTo>
                  <a:lnTo>
                    <a:pt x="107" y="494"/>
                  </a:lnTo>
                  <a:lnTo>
                    <a:pt x="103" y="457"/>
                  </a:lnTo>
                  <a:lnTo>
                    <a:pt x="99" y="423"/>
                  </a:lnTo>
                  <a:lnTo>
                    <a:pt x="94" y="390"/>
                  </a:lnTo>
                  <a:lnTo>
                    <a:pt x="88" y="357"/>
                  </a:lnTo>
                  <a:lnTo>
                    <a:pt x="82" y="327"/>
                  </a:lnTo>
                  <a:lnTo>
                    <a:pt x="76" y="298"/>
                  </a:lnTo>
                  <a:lnTo>
                    <a:pt x="69" y="271"/>
                  </a:lnTo>
                  <a:lnTo>
                    <a:pt x="61" y="244"/>
                  </a:lnTo>
                  <a:lnTo>
                    <a:pt x="51" y="219"/>
                  </a:lnTo>
                  <a:lnTo>
                    <a:pt x="44" y="196"/>
                  </a:lnTo>
                  <a:lnTo>
                    <a:pt x="32" y="177"/>
                  </a:lnTo>
                  <a:lnTo>
                    <a:pt x="23" y="161"/>
                  </a:lnTo>
                  <a:lnTo>
                    <a:pt x="17" y="146"/>
                  </a:lnTo>
                  <a:lnTo>
                    <a:pt x="9" y="131"/>
                  </a:lnTo>
                  <a:lnTo>
                    <a:pt x="5" y="119"/>
                  </a:lnTo>
                  <a:lnTo>
                    <a:pt x="2" y="110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0" y="75"/>
                  </a:lnTo>
                  <a:lnTo>
                    <a:pt x="3" y="58"/>
                  </a:lnTo>
                  <a:lnTo>
                    <a:pt x="5" y="50"/>
                  </a:lnTo>
                  <a:lnTo>
                    <a:pt x="7" y="42"/>
                  </a:lnTo>
                  <a:lnTo>
                    <a:pt x="11" y="37"/>
                  </a:lnTo>
                  <a:lnTo>
                    <a:pt x="15" y="29"/>
                  </a:lnTo>
                  <a:lnTo>
                    <a:pt x="19" y="23"/>
                  </a:lnTo>
                  <a:lnTo>
                    <a:pt x="23" y="19"/>
                  </a:lnTo>
                  <a:lnTo>
                    <a:pt x="28" y="14"/>
                  </a:lnTo>
                  <a:lnTo>
                    <a:pt x="34" y="10"/>
                  </a:lnTo>
                  <a:lnTo>
                    <a:pt x="40" y="8"/>
                  </a:lnTo>
                  <a:lnTo>
                    <a:pt x="48" y="4"/>
                  </a:lnTo>
                  <a:lnTo>
                    <a:pt x="53" y="2"/>
                  </a:lnTo>
                  <a:lnTo>
                    <a:pt x="63" y="0"/>
                  </a:lnTo>
                  <a:lnTo>
                    <a:pt x="6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3405187" y="4019550"/>
              <a:ext cx="852488" cy="236537"/>
            </a:xfrm>
            <a:custGeom>
              <a:avLst/>
              <a:gdLst/>
              <a:ahLst/>
              <a:cxnLst>
                <a:cxn ang="0">
                  <a:pos x="862" y="0"/>
                </a:cxn>
                <a:cxn ang="0">
                  <a:pos x="902" y="2"/>
                </a:cxn>
                <a:cxn ang="0">
                  <a:pos x="944" y="6"/>
                </a:cxn>
                <a:cxn ang="0">
                  <a:pos x="989" y="14"/>
                </a:cxn>
                <a:cxn ang="0">
                  <a:pos x="1019" y="19"/>
                </a:cxn>
                <a:cxn ang="0">
                  <a:pos x="1033" y="25"/>
                </a:cxn>
                <a:cxn ang="0">
                  <a:pos x="1044" y="31"/>
                </a:cxn>
                <a:cxn ang="0">
                  <a:pos x="1054" y="39"/>
                </a:cxn>
                <a:cxn ang="0">
                  <a:pos x="1062" y="48"/>
                </a:cxn>
                <a:cxn ang="0">
                  <a:pos x="1067" y="60"/>
                </a:cxn>
                <a:cxn ang="0">
                  <a:pos x="1073" y="77"/>
                </a:cxn>
                <a:cxn ang="0">
                  <a:pos x="1073" y="98"/>
                </a:cxn>
                <a:cxn ang="0">
                  <a:pos x="1069" y="111"/>
                </a:cxn>
                <a:cxn ang="0">
                  <a:pos x="1062" y="125"/>
                </a:cxn>
                <a:cxn ang="0">
                  <a:pos x="1052" y="140"/>
                </a:cxn>
                <a:cxn ang="0">
                  <a:pos x="1037" y="156"/>
                </a:cxn>
                <a:cxn ang="0">
                  <a:pos x="1017" y="171"/>
                </a:cxn>
                <a:cxn ang="0">
                  <a:pos x="996" y="186"/>
                </a:cxn>
                <a:cxn ang="0">
                  <a:pos x="969" y="204"/>
                </a:cxn>
                <a:cxn ang="0">
                  <a:pos x="873" y="225"/>
                </a:cxn>
                <a:cxn ang="0">
                  <a:pos x="718" y="248"/>
                </a:cxn>
                <a:cxn ang="0">
                  <a:pos x="566" y="265"/>
                </a:cxn>
                <a:cxn ang="0">
                  <a:pos x="424" y="280"/>
                </a:cxn>
                <a:cxn ang="0">
                  <a:pos x="326" y="290"/>
                </a:cxn>
                <a:cxn ang="0">
                  <a:pos x="273" y="294"/>
                </a:cxn>
                <a:cxn ang="0">
                  <a:pos x="225" y="298"/>
                </a:cxn>
                <a:cxn ang="0">
                  <a:pos x="186" y="300"/>
                </a:cxn>
                <a:cxn ang="0">
                  <a:pos x="148" y="298"/>
                </a:cxn>
                <a:cxn ang="0">
                  <a:pos x="111" y="290"/>
                </a:cxn>
                <a:cxn ang="0">
                  <a:pos x="79" y="284"/>
                </a:cxn>
                <a:cxn ang="0">
                  <a:pos x="54" y="275"/>
                </a:cxn>
                <a:cxn ang="0">
                  <a:pos x="33" y="263"/>
                </a:cxn>
                <a:cxn ang="0">
                  <a:pos x="17" y="252"/>
                </a:cxn>
                <a:cxn ang="0">
                  <a:pos x="6" y="236"/>
                </a:cxn>
                <a:cxn ang="0">
                  <a:pos x="0" y="221"/>
                </a:cxn>
                <a:cxn ang="0">
                  <a:pos x="4" y="206"/>
                </a:cxn>
                <a:cxn ang="0">
                  <a:pos x="8" y="200"/>
                </a:cxn>
                <a:cxn ang="0">
                  <a:pos x="15" y="194"/>
                </a:cxn>
                <a:cxn ang="0">
                  <a:pos x="25" y="186"/>
                </a:cxn>
                <a:cxn ang="0">
                  <a:pos x="34" y="179"/>
                </a:cxn>
                <a:cxn ang="0">
                  <a:pos x="48" y="171"/>
                </a:cxn>
                <a:cxn ang="0">
                  <a:pos x="63" y="163"/>
                </a:cxn>
                <a:cxn ang="0">
                  <a:pos x="81" y="156"/>
                </a:cxn>
                <a:cxn ang="0">
                  <a:pos x="186" y="134"/>
                </a:cxn>
                <a:cxn ang="0">
                  <a:pos x="282" y="113"/>
                </a:cxn>
                <a:cxn ang="0">
                  <a:pos x="372" y="94"/>
                </a:cxn>
                <a:cxn ang="0">
                  <a:pos x="455" y="77"/>
                </a:cxn>
                <a:cxn ang="0">
                  <a:pos x="532" y="60"/>
                </a:cxn>
                <a:cxn ang="0">
                  <a:pos x="601" y="44"/>
                </a:cxn>
                <a:cxn ang="0">
                  <a:pos x="662" y="31"/>
                </a:cxn>
                <a:cxn ang="0">
                  <a:pos x="718" y="17"/>
                </a:cxn>
                <a:cxn ang="0">
                  <a:pos x="743" y="10"/>
                </a:cxn>
                <a:cxn ang="0">
                  <a:pos x="774" y="4"/>
                </a:cxn>
                <a:cxn ang="0">
                  <a:pos x="806" y="0"/>
                </a:cxn>
                <a:cxn ang="0">
                  <a:pos x="843" y="0"/>
                </a:cxn>
                <a:cxn ang="0">
                  <a:pos x="843" y="0"/>
                </a:cxn>
              </a:cxnLst>
              <a:rect l="0" t="0" r="r" b="b"/>
              <a:pathLst>
                <a:path w="1073" h="300">
                  <a:moveTo>
                    <a:pt x="843" y="0"/>
                  </a:moveTo>
                  <a:lnTo>
                    <a:pt x="862" y="0"/>
                  </a:lnTo>
                  <a:lnTo>
                    <a:pt x="881" y="0"/>
                  </a:lnTo>
                  <a:lnTo>
                    <a:pt x="902" y="2"/>
                  </a:lnTo>
                  <a:lnTo>
                    <a:pt x="921" y="4"/>
                  </a:lnTo>
                  <a:lnTo>
                    <a:pt x="944" y="6"/>
                  </a:lnTo>
                  <a:lnTo>
                    <a:pt x="966" y="10"/>
                  </a:lnTo>
                  <a:lnTo>
                    <a:pt x="989" y="14"/>
                  </a:lnTo>
                  <a:lnTo>
                    <a:pt x="1012" y="17"/>
                  </a:lnTo>
                  <a:lnTo>
                    <a:pt x="1019" y="19"/>
                  </a:lnTo>
                  <a:lnTo>
                    <a:pt x="1027" y="21"/>
                  </a:lnTo>
                  <a:lnTo>
                    <a:pt x="1033" y="25"/>
                  </a:lnTo>
                  <a:lnTo>
                    <a:pt x="1038" y="27"/>
                  </a:lnTo>
                  <a:lnTo>
                    <a:pt x="1044" y="31"/>
                  </a:lnTo>
                  <a:lnTo>
                    <a:pt x="1050" y="35"/>
                  </a:lnTo>
                  <a:lnTo>
                    <a:pt x="1054" y="39"/>
                  </a:lnTo>
                  <a:lnTo>
                    <a:pt x="1060" y="44"/>
                  </a:lnTo>
                  <a:lnTo>
                    <a:pt x="1062" y="48"/>
                  </a:lnTo>
                  <a:lnTo>
                    <a:pt x="1065" y="54"/>
                  </a:lnTo>
                  <a:lnTo>
                    <a:pt x="1067" y="60"/>
                  </a:lnTo>
                  <a:lnTo>
                    <a:pt x="1069" y="65"/>
                  </a:lnTo>
                  <a:lnTo>
                    <a:pt x="1073" y="77"/>
                  </a:lnTo>
                  <a:lnTo>
                    <a:pt x="1073" y="92"/>
                  </a:lnTo>
                  <a:lnTo>
                    <a:pt x="1073" y="98"/>
                  </a:lnTo>
                  <a:lnTo>
                    <a:pt x="1071" y="106"/>
                  </a:lnTo>
                  <a:lnTo>
                    <a:pt x="1069" y="111"/>
                  </a:lnTo>
                  <a:lnTo>
                    <a:pt x="1067" y="119"/>
                  </a:lnTo>
                  <a:lnTo>
                    <a:pt x="1062" y="125"/>
                  </a:lnTo>
                  <a:lnTo>
                    <a:pt x="1058" y="133"/>
                  </a:lnTo>
                  <a:lnTo>
                    <a:pt x="1052" y="140"/>
                  </a:lnTo>
                  <a:lnTo>
                    <a:pt x="1044" y="148"/>
                  </a:lnTo>
                  <a:lnTo>
                    <a:pt x="1037" y="156"/>
                  </a:lnTo>
                  <a:lnTo>
                    <a:pt x="1029" y="163"/>
                  </a:lnTo>
                  <a:lnTo>
                    <a:pt x="1017" y="171"/>
                  </a:lnTo>
                  <a:lnTo>
                    <a:pt x="1008" y="179"/>
                  </a:lnTo>
                  <a:lnTo>
                    <a:pt x="996" y="186"/>
                  </a:lnTo>
                  <a:lnTo>
                    <a:pt x="983" y="196"/>
                  </a:lnTo>
                  <a:lnTo>
                    <a:pt x="969" y="204"/>
                  </a:lnTo>
                  <a:lnTo>
                    <a:pt x="956" y="213"/>
                  </a:lnTo>
                  <a:lnTo>
                    <a:pt x="873" y="225"/>
                  </a:lnTo>
                  <a:lnTo>
                    <a:pt x="795" y="236"/>
                  </a:lnTo>
                  <a:lnTo>
                    <a:pt x="718" y="248"/>
                  </a:lnTo>
                  <a:lnTo>
                    <a:pt x="641" y="257"/>
                  </a:lnTo>
                  <a:lnTo>
                    <a:pt x="566" y="265"/>
                  </a:lnTo>
                  <a:lnTo>
                    <a:pt x="495" y="273"/>
                  </a:lnTo>
                  <a:lnTo>
                    <a:pt x="424" y="280"/>
                  </a:lnTo>
                  <a:lnTo>
                    <a:pt x="355" y="288"/>
                  </a:lnTo>
                  <a:lnTo>
                    <a:pt x="326" y="290"/>
                  </a:lnTo>
                  <a:lnTo>
                    <a:pt x="297" y="292"/>
                  </a:lnTo>
                  <a:lnTo>
                    <a:pt x="273" y="294"/>
                  </a:lnTo>
                  <a:lnTo>
                    <a:pt x="248" y="296"/>
                  </a:lnTo>
                  <a:lnTo>
                    <a:pt x="225" y="298"/>
                  </a:lnTo>
                  <a:lnTo>
                    <a:pt x="205" y="298"/>
                  </a:lnTo>
                  <a:lnTo>
                    <a:pt x="186" y="300"/>
                  </a:lnTo>
                  <a:lnTo>
                    <a:pt x="169" y="300"/>
                  </a:lnTo>
                  <a:lnTo>
                    <a:pt x="148" y="298"/>
                  </a:lnTo>
                  <a:lnTo>
                    <a:pt x="129" y="294"/>
                  </a:lnTo>
                  <a:lnTo>
                    <a:pt x="111" y="290"/>
                  </a:lnTo>
                  <a:lnTo>
                    <a:pt x="94" y="288"/>
                  </a:lnTo>
                  <a:lnTo>
                    <a:pt x="79" y="284"/>
                  </a:lnTo>
                  <a:lnTo>
                    <a:pt x="65" y="278"/>
                  </a:lnTo>
                  <a:lnTo>
                    <a:pt x="54" y="275"/>
                  </a:lnTo>
                  <a:lnTo>
                    <a:pt x="42" y="269"/>
                  </a:lnTo>
                  <a:lnTo>
                    <a:pt x="33" y="263"/>
                  </a:lnTo>
                  <a:lnTo>
                    <a:pt x="23" y="257"/>
                  </a:lnTo>
                  <a:lnTo>
                    <a:pt x="17" y="252"/>
                  </a:lnTo>
                  <a:lnTo>
                    <a:pt x="11" y="244"/>
                  </a:lnTo>
                  <a:lnTo>
                    <a:pt x="6" y="236"/>
                  </a:lnTo>
                  <a:lnTo>
                    <a:pt x="2" y="229"/>
                  </a:lnTo>
                  <a:lnTo>
                    <a:pt x="0" y="221"/>
                  </a:lnTo>
                  <a:lnTo>
                    <a:pt x="0" y="213"/>
                  </a:lnTo>
                  <a:lnTo>
                    <a:pt x="4" y="206"/>
                  </a:lnTo>
                  <a:lnTo>
                    <a:pt x="6" y="204"/>
                  </a:lnTo>
                  <a:lnTo>
                    <a:pt x="8" y="200"/>
                  </a:lnTo>
                  <a:lnTo>
                    <a:pt x="11" y="196"/>
                  </a:lnTo>
                  <a:lnTo>
                    <a:pt x="15" y="194"/>
                  </a:lnTo>
                  <a:lnTo>
                    <a:pt x="19" y="190"/>
                  </a:lnTo>
                  <a:lnTo>
                    <a:pt x="25" y="186"/>
                  </a:lnTo>
                  <a:lnTo>
                    <a:pt x="29" y="182"/>
                  </a:lnTo>
                  <a:lnTo>
                    <a:pt x="34" y="179"/>
                  </a:lnTo>
                  <a:lnTo>
                    <a:pt x="42" y="175"/>
                  </a:lnTo>
                  <a:lnTo>
                    <a:pt x="48" y="171"/>
                  </a:lnTo>
                  <a:lnTo>
                    <a:pt x="56" y="167"/>
                  </a:lnTo>
                  <a:lnTo>
                    <a:pt x="63" y="163"/>
                  </a:lnTo>
                  <a:lnTo>
                    <a:pt x="73" y="159"/>
                  </a:lnTo>
                  <a:lnTo>
                    <a:pt x="81" y="156"/>
                  </a:lnTo>
                  <a:lnTo>
                    <a:pt x="134" y="144"/>
                  </a:lnTo>
                  <a:lnTo>
                    <a:pt x="186" y="134"/>
                  </a:lnTo>
                  <a:lnTo>
                    <a:pt x="234" y="123"/>
                  </a:lnTo>
                  <a:lnTo>
                    <a:pt x="282" y="113"/>
                  </a:lnTo>
                  <a:lnTo>
                    <a:pt x="328" y="104"/>
                  </a:lnTo>
                  <a:lnTo>
                    <a:pt x="372" y="94"/>
                  </a:lnTo>
                  <a:lnTo>
                    <a:pt x="415" y="86"/>
                  </a:lnTo>
                  <a:lnTo>
                    <a:pt x="455" y="77"/>
                  </a:lnTo>
                  <a:lnTo>
                    <a:pt x="495" y="69"/>
                  </a:lnTo>
                  <a:lnTo>
                    <a:pt x="532" y="60"/>
                  </a:lnTo>
                  <a:lnTo>
                    <a:pt x="568" y="52"/>
                  </a:lnTo>
                  <a:lnTo>
                    <a:pt x="601" y="44"/>
                  </a:lnTo>
                  <a:lnTo>
                    <a:pt x="633" y="39"/>
                  </a:lnTo>
                  <a:lnTo>
                    <a:pt x="662" y="31"/>
                  </a:lnTo>
                  <a:lnTo>
                    <a:pt x="691" y="23"/>
                  </a:lnTo>
                  <a:lnTo>
                    <a:pt x="718" y="17"/>
                  </a:lnTo>
                  <a:lnTo>
                    <a:pt x="729" y="14"/>
                  </a:lnTo>
                  <a:lnTo>
                    <a:pt x="743" y="10"/>
                  </a:lnTo>
                  <a:lnTo>
                    <a:pt x="758" y="6"/>
                  </a:lnTo>
                  <a:lnTo>
                    <a:pt x="774" y="4"/>
                  </a:lnTo>
                  <a:lnTo>
                    <a:pt x="789" y="2"/>
                  </a:lnTo>
                  <a:lnTo>
                    <a:pt x="806" y="0"/>
                  </a:lnTo>
                  <a:lnTo>
                    <a:pt x="823" y="0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84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2"/>
            <p:cNvSpPr>
              <a:spLocks/>
            </p:cNvSpPr>
            <p:nvPr/>
          </p:nvSpPr>
          <p:spPr bwMode="auto">
            <a:xfrm>
              <a:off x="3444875" y="4476750"/>
              <a:ext cx="812800" cy="236537"/>
            </a:xfrm>
            <a:custGeom>
              <a:avLst/>
              <a:gdLst/>
              <a:ahLst/>
              <a:cxnLst>
                <a:cxn ang="0">
                  <a:pos x="812" y="0"/>
                </a:cxn>
                <a:cxn ang="0">
                  <a:pos x="852" y="2"/>
                </a:cxn>
                <a:cxn ang="0">
                  <a:pos x="894" y="8"/>
                </a:cxn>
                <a:cxn ang="0">
                  <a:pos x="939" y="13"/>
                </a:cxn>
                <a:cxn ang="0">
                  <a:pos x="969" y="19"/>
                </a:cxn>
                <a:cxn ang="0">
                  <a:pos x="983" y="25"/>
                </a:cxn>
                <a:cxn ang="0">
                  <a:pos x="994" y="33"/>
                </a:cxn>
                <a:cxn ang="0">
                  <a:pos x="1004" y="40"/>
                </a:cxn>
                <a:cxn ang="0">
                  <a:pos x="1012" y="48"/>
                </a:cxn>
                <a:cxn ang="0">
                  <a:pos x="1017" y="60"/>
                </a:cxn>
                <a:cxn ang="0">
                  <a:pos x="1023" y="79"/>
                </a:cxn>
                <a:cxn ang="0">
                  <a:pos x="1023" y="98"/>
                </a:cxn>
                <a:cxn ang="0">
                  <a:pos x="1019" y="113"/>
                </a:cxn>
                <a:cxn ang="0">
                  <a:pos x="1012" y="127"/>
                </a:cxn>
                <a:cxn ang="0">
                  <a:pos x="1002" y="140"/>
                </a:cxn>
                <a:cxn ang="0">
                  <a:pos x="987" y="156"/>
                </a:cxn>
                <a:cxn ang="0">
                  <a:pos x="967" y="171"/>
                </a:cxn>
                <a:cxn ang="0">
                  <a:pos x="946" y="188"/>
                </a:cxn>
                <a:cxn ang="0">
                  <a:pos x="919" y="205"/>
                </a:cxn>
                <a:cxn ang="0">
                  <a:pos x="829" y="227"/>
                </a:cxn>
                <a:cxn ang="0">
                  <a:pos x="681" y="248"/>
                </a:cxn>
                <a:cxn ang="0">
                  <a:pos x="541" y="267"/>
                </a:cxn>
                <a:cxn ang="0">
                  <a:pos x="407" y="282"/>
                </a:cxn>
                <a:cxn ang="0">
                  <a:pos x="328" y="290"/>
                </a:cxn>
                <a:cxn ang="0">
                  <a:pos x="299" y="292"/>
                </a:cxn>
                <a:cxn ang="0">
                  <a:pos x="274" y="294"/>
                </a:cxn>
                <a:cxn ang="0">
                  <a:pos x="251" y="296"/>
                </a:cxn>
                <a:cxn ang="0">
                  <a:pos x="228" y="298"/>
                </a:cxn>
                <a:cxn ang="0">
                  <a:pos x="209" y="298"/>
                </a:cxn>
                <a:cxn ang="0">
                  <a:pos x="184" y="299"/>
                </a:cxn>
                <a:cxn ang="0">
                  <a:pos x="148" y="298"/>
                </a:cxn>
                <a:cxn ang="0">
                  <a:pos x="111" y="292"/>
                </a:cxn>
                <a:cxn ang="0">
                  <a:pos x="79" y="284"/>
                </a:cxn>
                <a:cxn ang="0">
                  <a:pos x="54" y="275"/>
                </a:cxn>
                <a:cxn ang="0">
                  <a:pos x="32" y="265"/>
                </a:cxn>
                <a:cxn ang="0">
                  <a:pos x="17" y="251"/>
                </a:cxn>
                <a:cxn ang="0">
                  <a:pos x="6" y="238"/>
                </a:cxn>
                <a:cxn ang="0">
                  <a:pos x="0" y="223"/>
                </a:cxn>
                <a:cxn ang="0">
                  <a:pos x="4" y="207"/>
                </a:cxn>
                <a:cxn ang="0">
                  <a:pos x="8" y="202"/>
                </a:cxn>
                <a:cxn ang="0">
                  <a:pos x="15" y="194"/>
                </a:cxn>
                <a:cxn ang="0">
                  <a:pos x="25" y="186"/>
                </a:cxn>
                <a:cxn ang="0">
                  <a:pos x="34" y="180"/>
                </a:cxn>
                <a:cxn ang="0">
                  <a:pos x="48" y="173"/>
                </a:cxn>
                <a:cxn ang="0">
                  <a:pos x="63" y="165"/>
                </a:cxn>
                <a:cxn ang="0">
                  <a:pos x="80" y="156"/>
                </a:cxn>
                <a:cxn ang="0">
                  <a:pos x="178" y="134"/>
                </a:cxn>
                <a:cxn ang="0">
                  <a:pos x="269" y="115"/>
                </a:cxn>
                <a:cxn ang="0">
                  <a:pos x="351" y="96"/>
                </a:cxn>
                <a:cxn ang="0">
                  <a:pos x="430" y="79"/>
                </a:cxn>
                <a:cxn ang="0">
                  <a:pos x="499" y="61"/>
                </a:cxn>
                <a:cxn ang="0">
                  <a:pos x="564" y="46"/>
                </a:cxn>
                <a:cxn ang="0">
                  <a:pos x="622" y="31"/>
                </a:cxn>
                <a:cxn ang="0">
                  <a:pos x="674" y="17"/>
                </a:cxn>
                <a:cxn ang="0">
                  <a:pos x="699" y="10"/>
                </a:cxn>
                <a:cxn ang="0">
                  <a:pos x="725" y="4"/>
                </a:cxn>
                <a:cxn ang="0">
                  <a:pos x="758" y="2"/>
                </a:cxn>
                <a:cxn ang="0">
                  <a:pos x="793" y="0"/>
                </a:cxn>
                <a:cxn ang="0">
                  <a:pos x="793" y="0"/>
                </a:cxn>
              </a:cxnLst>
              <a:rect l="0" t="0" r="r" b="b"/>
              <a:pathLst>
                <a:path w="1023" h="299">
                  <a:moveTo>
                    <a:pt x="793" y="0"/>
                  </a:moveTo>
                  <a:lnTo>
                    <a:pt x="812" y="0"/>
                  </a:lnTo>
                  <a:lnTo>
                    <a:pt x="831" y="2"/>
                  </a:lnTo>
                  <a:lnTo>
                    <a:pt x="852" y="2"/>
                  </a:lnTo>
                  <a:lnTo>
                    <a:pt x="871" y="4"/>
                  </a:lnTo>
                  <a:lnTo>
                    <a:pt x="894" y="8"/>
                  </a:lnTo>
                  <a:lnTo>
                    <a:pt x="916" y="10"/>
                  </a:lnTo>
                  <a:lnTo>
                    <a:pt x="939" y="13"/>
                  </a:lnTo>
                  <a:lnTo>
                    <a:pt x="962" y="17"/>
                  </a:lnTo>
                  <a:lnTo>
                    <a:pt x="969" y="19"/>
                  </a:lnTo>
                  <a:lnTo>
                    <a:pt x="977" y="23"/>
                  </a:lnTo>
                  <a:lnTo>
                    <a:pt x="983" y="25"/>
                  </a:lnTo>
                  <a:lnTo>
                    <a:pt x="988" y="29"/>
                  </a:lnTo>
                  <a:lnTo>
                    <a:pt x="994" y="33"/>
                  </a:lnTo>
                  <a:lnTo>
                    <a:pt x="1000" y="36"/>
                  </a:lnTo>
                  <a:lnTo>
                    <a:pt x="1004" y="40"/>
                  </a:lnTo>
                  <a:lnTo>
                    <a:pt x="1010" y="44"/>
                  </a:lnTo>
                  <a:lnTo>
                    <a:pt x="1012" y="48"/>
                  </a:lnTo>
                  <a:lnTo>
                    <a:pt x="1015" y="54"/>
                  </a:lnTo>
                  <a:lnTo>
                    <a:pt x="1017" y="60"/>
                  </a:lnTo>
                  <a:lnTo>
                    <a:pt x="1019" y="65"/>
                  </a:lnTo>
                  <a:lnTo>
                    <a:pt x="1023" y="79"/>
                  </a:lnTo>
                  <a:lnTo>
                    <a:pt x="1023" y="92"/>
                  </a:lnTo>
                  <a:lnTo>
                    <a:pt x="1023" y="98"/>
                  </a:lnTo>
                  <a:lnTo>
                    <a:pt x="1021" y="106"/>
                  </a:lnTo>
                  <a:lnTo>
                    <a:pt x="1019" y="113"/>
                  </a:lnTo>
                  <a:lnTo>
                    <a:pt x="1017" y="119"/>
                  </a:lnTo>
                  <a:lnTo>
                    <a:pt x="1012" y="127"/>
                  </a:lnTo>
                  <a:lnTo>
                    <a:pt x="1008" y="134"/>
                  </a:lnTo>
                  <a:lnTo>
                    <a:pt x="1002" y="140"/>
                  </a:lnTo>
                  <a:lnTo>
                    <a:pt x="994" y="148"/>
                  </a:lnTo>
                  <a:lnTo>
                    <a:pt x="987" y="156"/>
                  </a:lnTo>
                  <a:lnTo>
                    <a:pt x="979" y="163"/>
                  </a:lnTo>
                  <a:lnTo>
                    <a:pt x="967" y="171"/>
                  </a:lnTo>
                  <a:lnTo>
                    <a:pt x="958" y="180"/>
                  </a:lnTo>
                  <a:lnTo>
                    <a:pt x="946" y="188"/>
                  </a:lnTo>
                  <a:lnTo>
                    <a:pt x="933" y="196"/>
                  </a:lnTo>
                  <a:lnTo>
                    <a:pt x="919" y="205"/>
                  </a:lnTo>
                  <a:lnTo>
                    <a:pt x="906" y="213"/>
                  </a:lnTo>
                  <a:lnTo>
                    <a:pt x="829" y="227"/>
                  </a:lnTo>
                  <a:lnTo>
                    <a:pt x="754" y="238"/>
                  </a:lnTo>
                  <a:lnTo>
                    <a:pt x="681" y="248"/>
                  </a:lnTo>
                  <a:lnTo>
                    <a:pt x="610" y="257"/>
                  </a:lnTo>
                  <a:lnTo>
                    <a:pt x="541" y="267"/>
                  </a:lnTo>
                  <a:lnTo>
                    <a:pt x="472" y="275"/>
                  </a:lnTo>
                  <a:lnTo>
                    <a:pt x="407" y="282"/>
                  </a:lnTo>
                  <a:lnTo>
                    <a:pt x="343" y="288"/>
                  </a:lnTo>
                  <a:lnTo>
                    <a:pt x="328" y="290"/>
                  </a:lnTo>
                  <a:lnTo>
                    <a:pt x="315" y="290"/>
                  </a:lnTo>
                  <a:lnTo>
                    <a:pt x="299" y="292"/>
                  </a:lnTo>
                  <a:lnTo>
                    <a:pt x="286" y="292"/>
                  </a:lnTo>
                  <a:lnTo>
                    <a:pt x="274" y="294"/>
                  </a:lnTo>
                  <a:lnTo>
                    <a:pt x="263" y="294"/>
                  </a:lnTo>
                  <a:lnTo>
                    <a:pt x="251" y="296"/>
                  </a:lnTo>
                  <a:lnTo>
                    <a:pt x="240" y="296"/>
                  </a:lnTo>
                  <a:lnTo>
                    <a:pt x="228" y="298"/>
                  </a:lnTo>
                  <a:lnTo>
                    <a:pt x="219" y="298"/>
                  </a:lnTo>
                  <a:lnTo>
                    <a:pt x="209" y="298"/>
                  </a:lnTo>
                  <a:lnTo>
                    <a:pt x="200" y="299"/>
                  </a:lnTo>
                  <a:lnTo>
                    <a:pt x="184" y="299"/>
                  </a:lnTo>
                  <a:lnTo>
                    <a:pt x="169" y="299"/>
                  </a:lnTo>
                  <a:lnTo>
                    <a:pt x="148" y="298"/>
                  </a:lnTo>
                  <a:lnTo>
                    <a:pt x="128" y="296"/>
                  </a:lnTo>
                  <a:lnTo>
                    <a:pt x="111" y="292"/>
                  </a:lnTo>
                  <a:lnTo>
                    <a:pt x="94" y="288"/>
                  </a:lnTo>
                  <a:lnTo>
                    <a:pt x="79" y="284"/>
                  </a:lnTo>
                  <a:lnTo>
                    <a:pt x="65" y="280"/>
                  </a:lnTo>
                  <a:lnTo>
                    <a:pt x="54" y="275"/>
                  </a:lnTo>
                  <a:lnTo>
                    <a:pt x="42" y="271"/>
                  </a:lnTo>
                  <a:lnTo>
                    <a:pt x="32" y="265"/>
                  </a:lnTo>
                  <a:lnTo>
                    <a:pt x="23" y="257"/>
                  </a:lnTo>
                  <a:lnTo>
                    <a:pt x="17" y="251"/>
                  </a:lnTo>
                  <a:lnTo>
                    <a:pt x="11" y="246"/>
                  </a:lnTo>
                  <a:lnTo>
                    <a:pt x="6" y="238"/>
                  </a:lnTo>
                  <a:lnTo>
                    <a:pt x="2" y="230"/>
                  </a:lnTo>
                  <a:lnTo>
                    <a:pt x="0" y="223"/>
                  </a:lnTo>
                  <a:lnTo>
                    <a:pt x="0" y="213"/>
                  </a:lnTo>
                  <a:lnTo>
                    <a:pt x="4" y="207"/>
                  </a:lnTo>
                  <a:lnTo>
                    <a:pt x="6" y="203"/>
                  </a:lnTo>
                  <a:lnTo>
                    <a:pt x="8" y="202"/>
                  </a:lnTo>
                  <a:lnTo>
                    <a:pt x="11" y="198"/>
                  </a:lnTo>
                  <a:lnTo>
                    <a:pt x="15" y="194"/>
                  </a:lnTo>
                  <a:lnTo>
                    <a:pt x="19" y="190"/>
                  </a:lnTo>
                  <a:lnTo>
                    <a:pt x="25" y="186"/>
                  </a:lnTo>
                  <a:lnTo>
                    <a:pt x="29" y="184"/>
                  </a:lnTo>
                  <a:lnTo>
                    <a:pt x="34" y="180"/>
                  </a:lnTo>
                  <a:lnTo>
                    <a:pt x="42" y="177"/>
                  </a:lnTo>
                  <a:lnTo>
                    <a:pt x="48" y="173"/>
                  </a:lnTo>
                  <a:lnTo>
                    <a:pt x="56" y="169"/>
                  </a:lnTo>
                  <a:lnTo>
                    <a:pt x="63" y="165"/>
                  </a:lnTo>
                  <a:lnTo>
                    <a:pt x="73" y="161"/>
                  </a:lnTo>
                  <a:lnTo>
                    <a:pt x="80" y="156"/>
                  </a:lnTo>
                  <a:lnTo>
                    <a:pt x="130" y="146"/>
                  </a:lnTo>
                  <a:lnTo>
                    <a:pt x="178" y="134"/>
                  </a:lnTo>
                  <a:lnTo>
                    <a:pt x="224" y="125"/>
                  </a:lnTo>
                  <a:lnTo>
                    <a:pt x="269" y="115"/>
                  </a:lnTo>
                  <a:lnTo>
                    <a:pt x="311" y="106"/>
                  </a:lnTo>
                  <a:lnTo>
                    <a:pt x="351" y="96"/>
                  </a:lnTo>
                  <a:lnTo>
                    <a:pt x="391" y="86"/>
                  </a:lnTo>
                  <a:lnTo>
                    <a:pt x="430" y="79"/>
                  </a:lnTo>
                  <a:lnTo>
                    <a:pt x="464" y="69"/>
                  </a:lnTo>
                  <a:lnTo>
                    <a:pt x="499" y="61"/>
                  </a:lnTo>
                  <a:lnTo>
                    <a:pt x="534" y="54"/>
                  </a:lnTo>
                  <a:lnTo>
                    <a:pt x="564" y="46"/>
                  </a:lnTo>
                  <a:lnTo>
                    <a:pt x="593" y="38"/>
                  </a:lnTo>
                  <a:lnTo>
                    <a:pt x="622" y="31"/>
                  </a:lnTo>
                  <a:lnTo>
                    <a:pt x="649" y="25"/>
                  </a:lnTo>
                  <a:lnTo>
                    <a:pt x="674" y="17"/>
                  </a:lnTo>
                  <a:lnTo>
                    <a:pt x="687" y="13"/>
                  </a:lnTo>
                  <a:lnTo>
                    <a:pt x="699" y="10"/>
                  </a:lnTo>
                  <a:lnTo>
                    <a:pt x="712" y="8"/>
                  </a:lnTo>
                  <a:lnTo>
                    <a:pt x="725" y="4"/>
                  </a:lnTo>
                  <a:lnTo>
                    <a:pt x="741" y="2"/>
                  </a:lnTo>
                  <a:lnTo>
                    <a:pt x="758" y="2"/>
                  </a:lnTo>
                  <a:lnTo>
                    <a:pt x="775" y="0"/>
                  </a:lnTo>
                  <a:lnTo>
                    <a:pt x="793" y="0"/>
                  </a:lnTo>
                  <a:lnTo>
                    <a:pt x="793" y="0"/>
                  </a:lnTo>
                  <a:lnTo>
                    <a:pt x="79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2633662" y="4930775"/>
              <a:ext cx="1762125" cy="598487"/>
            </a:xfrm>
            <a:custGeom>
              <a:avLst/>
              <a:gdLst/>
              <a:ahLst/>
              <a:cxnLst>
                <a:cxn ang="0">
                  <a:pos x="126" y="330"/>
                </a:cxn>
                <a:cxn ang="0">
                  <a:pos x="201" y="338"/>
                </a:cxn>
                <a:cxn ang="0">
                  <a:pos x="267" y="346"/>
                </a:cxn>
                <a:cxn ang="0">
                  <a:pos x="315" y="351"/>
                </a:cxn>
                <a:cxn ang="0">
                  <a:pos x="351" y="355"/>
                </a:cxn>
                <a:cxn ang="0">
                  <a:pos x="376" y="357"/>
                </a:cxn>
                <a:cxn ang="0">
                  <a:pos x="416" y="355"/>
                </a:cxn>
                <a:cxn ang="0">
                  <a:pos x="476" y="351"/>
                </a:cxn>
                <a:cxn ang="0">
                  <a:pos x="549" y="342"/>
                </a:cxn>
                <a:cxn ang="0">
                  <a:pos x="637" y="330"/>
                </a:cxn>
                <a:cxn ang="0">
                  <a:pos x="825" y="292"/>
                </a:cxn>
                <a:cxn ang="0">
                  <a:pos x="1031" y="248"/>
                </a:cxn>
                <a:cxn ang="0">
                  <a:pos x="1219" y="205"/>
                </a:cxn>
                <a:cxn ang="0">
                  <a:pos x="1390" y="167"/>
                </a:cxn>
                <a:cxn ang="0">
                  <a:pos x="1543" y="131"/>
                </a:cxn>
                <a:cxn ang="0">
                  <a:pos x="1679" y="96"/>
                </a:cxn>
                <a:cxn ang="0">
                  <a:pos x="1796" y="65"/>
                </a:cxn>
                <a:cxn ang="0">
                  <a:pos x="1898" y="35"/>
                </a:cxn>
                <a:cxn ang="0">
                  <a:pos x="1985" y="12"/>
                </a:cxn>
                <a:cxn ang="0">
                  <a:pos x="2046" y="0"/>
                </a:cxn>
                <a:cxn ang="0">
                  <a:pos x="2113" y="2"/>
                </a:cxn>
                <a:cxn ang="0">
                  <a:pos x="2169" y="14"/>
                </a:cxn>
                <a:cxn ang="0">
                  <a:pos x="2205" y="35"/>
                </a:cxn>
                <a:cxn ang="0">
                  <a:pos x="2221" y="65"/>
                </a:cxn>
                <a:cxn ang="0">
                  <a:pos x="2217" y="100"/>
                </a:cxn>
                <a:cxn ang="0">
                  <a:pos x="2192" y="131"/>
                </a:cxn>
                <a:cxn ang="0">
                  <a:pos x="2150" y="159"/>
                </a:cxn>
                <a:cxn ang="0">
                  <a:pos x="2090" y="184"/>
                </a:cxn>
                <a:cxn ang="0">
                  <a:pos x="1975" y="221"/>
                </a:cxn>
                <a:cxn ang="0">
                  <a:pos x="1854" y="261"/>
                </a:cxn>
                <a:cxn ang="0">
                  <a:pos x="1743" y="298"/>
                </a:cxn>
                <a:cxn ang="0">
                  <a:pos x="1637" y="330"/>
                </a:cxn>
                <a:cxn ang="0">
                  <a:pos x="1541" y="361"/>
                </a:cxn>
                <a:cxn ang="0">
                  <a:pos x="1453" y="390"/>
                </a:cxn>
                <a:cxn ang="0">
                  <a:pos x="1374" y="415"/>
                </a:cxn>
                <a:cxn ang="0">
                  <a:pos x="1303" y="438"/>
                </a:cxn>
                <a:cxn ang="0">
                  <a:pos x="1238" y="459"/>
                </a:cxn>
                <a:cxn ang="0">
                  <a:pos x="1184" y="476"/>
                </a:cxn>
                <a:cxn ang="0">
                  <a:pos x="1136" y="492"/>
                </a:cxn>
                <a:cxn ang="0">
                  <a:pos x="1098" y="503"/>
                </a:cxn>
                <a:cxn ang="0">
                  <a:pos x="1067" y="515"/>
                </a:cxn>
                <a:cxn ang="0">
                  <a:pos x="1044" y="520"/>
                </a:cxn>
                <a:cxn ang="0">
                  <a:pos x="1029" y="526"/>
                </a:cxn>
                <a:cxn ang="0">
                  <a:pos x="1023" y="530"/>
                </a:cxn>
                <a:cxn ang="0">
                  <a:pos x="867" y="587"/>
                </a:cxn>
                <a:cxn ang="0">
                  <a:pos x="673" y="666"/>
                </a:cxn>
                <a:cxn ang="0">
                  <a:pos x="593" y="708"/>
                </a:cxn>
                <a:cxn ang="0">
                  <a:pos x="547" y="733"/>
                </a:cxn>
                <a:cxn ang="0">
                  <a:pos x="508" y="749"/>
                </a:cxn>
                <a:cxn ang="0">
                  <a:pos x="474" y="754"/>
                </a:cxn>
                <a:cxn ang="0">
                  <a:pos x="426" y="751"/>
                </a:cxn>
                <a:cxn ang="0">
                  <a:pos x="364" y="728"/>
                </a:cxn>
                <a:cxn ang="0">
                  <a:pos x="295" y="689"/>
                </a:cxn>
                <a:cxn ang="0">
                  <a:pos x="215" y="634"/>
                </a:cxn>
                <a:cxn ang="0">
                  <a:pos x="126" y="555"/>
                </a:cxn>
                <a:cxn ang="0">
                  <a:pos x="59" y="488"/>
                </a:cxn>
                <a:cxn ang="0">
                  <a:pos x="17" y="436"/>
                </a:cxn>
                <a:cxn ang="0">
                  <a:pos x="0" y="397"/>
                </a:cxn>
                <a:cxn ang="0">
                  <a:pos x="2" y="371"/>
                </a:cxn>
                <a:cxn ang="0">
                  <a:pos x="17" y="349"/>
                </a:cxn>
                <a:cxn ang="0">
                  <a:pos x="42" y="334"/>
                </a:cxn>
                <a:cxn ang="0">
                  <a:pos x="76" y="328"/>
                </a:cxn>
              </a:cxnLst>
              <a:rect l="0" t="0" r="r" b="b"/>
              <a:pathLst>
                <a:path w="2221" h="754">
                  <a:moveTo>
                    <a:pt x="86" y="328"/>
                  </a:moveTo>
                  <a:lnTo>
                    <a:pt x="100" y="328"/>
                  </a:lnTo>
                  <a:lnTo>
                    <a:pt x="113" y="328"/>
                  </a:lnTo>
                  <a:lnTo>
                    <a:pt x="126" y="330"/>
                  </a:lnTo>
                  <a:lnTo>
                    <a:pt x="144" y="332"/>
                  </a:lnTo>
                  <a:lnTo>
                    <a:pt x="161" y="334"/>
                  </a:lnTo>
                  <a:lnTo>
                    <a:pt x="180" y="336"/>
                  </a:lnTo>
                  <a:lnTo>
                    <a:pt x="201" y="338"/>
                  </a:lnTo>
                  <a:lnTo>
                    <a:pt x="224" y="340"/>
                  </a:lnTo>
                  <a:lnTo>
                    <a:pt x="240" y="342"/>
                  </a:lnTo>
                  <a:lnTo>
                    <a:pt x="253" y="344"/>
                  </a:lnTo>
                  <a:lnTo>
                    <a:pt x="267" y="346"/>
                  </a:lnTo>
                  <a:lnTo>
                    <a:pt x="280" y="348"/>
                  </a:lnTo>
                  <a:lnTo>
                    <a:pt x="291" y="349"/>
                  </a:lnTo>
                  <a:lnTo>
                    <a:pt x="303" y="349"/>
                  </a:lnTo>
                  <a:lnTo>
                    <a:pt x="315" y="351"/>
                  </a:lnTo>
                  <a:lnTo>
                    <a:pt x="326" y="353"/>
                  </a:lnTo>
                  <a:lnTo>
                    <a:pt x="336" y="353"/>
                  </a:lnTo>
                  <a:lnTo>
                    <a:pt x="343" y="355"/>
                  </a:lnTo>
                  <a:lnTo>
                    <a:pt x="351" y="355"/>
                  </a:lnTo>
                  <a:lnTo>
                    <a:pt x="359" y="355"/>
                  </a:lnTo>
                  <a:lnTo>
                    <a:pt x="366" y="355"/>
                  </a:lnTo>
                  <a:lnTo>
                    <a:pt x="370" y="357"/>
                  </a:lnTo>
                  <a:lnTo>
                    <a:pt x="376" y="357"/>
                  </a:lnTo>
                  <a:lnTo>
                    <a:pt x="380" y="357"/>
                  </a:lnTo>
                  <a:lnTo>
                    <a:pt x="391" y="357"/>
                  </a:lnTo>
                  <a:lnTo>
                    <a:pt x="403" y="357"/>
                  </a:lnTo>
                  <a:lnTo>
                    <a:pt x="416" y="355"/>
                  </a:lnTo>
                  <a:lnTo>
                    <a:pt x="430" y="355"/>
                  </a:lnTo>
                  <a:lnTo>
                    <a:pt x="443" y="353"/>
                  </a:lnTo>
                  <a:lnTo>
                    <a:pt x="458" y="351"/>
                  </a:lnTo>
                  <a:lnTo>
                    <a:pt x="476" y="351"/>
                  </a:lnTo>
                  <a:lnTo>
                    <a:pt x="493" y="349"/>
                  </a:lnTo>
                  <a:lnTo>
                    <a:pt x="510" y="348"/>
                  </a:lnTo>
                  <a:lnTo>
                    <a:pt x="530" y="346"/>
                  </a:lnTo>
                  <a:lnTo>
                    <a:pt x="549" y="342"/>
                  </a:lnTo>
                  <a:lnTo>
                    <a:pt x="570" y="340"/>
                  </a:lnTo>
                  <a:lnTo>
                    <a:pt x="591" y="338"/>
                  </a:lnTo>
                  <a:lnTo>
                    <a:pt x="614" y="334"/>
                  </a:lnTo>
                  <a:lnTo>
                    <a:pt x="637" y="330"/>
                  </a:lnTo>
                  <a:lnTo>
                    <a:pt x="660" y="328"/>
                  </a:lnTo>
                  <a:lnTo>
                    <a:pt x="718" y="315"/>
                  </a:lnTo>
                  <a:lnTo>
                    <a:pt x="771" y="303"/>
                  </a:lnTo>
                  <a:lnTo>
                    <a:pt x="825" y="292"/>
                  </a:lnTo>
                  <a:lnTo>
                    <a:pt x="879" y="280"/>
                  </a:lnTo>
                  <a:lnTo>
                    <a:pt x="931" y="269"/>
                  </a:lnTo>
                  <a:lnTo>
                    <a:pt x="981" y="259"/>
                  </a:lnTo>
                  <a:lnTo>
                    <a:pt x="1031" y="248"/>
                  </a:lnTo>
                  <a:lnTo>
                    <a:pt x="1080" y="236"/>
                  </a:lnTo>
                  <a:lnTo>
                    <a:pt x="1127" y="227"/>
                  </a:lnTo>
                  <a:lnTo>
                    <a:pt x="1173" y="217"/>
                  </a:lnTo>
                  <a:lnTo>
                    <a:pt x="1219" y="205"/>
                  </a:lnTo>
                  <a:lnTo>
                    <a:pt x="1263" y="196"/>
                  </a:lnTo>
                  <a:lnTo>
                    <a:pt x="1307" y="186"/>
                  </a:lnTo>
                  <a:lnTo>
                    <a:pt x="1349" y="177"/>
                  </a:lnTo>
                  <a:lnTo>
                    <a:pt x="1390" y="167"/>
                  </a:lnTo>
                  <a:lnTo>
                    <a:pt x="1430" y="157"/>
                  </a:lnTo>
                  <a:lnTo>
                    <a:pt x="1468" y="148"/>
                  </a:lnTo>
                  <a:lnTo>
                    <a:pt x="1507" y="140"/>
                  </a:lnTo>
                  <a:lnTo>
                    <a:pt x="1543" y="131"/>
                  </a:lnTo>
                  <a:lnTo>
                    <a:pt x="1578" y="123"/>
                  </a:lnTo>
                  <a:lnTo>
                    <a:pt x="1612" y="113"/>
                  </a:lnTo>
                  <a:lnTo>
                    <a:pt x="1647" y="106"/>
                  </a:lnTo>
                  <a:lnTo>
                    <a:pt x="1679" y="96"/>
                  </a:lnTo>
                  <a:lnTo>
                    <a:pt x="1710" y="88"/>
                  </a:lnTo>
                  <a:lnTo>
                    <a:pt x="1741" y="81"/>
                  </a:lnTo>
                  <a:lnTo>
                    <a:pt x="1770" y="73"/>
                  </a:lnTo>
                  <a:lnTo>
                    <a:pt x="1796" y="65"/>
                  </a:lnTo>
                  <a:lnTo>
                    <a:pt x="1825" y="58"/>
                  </a:lnTo>
                  <a:lnTo>
                    <a:pt x="1850" y="50"/>
                  </a:lnTo>
                  <a:lnTo>
                    <a:pt x="1875" y="42"/>
                  </a:lnTo>
                  <a:lnTo>
                    <a:pt x="1898" y="35"/>
                  </a:lnTo>
                  <a:lnTo>
                    <a:pt x="1921" y="29"/>
                  </a:lnTo>
                  <a:lnTo>
                    <a:pt x="1944" y="21"/>
                  </a:lnTo>
                  <a:lnTo>
                    <a:pt x="1965" y="15"/>
                  </a:lnTo>
                  <a:lnTo>
                    <a:pt x="1985" y="12"/>
                  </a:lnTo>
                  <a:lnTo>
                    <a:pt x="2002" y="8"/>
                  </a:lnTo>
                  <a:lnTo>
                    <a:pt x="2019" y="4"/>
                  </a:lnTo>
                  <a:lnTo>
                    <a:pt x="2033" y="2"/>
                  </a:lnTo>
                  <a:lnTo>
                    <a:pt x="2046" y="0"/>
                  </a:lnTo>
                  <a:lnTo>
                    <a:pt x="2059" y="0"/>
                  </a:lnTo>
                  <a:lnTo>
                    <a:pt x="2079" y="0"/>
                  </a:lnTo>
                  <a:lnTo>
                    <a:pt x="2096" y="0"/>
                  </a:lnTo>
                  <a:lnTo>
                    <a:pt x="2113" y="2"/>
                  </a:lnTo>
                  <a:lnTo>
                    <a:pt x="2129" y="4"/>
                  </a:lnTo>
                  <a:lnTo>
                    <a:pt x="2144" y="6"/>
                  </a:lnTo>
                  <a:lnTo>
                    <a:pt x="2157" y="10"/>
                  </a:lnTo>
                  <a:lnTo>
                    <a:pt x="2169" y="14"/>
                  </a:lnTo>
                  <a:lnTo>
                    <a:pt x="2180" y="17"/>
                  </a:lnTo>
                  <a:lnTo>
                    <a:pt x="2190" y="21"/>
                  </a:lnTo>
                  <a:lnTo>
                    <a:pt x="2198" y="27"/>
                  </a:lnTo>
                  <a:lnTo>
                    <a:pt x="2205" y="35"/>
                  </a:lnTo>
                  <a:lnTo>
                    <a:pt x="2211" y="40"/>
                  </a:lnTo>
                  <a:lnTo>
                    <a:pt x="2215" y="48"/>
                  </a:lnTo>
                  <a:lnTo>
                    <a:pt x="2219" y="56"/>
                  </a:lnTo>
                  <a:lnTo>
                    <a:pt x="2221" y="65"/>
                  </a:lnTo>
                  <a:lnTo>
                    <a:pt x="2221" y="75"/>
                  </a:lnTo>
                  <a:lnTo>
                    <a:pt x="2221" y="83"/>
                  </a:lnTo>
                  <a:lnTo>
                    <a:pt x="2219" y="90"/>
                  </a:lnTo>
                  <a:lnTo>
                    <a:pt x="2217" y="100"/>
                  </a:lnTo>
                  <a:lnTo>
                    <a:pt x="2211" y="108"/>
                  </a:lnTo>
                  <a:lnTo>
                    <a:pt x="2207" y="115"/>
                  </a:lnTo>
                  <a:lnTo>
                    <a:pt x="2200" y="123"/>
                  </a:lnTo>
                  <a:lnTo>
                    <a:pt x="2192" y="131"/>
                  </a:lnTo>
                  <a:lnTo>
                    <a:pt x="2184" y="138"/>
                  </a:lnTo>
                  <a:lnTo>
                    <a:pt x="2175" y="146"/>
                  </a:lnTo>
                  <a:lnTo>
                    <a:pt x="2163" y="152"/>
                  </a:lnTo>
                  <a:lnTo>
                    <a:pt x="2150" y="159"/>
                  </a:lnTo>
                  <a:lnTo>
                    <a:pt x="2136" y="165"/>
                  </a:lnTo>
                  <a:lnTo>
                    <a:pt x="2123" y="173"/>
                  </a:lnTo>
                  <a:lnTo>
                    <a:pt x="2107" y="179"/>
                  </a:lnTo>
                  <a:lnTo>
                    <a:pt x="2090" y="184"/>
                  </a:lnTo>
                  <a:lnTo>
                    <a:pt x="2071" y="190"/>
                  </a:lnTo>
                  <a:lnTo>
                    <a:pt x="2038" y="200"/>
                  </a:lnTo>
                  <a:lnTo>
                    <a:pt x="2008" y="211"/>
                  </a:lnTo>
                  <a:lnTo>
                    <a:pt x="1975" y="221"/>
                  </a:lnTo>
                  <a:lnTo>
                    <a:pt x="1944" y="230"/>
                  </a:lnTo>
                  <a:lnTo>
                    <a:pt x="1914" y="242"/>
                  </a:lnTo>
                  <a:lnTo>
                    <a:pt x="1885" y="252"/>
                  </a:lnTo>
                  <a:lnTo>
                    <a:pt x="1854" y="261"/>
                  </a:lnTo>
                  <a:lnTo>
                    <a:pt x="1825" y="269"/>
                  </a:lnTo>
                  <a:lnTo>
                    <a:pt x="1798" y="278"/>
                  </a:lnTo>
                  <a:lnTo>
                    <a:pt x="1770" y="288"/>
                  </a:lnTo>
                  <a:lnTo>
                    <a:pt x="1743" y="298"/>
                  </a:lnTo>
                  <a:lnTo>
                    <a:pt x="1716" y="305"/>
                  </a:lnTo>
                  <a:lnTo>
                    <a:pt x="1689" y="315"/>
                  </a:lnTo>
                  <a:lnTo>
                    <a:pt x="1664" y="323"/>
                  </a:lnTo>
                  <a:lnTo>
                    <a:pt x="1637" y="330"/>
                  </a:lnTo>
                  <a:lnTo>
                    <a:pt x="1614" y="338"/>
                  </a:lnTo>
                  <a:lnTo>
                    <a:pt x="1589" y="346"/>
                  </a:lnTo>
                  <a:lnTo>
                    <a:pt x="1566" y="353"/>
                  </a:lnTo>
                  <a:lnTo>
                    <a:pt x="1541" y="361"/>
                  </a:lnTo>
                  <a:lnTo>
                    <a:pt x="1520" y="369"/>
                  </a:lnTo>
                  <a:lnTo>
                    <a:pt x="1497" y="376"/>
                  </a:lnTo>
                  <a:lnTo>
                    <a:pt x="1476" y="382"/>
                  </a:lnTo>
                  <a:lnTo>
                    <a:pt x="1453" y="390"/>
                  </a:lnTo>
                  <a:lnTo>
                    <a:pt x="1434" y="396"/>
                  </a:lnTo>
                  <a:lnTo>
                    <a:pt x="1413" y="403"/>
                  </a:lnTo>
                  <a:lnTo>
                    <a:pt x="1393" y="409"/>
                  </a:lnTo>
                  <a:lnTo>
                    <a:pt x="1374" y="415"/>
                  </a:lnTo>
                  <a:lnTo>
                    <a:pt x="1355" y="420"/>
                  </a:lnTo>
                  <a:lnTo>
                    <a:pt x="1338" y="426"/>
                  </a:lnTo>
                  <a:lnTo>
                    <a:pt x="1318" y="432"/>
                  </a:lnTo>
                  <a:lnTo>
                    <a:pt x="1303" y="438"/>
                  </a:lnTo>
                  <a:lnTo>
                    <a:pt x="1286" y="444"/>
                  </a:lnTo>
                  <a:lnTo>
                    <a:pt x="1269" y="449"/>
                  </a:lnTo>
                  <a:lnTo>
                    <a:pt x="1253" y="453"/>
                  </a:lnTo>
                  <a:lnTo>
                    <a:pt x="1238" y="459"/>
                  </a:lnTo>
                  <a:lnTo>
                    <a:pt x="1224" y="463"/>
                  </a:lnTo>
                  <a:lnTo>
                    <a:pt x="1209" y="467"/>
                  </a:lnTo>
                  <a:lnTo>
                    <a:pt x="1196" y="472"/>
                  </a:lnTo>
                  <a:lnTo>
                    <a:pt x="1184" y="476"/>
                  </a:lnTo>
                  <a:lnTo>
                    <a:pt x="1171" y="480"/>
                  </a:lnTo>
                  <a:lnTo>
                    <a:pt x="1159" y="484"/>
                  </a:lnTo>
                  <a:lnTo>
                    <a:pt x="1148" y="488"/>
                  </a:lnTo>
                  <a:lnTo>
                    <a:pt x="1136" y="492"/>
                  </a:lnTo>
                  <a:lnTo>
                    <a:pt x="1125" y="493"/>
                  </a:lnTo>
                  <a:lnTo>
                    <a:pt x="1115" y="497"/>
                  </a:lnTo>
                  <a:lnTo>
                    <a:pt x="1105" y="501"/>
                  </a:lnTo>
                  <a:lnTo>
                    <a:pt x="1098" y="503"/>
                  </a:lnTo>
                  <a:lnTo>
                    <a:pt x="1088" y="507"/>
                  </a:lnTo>
                  <a:lnTo>
                    <a:pt x="1080" y="509"/>
                  </a:lnTo>
                  <a:lnTo>
                    <a:pt x="1073" y="511"/>
                  </a:lnTo>
                  <a:lnTo>
                    <a:pt x="1067" y="515"/>
                  </a:lnTo>
                  <a:lnTo>
                    <a:pt x="1059" y="516"/>
                  </a:lnTo>
                  <a:lnTo>
                    <a:pt x="1054" y="518"/>
                  </a:lnTo>
                  <a:lnTo>
                    <a:pt x="1048" y="520"/>
                  </a:lnTo>
                  <a:lnTo>
                    <a:pt x="1044" y="520"/>
                  </a:lnTo>
                  <a:lnTo>
                    <a:pt x="1040" y="522"/>
                  </a:lnTo>
                  <a:lnTo>
                    <a:pt x="1036" y="524"/>
                  </a:lnTo>
                  <a:lnTo>
                    <a:pt x="1032" y="526"/>
                  </a:lnTo>
                  <a:lnTo>
                    <a:pt x="1029" y="526"/>
                  </a:lnTo>
                  <a:lnTo>
                    <a:pt x="1027" y="528"/>
                  </a:lnTo>
                  <a:lnTo>
                    <a:pt x="1025" y="528"/>
                  </a:lnTo>
                  <a:lnTo>
                    <a:pt x="1025" y="528"/>
                  </a:lnTo>
                  <a:lnTo>
                    <a:pt x="1023" y="530"/>
                  </a:lnTo>
                  <a:lnTo>
                    <a:pt x="1023" y="530"/>
                  </a:lnTo>
                  <a:lnTo>
                    <a:pt x="969" y="549"/>
                  </a:lnTo>
                  <a:lnTo>
                    <a:pt x="917" y="568"/>
                  </a:lnTo>
                  <a:lnTo>
                    <a:pt x="867" y="587"/>
                  </a:lnTo>
                  <a:lnTo>
                    <a:pt x="817" y="609"/>
                  </a:lnTo>
                  <a:lnTo>
                    <a:pt x="768" y="628"/>
                  </a:lnTo>
                  <a:lnTo>
                    <a:pt x="721" y="647"/>
                  </a:lnTo>
                  <a:lnTo>
                    <a:pt x="673" y="666"/>
                  </a:lnTo>
                  <a:lnTo>
                    <a:pt x="629" y="685"/>
                  </a:lnTo>
                  <a:lnTo>
                    <a:pt x="616" y="693"/>
                  </a:lnTo>
                  <a:lnTo>
                    <a:pt x="604" y="703"/>
                  </a:lnTo>
                  <a:lnTo>
                    <a:pt x="593" y="708"/>
                  </a:lnTo>
                  <a:lnTo>
                    <a:pt x="581" y="716"/>
                  </a:lnTo>
                  <a:lnTo>
                    <a:pt x="570" y="722"/>
                  </a:lnTo>
                  <a:lnTo>
                    <a:pt x="558" y="728"/>
                  </a:lnTo>
                  <a:lnTo>
                    <a:pt x="547" y="733"/>
                  </a:lnTo>
                  <a:lnTo>
                    <a:pt x="537" y="737"/>
                  </a:lnTo>
                  <a:lnTo>
                    <a:pt x="528" y="741"/>
                  </a:lnTo>
                  <a:lnTo>
                    <a:pt x="516" y="745"/>
                  </a:lnTo>
                  <a:lnTo>
                    <a:pt x="508" y="749"/>
                  </a:lnTo>
                  <a:lnTo>
                    <a:pt x="499" y="751"/>
                  </a:lnTo>
                  <a:lnTo>
                    <a:pt x="491" y="753"/>
                  </a:lnTo>
                  <a:lnTo>
                    <a:pt x="482" y="753"/>
                  </a:lnTo>
                  <a:lnTo>
                    <a:pt x="474" y="754"/>
                  </a:lnTo>
                  <a:lnTo>
                    <a:pt x="468" y="754"/>
                  </a:lnTo>
                  <a:lnTo>
                    <a:pt x="455" y="754"/>
                  </a:lnTo>
                  <a:lnTo>
                    <a:pt x="441" y="753"/>
                  </a:lnTo>
                  <a:lnTo>
                    <a:pt x="426" y="751"/>
                  </a:lnTo>
                  <a:lnTo>
                    <a:pt x="412" y="747"/>
                  </a:lnTo>
                  <a:lnTo>
                    <a:pt x="397" y="741"/>
                  </a:lnTo>
                  <a:lnTo>
                    <a:pt x="382" y="735"/>
                  </a:lnTo>
                  <a:lnTo>
                    <a:pt x="364" y="728"/>
                  </a:lnTo>
                  <a:lnTo>
                    <a:pt x="349" y="720"/>
                  </a:lnTo>
                  <a:lnTo>
                    <a:pt x="332" y="712"/>
                  </a:lnTo>
                  <a:lnTo>
                    <a:pt x="313" y="701"/>
                  </a:lnTo>
                  <a:lnTo>
                    <a:pt x="295" y="689"/>
                  </a:lnTo>
                  <a:lnTo>
                    <a:pt x="276" y="678"/>
                  </a:lnTo>
                  <a:lnTo>
                    <a:pt x="255" y="664"/>
                  </a:lnTo>
                  <a:lnTo>
                    <a:pt x="236" y="649"/>
                  </a:lnTo>
                  <a:lnTo>
                    <a:pt x="215" y="634"/>
                  </a:lnTo>
                  <a:lnTo>
                    <a:pt x="194" y="616"/>
                  </a:lnTo>
                  <a:lnTo>
                    <a:pt x="169" y="595"/>
                  </a:lnTo>
                  <a:lnTo>
                    <a:pt x="147" y="574"/>
                  </a:lnTo>
                  <a:lnTo>
                    <a:pt x="126" y="555"/>
                  </a:lnTo>
                  <a:lnTo>
                    <a:pt x="107" y="538"/>
                  </a:lnTo>
                  <a:lnTo>
                    <a:pt x="90" y="520"/>
                  </a:lnTo>
                  <a:lnTo>
                    <a:pt x="75" y="503"/>
                  </a:lnTo>
                  <a:lnTo>
                    <a:pt x="59" y="488"/>
                  </a:lnTo>
                  <a:lnTo>
                    <a:pt x="48" y="472"/>
                  </a:lnTo>
                  <a:lnTo>
                    <a:pt x="36" y="459"/>
                  </a:lnTo>
                  <a:lnTo>
                    <a:pt x="27" y="447"/>
                  </a:lnTo>
                  <a:lnTo>
                    <a:pt x="17" y="436"/>
                  </a:lnTo>
                  <a:lnTo>
                    <a:pt x="11" y="424"/>
                  </a:lnTo>
                  <a:lnTo>
                    <a:pt x="5" y="415"/>
                  </a:lnTo>
                  <a:lnTo>
                    <a:pt x="2" y="405"/>
                  </a:lnTo>
                  <a:lnTo>
                    <a:pt x="0" y="397"/>
                  </a:lnTo>
                  <a:lnTo>
                    <a:pt x="0" y="392"/>
                  </a:lnTo>
                  <a:lnTo>
                    <a:pt x="0" y="384"/>
                  </a:lnTo>
                  <a:lnTo>
                    <a:pt x="0" y="376"/>
                  </a:lnTo>
                  <a:lnTo>
                    <a:pt x="2" y="371"/>
                  </a:lnTo>
                  <a:lnTo>
                    <a:pt x="5" y="365"/>
                  </a:lnTo>
                  <a:lnTo>
                    <a:pt x="7" y="359"/>
                  </a:lnTo>
                  <a:lnTo>
                    <a:pt x="11" y="353"/>
                  </a:lnTo>
                  <a:lnTo>
                    <a:pt x="17" y="349"/>
                  </a:lnTo>
                  <a:lnTo>
                    <a:pt x="21" y="344"/>
                  </a:lnTo>
                  <a:lnTo>
                    <a:pt x="27" y="340"/>
                  </a:lnTo>
                  <a:lnTo>
                    <a:pt x="34" y="338"/>
                  </a:lnTo>
                  <a:lnTo>
                    <a:pt x="42" y="334"/>
                  </a:lnTo>
                  <a:lnTo>
                    <a:pt x="50" y="332"/>
                  </a:lnTo>
                  <a:lnTo>
                    <a:pt x="57" y="330"/>
                  </a:lnTo>
                  <a:lnTo>
                    <a:pt x="67" y="328"/>
                  </a:lnTo>
                  <a:lnTo>
                    <a:pt x="76" y="328"/>
                  </a:lnTo>
                  <a:lnTo>
                    <a:pt x="86" y="328"/>
                  </a:lnTo>
                  <a:lnTo>
                    <a:pt x="86" y="328"/>
                  </a:lnTo>
                  <a:lnTo>
                    <a:pt x="86" y="328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05200" y="1828800"/>
            <a:ext cx="1676400" cy="1219200"/>
            <a:chOff x="7848600" y="4038600"/>
            <a:chExt cx="2434431" cy="1876425"/>
          </a:xfrm>
        </p:grpSpPr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7848600" y="4038600"/>
              <a:ext cx="1654175" cy="1724025"/>
            </a:xfrm>
            <a:custGeom>
              <a:avLst/>
              <a:gdLst/>
              <a:ahLst/>
              <a:cxnLst>
                <a:cxn ang="0">
                  <a:pos x="1622" y="4"/>
                </a:cxn>
                <a:cxn ang="0">
                  <a:pos x="1701" y="27"/>
                </a:cxn>
                <a:cxn ang="0">
                  <a:pos x="1808" y="69"/>
                </a:cxn>
                <a:cxn ang="0">
                  <a:pos x="1937" y="121"/>
                </a:cxn>
                <a:cxn ang="0">
                  <a:pos x="2029" y="175"/>
                </a:cxn>
                <a:cxn ang="0">
                  <a:pos x="2077" y="230"/>
                </a:cxn>
                <a:cxn ang="0">
                  <a:pos x="2083" y="276"/>
                </a:cxn>
                <a:cxn ang="0">
                  <a:pos x="2071" y="311"/>
                </a:cxn>
                <a:cxn ang="0">
                  <a:pos x="2045" y="353"/>
                </a:cxn>
                <a:cxn ang="0">
                  <a:pos x="1975" y="436"/>
                </a:cxn>
                <a:cxn ang="0">
                  <a:pos x="1910" y="520"/>
                </a:cxn>
                <a:cxn ang="0">
                  <a:pos x="1849" y="620"/>
                </a:cxn>
                <a:cxn ang="0">
                  <a:pos x="1783" y="762"/>
                </a:cxn>
                <a:cxn ang="0">
                  <a:pos x="1697" y="945"/>
                </a:cxn>
                <a:cxn ang="0">
                  <a:pos x="1611" y="1112"/>
                </a:cxn>
                <a:cxn ang="0">
                  <a:pos x="1522" y="1263"/>
                </a:cxn>
                <a:cxn ang="0">
                  <a:pos x="1434" y="1399"/>
                </a:cxn>
                <a:cxn ang="0">
                  <a:pos x="1344" y="1522"/>
                </a:cxn>
                <a:cxn ang="0">
                  <a:pos x="1256" y="1632"/>
                </a:cxn>
                <a:cxn ang="0">
                  <a:pos x="1060" y="1806"/>
                </a:cxn>
                <a:cxn ang="0">
                  <a:pos x="860" y="1947"/>
                </a:cxn>
                <a:cxn ang="0">
                  <a:pos x="653" y="2058"/>
                </a:cxn>
                <a:cxn ang="0">
                  <a:pos x="472" y="2117"/>
                </a:cxn>
                <a:cxn ang="0">
                  <a:pos x="313" y="2154"/>
                </a:cxn>
                <a:cxn ang="0">
                  <a:pos x="167" y="2171"/>
                </a:cxn>
                <a:cxn ang="0">
                  <a:pos x="75" y="2173"/>
                </a:cxn>
                <a:cxn ang="0">
                  <a:pos x="27" y="2164"/>
                </a:cxn>
                <a:cxn ang="0">
                  <a:pos x="4" y="2148"/>
                </a:cxn>
                <a:cxn ang="0">
                  <a:pos x="125" y="2075"/>
                </a:cxn>
                <a:cxn ang="0">
                  <a:pos x="407" y="1922"/>
                </a:cxn>
                <a:cxn ang="0">
                  <a:pos x="647" y="1755"/>
                </a:cxn>
                <a:cxn ang="0">
                  <a:pos x="845" y="1568"/>
                </a:cxn>
                <a:cxn ang="0">
                  <a:pos x="1027" y="1359"/>
                </a:cxn>
                <a:cxn ang="0">
                  <a:pos x="1188" y="1131"/>
                </a:cxn>
                <a:cxn ang="0">
                  <a:pos x="1323" y="881"/>
                </a:cxn>
                <a:cxn ang="0">
                  <a:pos x="1417" y="701"/>
                </a:cxn>
                <a:cxn ang="0">
                  <a:pos x="1478" y="538"/>
                </a:cxn>
                <a:cxn ang="0">
                  <a:pos x="1503" y="396"/>
                </a:cxn>
                <a:cxn ang="0">
                  <a:pos x="1501" y="342"/>
                </a:cxn>
                <a:cxn ang="0">
                  <a:pos x="1486" y="321"/>
                </a:cxn>
                <a:cxn ang="0">
                  <a:pos x="1457" y="311"/>
                </a:cxn>
                <a:cxn ang="0">
                  <a:pos x="1325" y="338"/>
                </a:cxn>
                <a:cxn ang="0">
                  <a:pos x="1144" y="374"/>
                </a:cxn>
                <a:cxn ang="0">
                  <a:pos x="981" y="405"/>
                </a:cxn>
                <a:cxn ang="0">
                  <a:pos x="833" y="428"/>
                </a:cxn>
                <a:cxn ang="0">
                  <a:pos x="701" y="444"/>
                </a:cxn>
                <a:cxn ang="0">
                  <a:pos x="586" y="453"/>
                </a:cxn>
                <a:cxn ang="0">
                  <a:pos x="480" y="455"/>
                </a:cxn>
                <a:cxn ang="0">
                  <a:pos x="346" y="438"/>
                </a:cxn>
                <a:cxn ang="0">
                  <a:pos x="265" y="420"/>
                </a:cxn>
                <a:cxn ang="0">
                  <a:pos x="232" y="405"/>
                </a:cxn>
                <a:cxn ang="0">
                  <a:pos x="215" y="378"/>
                </a:cxn>
                <a:cxn ang="0">
                  <a:pos x="215" y="348"/>
                </a:cxn>
                <a:cxn ang="0">
                  <a:pos x="246" y="330"/>
                </a:cxn>
                <a:cxn ang="0">
                  <a:pos x="309" y="313"/>
                </a:cxn>
                <a:cxn ang="0">
                  <a:pos x="459" y="284"/>
                </a:cxn>
                <a:cxn ang="0">
                  <a:pos x="793" y="215"/>
                </a:cxn>
                <a:cxn ang="0">
                  <a:pos x="1087" y="142"/>
                </a:cxn>
                <a:cxn ang="0">
                  <a:pos x="1336" y="69"/>
                </a:cxn>
                <a:cxn ang="0">
                  <a:pos x="1440" y="31"/>
                </a:cxn>
                <a:cxn ang="0">
                  <a:pos x="1519" y="8"/>
                </a:cxn>
                <a:cxn ang="0">
                  <a:pos x="1572" y="0"/>
                </a:cxn>
              </a:cxnLst>
              <a:rect l="0" t="0" r="r" b="b"/>
              <a:pathLst>
                <a:path w="2085" h="2173">
                  <a:moveTo>
                    <a:pt x="1580" y="0"/>
                  </a:moveTo>
                  <a:lnTo>
                    <a:pt x="1588" y="0"/>
                  </a:lnTo>
                  <a:lnTo>
                    <a:pt x="1597" y="0"/>
                  </a:lnTo>
                  <a:lnTo>
                    <a:pt x="1609" y="2"/>
                  </a:lnTo>
                  <a:lnTo>
                    <a:pt x="1622" y="4"/>
                  </a:lnTo>
                  <a:lnTo>
                    <a:pt x="1636" y="8"/>
                  </a:lnTo>
                  <a:lnTo>
                    <a:pt x="1649" y="12"/>
                  </a:lnTo>
                  <a:lnTo>
                    <a:pt x="1664" y="15"/>
                  </a:lnTo>
                  <a:lnTo>
                    <a:pt x="1682" y="21"/>
                  </a:lnTo>
                  <a:lnTo>
                    <a:pt x="1701" y="27"/>
                  </a:lnTo>
                  <a:lnTo>
                    <a:pt x="1720" y="35"/>
                  </a:lnTo>
                  <a:lnTo>
                    <a:pt x="1741" y="42"/>
                  </a:lnTo>
                  <a:lnTo>
                    <a:pt x="1762" y="50"/>
                  </a:lnTo>
                  <a:lnTo>
                    <a:pt x="1785" y="60"/>
                  </a:lnTo>
                  <a:lnTo>
                    <a:pt x="1808" y="69"/>
                  </a:lnTo>
                  <a:lnTo>
                    <a:pt x="1833" y="79"/>
                  </a:lnTo>
                  <a:lnTo>
                    <a:pt x="1860" y="92"/>
                  </a:lnTo>
                  <a:lnTo>
                    <a:pt x="1887" y="102"/>
                  </a:lnTo>
                  <a:lnTo>
                    <a:pt x="1912" y="111"/>
                  </a:lnTo>
                  <a:lnTo>
                    <a:pt x="1937" y="121"/>
                  </a:lnTo>
                  <a:lnTo>
                    <a:pt x="1958" y="133"/>
                  </a:lnTo>
                  <a:lnTo>
                    <a:pt x="1979" y="142"/>
                  </a:lnTo>
                  <a:lnTo>
                    <a:pt x="1997" y="152"/>
                  </a:lnTo>
                  <a:lnTo>
                    <a:pt x="2014" y="163"/>
                  </a:lnTo>
                  <a:lnTo>
                    <a:pt x="2029" y="175"/>
                  </a:lnTo>
                  <a:lnTo>
                    <a:pt x="2043" y="184"/>
                  </a:lnTo>
                  <a:lnTo>
                    <a:pt x="2054" y="196"/>
                  </a:lnTo>
                  <a:lnTo>
                    <a:pt x="2064" y="207"/>
                  </a:lnTo>
                  <a:lnTo>
                    <a:pt x="2071" y="219"/>
                  </a:lnTo>
                  <a:lnTo>
                    <a:pt x="2077" y="230"/>
                  </a:lnTo>
                  <a:lnTo>
                    <a:pt x="2081" y="242"/>
                  </a:lnTo>
                  <a:lnTo>
                    <a:pt x="2085" y="253"/>
                  </a:lnTo>
                  <a:lnTo>
                    <a:pt x="2085" y="265"/>
                  </a:lnTo>
                  <a:lnTo>
                    <a:pt x="2085" y="271"/>
                  </a:lnTo>
                  <a:lnTo>
                    <a:pt x="2083" y="276"/>
                  </a:lnTo>
                  <a:lnTo>
                    <a:pt x="2083" y="282"/>
                  </a:lnTo>
                  <a:lnTo>
                    <a:pt x="2081" y="290"/>
                  </a:lnTo>
                  <a:lnTo>
                    <a:pt x="2077" y="296"/>
                  </a:lnTo>
                  <a:lnTo>
                    <a:pt x="2075" y="303"/>
                  </a:lnTo>
                  <a:lnTo>
                    <a:pt x="2071" y="311"/>
                  </a:lnTo>
                  <a:lnTo>
                    <a:pt x="2068" y="319"/>
                  </a:lnTo>
                  <a:lnTo>
                    <a:pt x="2062" y="326"/>
                  </a:lnTo>
                  <a:lnTo>
                    <a:pt x="2056" y="336"/>
                  </a:lnTo>
                  <a:lnTo>
                    <a:pt x="2052" y="344"/>
                  </a:lnTo>
                  <a:lnTo>
                    <a:pt x="2045" y="353"/>
                  </a:lnTo>
                  <a:lnTo>
                    <a:pt x="2031" y="372"/>
                  </a:lnTo>
                  <a:lnTo>
                    <a:pt x="2016" y="392"/>
                  </a:lnTo>
                  <a:lnTo>
                    <a:pt x="2002" y="405"/>
                  </a:lnTo>
                  <a:lnTo>
                    <a:pt x="1989" y="420"/>
                  </a:lnTo>
                  <a:lnTo>
                    <a:pt x="1975" y="436"/>
                  </a:lnTo>
                  <a:lnTo>
                    <a:pt x="1962" y="451"/>
                  </a:lnTo>
                  <a:lnTo>
                    <a:pt x="1949" y="468"/>
                  </a:lnTo>
                  <a:lnTo>
                    <a:pt x="1935" y="486"/>
                  </a:lnTo>
                  <a:lnTo>
                    <a:pt x="1922" y="503"/>
                  </a:lnTo>
                  <a:lnTo>
                    <a:pt x="1910" y="520"/>
                  </a:lnTo>
                  <a:lnTo>
                    <a:pt x="1897" y="539"/>
                  </a:lnTo>
                  <a:lnTo>
                    <a:pt x="1885" y="559"/>
                  </a:lnTo>
                  <a:lnTo>
                    <a:pt x="1872" y="578"/>
                  </a:lnTo>
                  <a:lnTo>
                    <a:pt x="1860" y="599"/>
                  </a:lnTo>
                  <a:lnTo>
                    <a:pt x="1849" y="620"/>
                  </a:lnTo>
                  <a:lnTo>
                    <a:pt x="1837" y="641"/>
                  </a:lnTo>
                  <a:lnTo>
                    <a:pt x="1828" y="662"/>
                  </a:lnTo>
                  <a:lnTo>
                    <a:pt x="1816" y="685"/>
                  </a:lnTo>
                  <a:lnTo>
                    <a:pt x="1801" y="724"/>
                  </a:lnTo>
                  <a:lnTo>
                    <a:pt x="1783" y="762"/>
                  </a:lnTo>
                  <a:lnTo>
                    <a:pt x="1766" y="801"/>
                  </a:lnTo>
                  <a:lnTo>
                    <a:pt x="1749" y="837"/>
                  </a:lnTo>
                  <a:lnTo>
                    <a:pt x="1732" y="874"/>
                  </a:lnTo>
                  <a:lnTo>
                    <a:pt x="1714" y="908"/>
                  </a:lnTo>
                  <a:lnTo>
                    <a:pt x="1697" y="945"/>
                  </a:lnTo>
                  <a:lnTo>
                    <a:pt x="1680" y="979"/>
                  </a:lnTo>
                  <a:lnTo>
                    <a:pt x="1663" y="1012"/>
                  </a:lnTo>
                  <a:lnTo>
                    <a:pt x="1645" y="1046"/>
                  </a:lnTo>
                  <a:lnTo>
                    <a:pt x="1628" y="1079"/>
                  </a:lnTo>
                  <a:lnTo>
                    <a:pt x="1611" y="1112"/>
                  </a:lnTo>
                  <a:lnTo>
                    <a:pt x="1593" y="1142"/>
                  </a:lnTo>
                  <a:lnTo>
                    <a:pt x="1576" y="1173"/>
                  </a:lnTo>
                  <a:lnTo>
                    <a:pt x="1559" y="1204"/>
                  </a:lnTo>
                  <a:lnTo>
                    <a:pt x="1542" y="1234"/>
                  </a:lnTo>
                  <a:lnTo>
                    <a:pt x="1522" y="1263"/>
                  </a:lnTo>
                  <a:lnTo>
                    <a:pt x="1505" y="1292"/>
                  </a:lnTo>
                  <a:lnTo>
                    <a:pt x="1488" y="1319"/>
                  </a:lnTo>
                  <a:lnTo>
                    <a:pt x="1471" y="1348"/>
                  </a:lnTo>
                  <a:lnTo>
                    <a:pt x="1451" y="1375"/>
                  </a:lnTo>
                  <a:lnTo>
                    <a:pt x="1434" y="1399"/>
                  </a:lnTo>
                  <a:lnTo>
                    <a:pt x="1417" y="1426"/>
                  </a:lnTo>
                  <a:lnTo>
                    <a:pt x="1398" y="1451"/>
                  </a:lnTo>
                  <a:lnTo>
                    <a:pt x="1380" y="1476"/>
                  </a:lnTo>
                  <a:lnTo>
                    <a:pt x="1363" y="1499"/>
                  </a:lnTo>
                  <a:lnTo>
                    <a:pt x="1344" y="1522"/>
                  </a:lnTo>
                  <a:lnTo>
                    <a:pt x="1327" y="1545"/>
                  </a:lnTo>
                  <a:lnTo>
                    <a:pt x="1309" y="1568"/>
                  </a:lnTo>
                  <a:lnTo>
                    <a:pt x="1290" y="1590"/>
                  </a:lnTo>
                  <a:lnTo>
                    <a:pt x="1273" y="1611"/>
                  </a:lnTo>
                  <a:lnTo>
                    <a:pt x="1256" y="1632"/>
                  </a:lnTo>
                  <a:lnTo>
                    <a:pt x="1217" y="1668"/>
                  </a:lnTo>
                  <a:lnTo>
                    <a:pt x="1177" y="1705"/>
                  </a:lnTo>
                  <a:lnTo>
                    <a:pt x="1138" y="1739"/>
                  </a:lnTo>
                  <a:lnTo>
                    <a:pt x="1100" y="1774"/>
                  </a:lnTo>
                  <a:lnTo>
                    <a:pt x="1060" y="1806"/>
                  </a:lnTo>
                  <a:lnTo>
                    <a:pt x="1021" y="1837"/>
                  </a:lnTo>
                  <a:lnTo>
                    <a:pt x="981" y="1866"/>
                  </a:lnTo>
                  <a:lnTo>
                    <a:pt x="941" y="1895"/>
                  </a:lnTo>
                  <a:lnTo>
                    <a:pt x="900" y="1922"/>
                  </a:lnTo>
                  <a:lnTo>
                    <a:pt x="860" y="1947"/>
                  </a:lnTo>
                  <a:lnTo>
                    <a:pt x="820" y="1972"/>
                  </a:lnTo>
                  <a:lnTo>
                    <a:pt x="778" y="1995"/>
                  </a:lnTo>
                  <a:lnTo>
                    <a:pt x="737" y="2018"/>
                  </a:lnTo>
                  <a:lnTo>
                    <a:pt x="695" y="2037"/>
                  </a:lnTo>
                  <a:lnTo>
                    <a:pt x="653" y="2058"/>
                  </a:lnTo>
                  <a:lnTo>
                    <a:pt x="612" y="2075"/>
                  </a:lnTo>
                  <a:lnTo>
                    <a:pt x="576" y="2087"/>
                  </a:lnTo>
                  <a:lnTo>
                    <a:pt x="541" y="2098"/>
                  </a:lnTo>
                  <a:lnTo>
                    <a:pt x="507" y="2108"/>
                  </a:lnTo>
                  <a:lnTo>
                    <a:pt x="472" y="2117"/>
                  </a:lnTo>
                  <a:lnTo>
                    <a:pt x="440" y="2127"/>
                  </a:lnTo>
                  <a:lnTo>
                    <a:pt x="407" y="2135"/>
                  </a:lnTo>
                  <a:lnTo>
                    <a:pt x="374" y="2142"/>
                  </a:lnTo>
                  <a:lnTo>
                    <a:pt x="344" y="2148"/>
                  </a:lnTo>
                  <a:lnTo>
                    <a:pt x="313" y="2154"/>
                  </a:lnTo>
                  <a:lnTo>
                    <a:pt x="282" y="2160"/>
                  </a:lnTo>
                  <a:lnTo>
                    <a:pt x="254" y="2164"/>
                  </a:lnTo>
                  <a:lnTo>
                    <a:pt x="225" y="2167"/>
                  </a:lnTo>
                  <a:lnTo>
                    <a:pt x="196" y="2169"/>
                  </a:lnTo>
                  <a:lnTo>
                    <a:pt x="167" y="2171"/>
                  </a:lnTo>
                  <a:lnTo>
                    <a:pt x="140" y="2173"/>
                  </a:lnTo>
                  <a:lnTo>
                    <a:pt x="113" y="2173"/>
                  </a:lnTo>
                  <a:lnTo>
                    <a:pt x="98" y="2173"/>
                  </a:lnTo>
                  <a:lnTo>
                    <a:pt x="87" y="2173"/>
                  </a:lnTo>
                  <a:lnTo>
                    <a:pt x="75" y="2173"/>
                  </a:lnTo>
                  <a:lnTo>
                    <a:pt x="63" y="2171"/>
                  </a:lnTo>
                  <a:lnTo>
                    <a:pt x="54" y="2169"/>
                  </a:lnTo>
                  <a:lnTo>
                    <a:pt x="44" y="2169"/>
                  </a:lnTo>
                  <a:lnTo>
                    <a:pt x="35" y="2165"/>
                  </a:lnTo>
                  <a:lnTo>
                    <a:pt x="27" y="2164"/>
                  </a:lnTo>
                  <a:lnTo>
                    <a:pt x="21" y="2162"/>
                  </a:lnTo>
                  <a:lnTo>
                    <a:pt x="15" y="2158"/>
                  </a:lnTo>
                  <a:lnTo>
                    <a:pt x="10" y="2156"/>
                  </a:lnTo>
                  <a:lnTo>
                    <a:pt x="6" y="2152"/>
                  </a:lnTo>
                  <a:lnTo>
                    <a:pt x="4" y="2148"/>
                  </a:lnTo>
                  <a:lnTo>
                    <a:pt x="2" y="2142"/>
                  </a:lnTo>
                  <a:lnTo>
                    <a:pt x="0" y="2139"/>
                  </a:lnTo>
                  <a:lnTo>
                    <a:pt x="0" y="2133"/>
                  </a:lnTo>
                  <a:lnTo>
                    <a:pt x="63" y="2104"/>
                  </a:lnTo>
                  <a:lnTo>
                    <a:pt x="125" y="2075"/>
                  </a:lnTo>
                  <a:lnTo>
                    <a:pt x="184" y="2045"/>
                  </a:lnTo>
                  <a:lnTo>
                    <a:pt x="242" y="2016"/>
                  </a:lnTo>
                  <a:lnTo>
                    <a:pt x="300" y="1985"/>
                  </a:lnTo>
                  <a:lnTo>
                    <a:pt x="355" y="1954"/>
                  </a:lnTo>
                  <a:lnTo>
                    <a:pt x="407" y="1922"/>
                  </a:lnTo>
                  <a:lnTo>
                    <a:pt x="459" y="1889"/>
                  </a:lnTo>
                  <a:lnTo>
                    <a:pt x="509" y="1856"/>
                  </a:lnTo>
                  <a:lnTo>
                    <a:pt x="557" y="1824"/>
                  </a:lnTo>
                  <a:lnTo>
                    <a:pt x="603" y="1789"/>
                  </a:lnTo>
                  <a:lnTo>
                    <a:pt x="647" y="1755"/>
                  </a:lnTo>
                  <a:lnTo>
                    <a:pt x="689" y="1720"/>
                  </a:lnTo>
                  <a:lnTo>
                    <a:pt x="730" y="1684"/>
                  </a:lnTo>
                  <a:lnTo>
                    <a:pt x="768" y="1645"/>
                  </a:lnTo>
                  <a:lnTo>
                    <a:pt x="804" y="1609"/>
                  </a:lnTo>
                  <a:lnTo>
                    <a:pt x="845" y="1568"/>
                  </a:lnTo>
                  <a:lnTo>
                    <a:pt x="883" y="1528"/>
                  </a:lnTo>
                  <a:lnTo>
                    <a:pt x="920" y="1488"/>
                  </a:lnTo>
                  <a:lnTo>
                    <a:pt x="956" y="1446"/>
                  </a:lnTo>
                  <a:lnTo>
                    <a:pt x="993" y="1403"/>
                  </a:lnTo>
                  <a:lnTo>
                    <a:pt x="1027" y="1359"/>
                  </a:lnTo>
                  <a:lnTo>
                    <a:pt x="1062" y="1315"/>
                  </a:lnTo>
                  <a:lnTo>
                    <a:pt x="1094" y="1271"/>
                  </a:lnTo>
                  <a:lnTo>
                    <a:pt x="1127" y="1225"/>
                  </a:lnTo>
                  <a:lnTo>
                    <a:pt x="1158" y="1179"/>
                  </a:lnTo>
                  <a:lnTo>
                    <a:pt x="1188" y="1131"/>
                  </a:lnTo>
                  <a:lnTo>
                    <a:pt x="1217" y="1083"/>
                  </a:lnTo>
                  <a:lnTo>
                    <a:pt x="1246" y="1035"/>
                  </a:lnTo>
                  <a:lnTo>
                    <a:pt x="1273" y="985"/>
                  </a:lnTo>
                  <a:lnTo>
                    <a:pt x="1298" y="933"/>
                  </a:lnTo>
                  <a:lnTo>
                    <a:pt x="1323" y="881"/>
                  </a:lnTo>
                  <a:lnTo>
                    <a:pt x="1344" y="845"/>
                  </a:lnTo>
                  <a:lnTo>
                    <a:pt x="1365" y="806"/>
                  </a:lnTo>
                  <a:lnTo>
                    <a:pt x="1384" y="772"/>
                  </a:lnTo>
                  <a:lnTo>
                    <a:pt x="1401" y="735"/>
                  </a:lnTo>
                  <a:lnTo>
                    <a:pt x="1417" y="701"/>
                  </a:lnTo>
                  <a:lnTo>
                    <a:pt x="1432" y="666"/>
                  </a:lnTo>
                  <a:lnTo>
                    <a:pt x="1446" y="634"/>
                  </a:lnTo>
                  <a:lnTo>
                    <a:pt x="1457" y="601"/>
                  </a:lnTo>
                  <a:lnTo>
                    <a:pt x="1469" y="568"/>
                  </a:lnTo>
                  <a:lnTo>
                    <a:pt x="1478" y="538"/>
                  </a:lnTo>
                  <a:lnTo>
                    <a:pt x="1486" y="509"/>
                  </a:lnTo>
                  <a:lnTo>
                    <a:pt x="1492" y="478"/>
                  </a:lnTo>
                  <a:lnTo>
                    <a:pt x="1497" y="449"/>
                  </a:lnTo>
                  <a:lnTo>
                    <a:pt x="1501" y="422"/>
                  </a:lnTo>
                  <a:lnTo>
                    <a:pt x="1503" y="396"/>
                  </a:lnTo>
                  <a:lnTo>
                    <a:pt x="1505" y="369"/>
                  </a:lnTo>
                  <a:lnTo>
                    <a:pt x="1503" y="361"/>
                  </a:lnTo>
                  <a:lnTo>
                    <a:pt x="1503" y="353"/>
                  </a:lnTo>
                  <a:lnTo>
                    <a:pt x="1501" y="348"/>
                  </a:lnTo>
                  <a:lnTo>
                    <a:pt x="1501" y="342"/>
                  </a:lnTo>
                  <a:lnTo>
                    <a:pt x="1499" y="338"/>
                  </a:lnTo>
                  <a:lnTo>
                    <a:pt x="1496" y="332"/>
                  </a:lnTo>
                  <a:lnTo>
                    <a:pt x="1494" y="328"/>
                  </a:lnTo>
                  <a:lnTo>
                    <a:pt x="1490" y="324"/>
                  </a:lnTo>
                  <a:lnTo>
                    <a:pt x="1486" y="321"/>
                  </a:lnTo>
                  <a:lnTo>
                    <a:pt x="1480" y="319"/>
                  </a:lnTo>
                  <a:lnTo>
                    <a:pt x="1476" y="315"/>
                  </a:lnTo>
                  <a:lnTo>
                    <a:pt x="1471" y="315"/>
                  </a:lnTo>
                  <a:lnTo>
                    <a:pt x="1463" y="313"/>
                  </a:lnTo>
                  <a:lnTo>
                    <a:pt x="1457" y="311"/>
                  </a:lnTo>
                  <a:lnTo>
                    <a:pt x="1449" y="311"/>
                  </a:lnTo>
                  <a:lnTo>
                    <a:pt x="1442" y="311"/>
                  </a:lnTo>
                  <a:lnTo>
                    <a:pt x="1401" y="321"/>
                  </a:lnTo>
                  <a:lnTo>
                    <a:pt x="1363" y="328"/>
                  </a:lnTo>
                  <a:lnTo>
                    <a:pt x="1325" y="338"/>
                  </a:lnTo>
                  <a:lnTo>
                    <a:pt x="1288" y="346"/>
                  </a:lnTo>
                  <a:lnTo>
                    <a:pt x="1252" y="353"/>
                  </a:lnTo>
                  <a:lnTo>
                    <a:pt x="1215" y="361"/>
                  </a:lnTo>
                  <a:lnTo>
                    <a:pt x="1179" y="369"/>
                  </a:lnTo>
                  <a:lnTo>
                    <a:pt x="1144" y="374"/>
                  </a:lnTo>
                  <a:lnTo>
                    <a:pt x="1110" y="382"/>
                  </a:lnTo>
                  <a:lnTo>
                    <a:pt x="1077" y="388"/>
                  </a:lnTo>
                  <a:lnTo>
                    <a:pt x="1044" y="394"/>
                  </a:lnTo>
                  <a:lnTo>
                    <a:pt x="1012" y="399"/>
                  </a:lnTo>
                  <a:lnTo>
                    <a:pt x="981" y="405"/>
                  </a:lnTo>
                  <a:lnTo>
                    <a:pt x="950" y="411"/>
                  </a:lnTo>
                  <a:lnTo>
                    <a:pt x="920" y="415"/>
                  </a:lnTo>
                  <a:lnTo>
                    <a:pt x="889" y="420"/>
                  </a:lnTo>
                  <a:lnTo>
                    <a:pt x="860" y="424"/>
                  </a:lnTo>
                  <a:lnTo>
                    <a:pt x="833" y="428"/>
                  </a:lnTo>
                  <a:lnTo>
                    <a:pt x="804" y="432"/>
                  </a:lnTo>
                  <a:lnTo>
                    <a:pt x="778" y="436"/>
                  </a:lnTo>
                  <a:lnTo>
                    <a:pt x="751" y="438"/>
                  </a:lnTo>
                  <a:lnTo>
                    <a:pt x="726" y="442"/>
                  </a:lnTo>
                  <a:lnTo>
                    <a:pt x="701" y="444"/>
                  </a:lnTo>
                  <a:lnTo>
                    <a:pt x="676" y="445"/>
                  </a:lnTo>
                  <a:lnTo>
                    <a:pt x="653" y="447"/>
                  </a:lnTo>
                  <a:lnTo>
                    <a:pt x="630" y="449"/>
                  </a:lnTo>
                  <a:lnTo>
                    <a:pt x="607" y="451"/>
                  </a:lnTo>
                  <a:lnTo>
                    <a:pt x="586" y="453"/>
                  </a:lnTo>
                  <a:lnTo>
                    <a:pt x="564" y="453"/>
                  </a:lnTo>
                  <a:lnTo>
                    <a:pt x="543" y="453"/>
                  </a:lnTo>
                  <a:lnTo>
                    <a:pt x="524" y="455"/>
                  </a:lnTo>
                  <a:lnTo>
                    <a:pt x="505" y="455"/>
                  </a:lnTo>
                  <a:lnTo>
                    <a:pt x="480" y="455"/>
                  </a:lnTo>
                  <a:lnTo>
                    <a:pt x="453" y="453"/>
                  </a:lnTo>
                  <a:lnTo>
                    <a:pt x="426" y="449"/>
                  </a:lnTo>
                  <a:lnTo>
                    <a:pt x="399" y="447"/>
                  </a:lnTo>
                  <a:lnTo>
                    <a:pt x="373" y="444"/>
                  </a:lnTo>
                  <a:lnTo>
                    <a:pt x="346" y="438"/>
                  </a:lnTo>
                  <a:lnTo>
                    <a:pt x="319" y="432"/>
                  </a:lnTo>
                  <a:lnTo>
                    <a:pt x="294" y="426"/>
                  </a:lnTo>
                  <a:lnTo>
                    <a:pt x="282" y="424"/>
                  </a:lnTo>
                  <a:lnTo>
                    <a:pt x="275" y="422"/>
                  </a:lnTo>
                  <a:lnTo>
                    <a:pt x="265" y="420"/>
                  </a:lnTo>
                  <a:lnTo>
                    <a:pt x="257" y="419"/>
                  </a:lnTo>
                  <a:lnTo>
                    <a:pt x="250" y="415"/>
                  </a:lnTo>
                  <a:lnTo>
                    <a:pt x="244" y="413"/>
                  </a:lnTo>
                  <a:lnTo>
                    <a:pt x="236" y="409"/>
                  </a:lnTo>
                  <a:lnTo>
                    <a:pt x="232" y="405"/>
                  </a:lnTo>
                  <a:lnTo>
                    <a:pt x="227" y="399"/>
                  </a:lnTo>
                  <a:lnTo>
                    <a:pt x="223" y="396"/>
                  </a:lnTo>
                  <a:lnTo>
                    <a:pt x="219" y="390"/>
                  </a:lnTo>
                  <a:lnTo>
                    <a:pt x="217" y="384"/>
                  </a:lnTo>
                  <a:lnTo>
                    <a:pt x="215" y="378"/>
                  </a:lnTo>
                  <a:lnTo>
                    <a:pt x="213" y="371"/>
                  </a:lnTo>
                  <a:lnTo>
                    <a:pt x="213" y="365"/>
                  </a:lnTo>
                  <a:lnTo>
                    <a:pt x="213" y="357"/>
                  </a:lnTo>
                  <a:lnTo>
                    <a:pt x="213" y="353"/>
                  </a:lnTo>
                  <a:lnTo>
                    <a:pt x="215" y="348"/>
                  </a:lnTo>
                  <a:lnTo>
                    <a:pt x="219" y="344"/>
                  </a:lnTo>
                  <a:lnTo>
                    <a:pt x="223" y="340"/>
                  </a:lnTo>
                  <a:lnTo>
                    <a:pt x="229" y="336"/>
                  </a:lnTo>
                  <a:lnTo>
                    <a:pt x="236" y="332"/>
                  </a:lnTo>
                  <a:lnTo>
                    <a:pt x="246" y="330"/>
                  </a:lnTo>
                  <a:lnTo>
                    <a:pt x="255" y="326"/>
                  </a:lnTo>
                  <a:lnTo>
                    <a:pt x="267" y="323"/>
                  </a:lnTo>
                  <a:lnTo>
                    <a:pt x="280" y="319"/>
                  </a:lnTo>
                  <a:lnTo>
                    <a:pt x="294" y="315"/>
                  </a:lnTo>
                  <a:lnTo>
                    <a:pt x="309" y="313"/>
                  </a:lnTo>
                  <a:lnTo>
                    <a:pt x="326" y="309"/>
                  </a:lnTo>
                  <a:lnTo>
                    <a:pt x="346" y="305"/>
                  </a:lnTo>
                  <a:lnTo>
                    <a:pt x="365" y="301"/>
                  </a:lnTo>
                  <a:lnTo>
                    <a:pt x="388" y="300"/>
                  </a:lnTo>
                  <a:lnTo>
                    <a:pt x="459" y="284"/>
                  </a:lnTo>
                  <a:lnTo>
                    <a:pt x="528" y="271"/>
                  </a:lnTo>
                  <a:lnTo>
                    <a:pt x="597" y="257"/>
                  </a:lnTo>
                  <a:lnTo>
                    <a:pt x="664" y="242"/>
                  </a:lnTo>
                  <a:lnTo>
                    <a:pt x="730" y="229"/>
                  </a:lnTo>
                  <a:lnTo>
                    <a:pt x="793" y="215"/>
                  </a:lnTo>
                  <a:lnTo>
                    <a:pt x="854" y="200"/>
                  </a:lnTo>
                  <a:lnTo>
                    <a:pt x="916" y="186"/>
                  </a:lnTo>
                  <a:lnTo>
                    <a:pt x="973" y="171"/>
                  </a:lnTo>
                  <a:lnTo>
                    <a:pt x="1031" y="157"/>
                  </a:lnTo>
                  <a:lnTo>
                    <a:pt x="1087" y="142"/>
                  </a:lnTo>
                  <a:lnTo>
                    <a:pt x="1140" y="129"/>
                  </a:lnTo>
                  <a:lnTo>
                    <a:pt x="1190" y="113"/>
                  </a:lnTo>
                  <a:lnTo>
                    <a:pt x="1240" y="98"/>
                  </a:lnTo>
                  <a:lnTo>
                    <a:pt x="1290" y="83"/>
                  </a:lnTo>
                  <a:lnTo>
                    <a:pt x="1336" y="69"/>
                  </a:lnTo>
                  <a:lnTo>
                    <a:pt x="1359" y="60"/>
                  </a:lnTo>
                  <a:lnTo>
                    <a:pt x="1380" y="52"/>
                  </a:lnTo>
                  <a:lnTo>
                    <a:pt x="1401" y="44"/>
                  </a:lnTo>
                  <a:lnTo>
                    <a:pt x="1421" y="38"/>
                  </a:lnTo>
                  <a:lnTo>
                    <a:pt x="1440" y="31"/>
                  </a:lnTo>
                  <a:lnTo>
                    <a:pt x="1457" y="25"/>
                  </a:lnTo>
                  <a:lnTo>
                    <a:pt x="1474" y="21"/>
                  </a:lnTo>
                  <a:lnTo>
                    <a:pt x="1490" y="15"/>
                  </a:lnTo>
                  <a:lnTo>
                    <a:pt x="1505" y="12"/>
                  </a:lnTo>
                  <a:lnTo>
                    <a:pt x="1519" y="8"/>
                  </a:lnTo>
                  <a:lnTo>
                    <a:pt x="1532" y="6"/>
                  </a:lnTo>
                  <a:lnTo>
                    <a:pt x="1544" y="4"/>
                  </a:lnTo>
                  <a:lnTo>
                    <a:pt x="1553" y="2"/>
                  </a:lnTo>
                  <a:lnTo>
                    <a:pt x="1563" y="0"/>
                  </a:lnTo>
                  <a:lnTo>
                    <a:pt x="1572" y="0"/>
                  </a:lnTo>
                  <a:lnTo>
                    <a:pt x="1580" y="0"/>
                  </a:lnTo>
                  <a:lnTo>
                    <a:pt x="1580" y="0"/>
                  </a:lnTo>
                  <a:lnTo>
                    <a:pt x="1580" y="0"/>
                  </a:lnTo>
                </a:path>
              </a:pathLst>
            </a:custGeom>
            <a:solidFill>
              <a:srgbClr val="00B0F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8004969" y="4267200"/>
              <a:ext cx="2278062" cy="1647825"/>
            </a:xfrm>
            <a:custGeom>
              <a:avLst/>
              <a:gdLst/>
              <a:ahLst/>
              <a:cxnLst>
                <a:cxn ang="0">
                  <a:pos x="169" y="2"/>
                </a:cxn>
                <a:cxn ang="0">
                  <a:pos x="217" y="14"/>
                </a:cxn>
                <a:cxn ang="0">
                  <a:pos x="265" y="33"/>
                </a:cxn>
                <a:cxn ang="0">
                  <a:pos x="311" y="60"/>
                </a:cxn>
                <a:cxn ang="0">
                  <a:pos x="350" y="89"/>
                </a:cxn>
                <a:cxn ang="0">
                  <a:pos x="388" y="123"/>
                </a:cxn>
                <a:cxn ang="0">
                  <a:pos x="432" y="167"/>
                </a:cxn>
                <a:cxn ang="0">
                  <a:pos x="480" y="217"/>
                </a:cxn>
                <a:cxn ang="0">
                  <a:pos x="534" y="279"/>
                </a:cxn>
                <a:cxn ang="0">
                  <a:pos x="591" y="346"/>
                </a:cxn>
                <a:cxn ang="0">
                  <a:pos x="653" y="423"/>
                </a:cxn>
                <a:cxn ang="0">
                  <a:pos x="718" y="507"/>
                </a:cxn>
                <a:cxn ang="0">
                  <a:pos x="858" y="676"/>
                </a:cxn>
                <a:cxn ang="0">
                  <a:pos x="1021" y="851"/>
                </a:cxn>
                <a:cxn ang="0">
                  <a:pos x="1188" y="1000"/>
                </a:cxn>
                <a:cxn ang="0">
                  <a:pos x="1355" y="1129"/>
                </a:cxn>
                <a:cxn ang="0">
                  <a:pos x="1570" y="1286"/>
                </a:cxn>
                <a:cxn ang="0">
                  <a:pos x="1860" y="1442"/>
                </a:cxn>
                <a:cxn ang="0">
                  <a:pos x="2221" y="1586"/>
                </a:cxn>
                <a:cxn ang="0">
                  <a:pos x="2647" y="1720"/>
                </a:cxn>
                <a:cxn ang="0">
                  <a:pos x="2799" y="1764"/>
                </a:cxn>
                <a:cxn ang="0">
                  <a:pos x="2835" y="1782"/>
                </a:cxn>
                <a:cxn ang="0">
                  <a:pos x="2860" y="1805"/>
                </a:cxn>
                <a:cxn ang="0">
                  <a:pos x="2870" y="1832"/>
                </a:cxn>
                <a:cxn ang="0">
                  <a:pos x="2868" y="1853"/>
                </a:cxn>
                <a:cxn ang="0">
                  <a:pos x="2853" y="1870"/>
                </a:cxn>
                <a:cxn ang="0">
                  <a:pos x="2824" y="1889"/>
                </a:cxn>
                <a:cxn ang="0">
                  <a:pos x="2784" y="1908"/>
                </a:cxn>
                <a:cxn ang="0">
                  <a:pos x="2578" y="1972"/>
                </a:cxn>
                <a:cxn ang="0">
                  <a:pos x="2342" y="2027"/>
                </a:cxn>
                <a:cxn ang="0">
                  <a:pos x="2133" y="2060"/>
                </a:cxn>
                <a:cxn ang="0">
                  <a:pos x="1947" y="2075"/>
                </a:cxn>
                <a:cxn ang="0">
                  <a:pos x="1839" y="2072"/>
                </a:cxn>
                <a:cxn ang="0">
                  <a:pos x="1759" y="2056"/>
                </a:cxn>
                <a:cxn ang="0">
                  <a:pos x="1686" y="2029"/>
                </a:cxn>
                <a:cxn ang="0">
                  <a:pos x="1618" y="1989"/>
                </a:cxn>
                <a:cxn ang="0">
                  <a:pos x="1559" y="1943"/>
                </a:cxn>
                <a:cxn ang="0">
                  <a:pos x="1478" y="1862"/>
                </a:cxn>
                <a:cxn ang="0">
                  <a:pos x="1373" y="1745"/>
                </a:cxn>
                <a:cxn ang="0">
                  <a:pos x="1244" y="1590"/>
                </a:cxn>
                <a:cxn ang="0">
                  <a:pos x="1089" y="1396"/>
                </a:cxn>
                <a:cxn ang="0">
                  <a:pos x="910" y="1164"/>
                </a:cxn>
                <a:cxn ang="0">
                  <a:pos x="709" y="893"/>
                </a:cxn>
                <a:cxn ang="0">
                  <a:pos x="484" y="584"/>
                </a:cxn>
                <a:cxn ang="0">
                  <a:pos x="371" y="436"/>
                </a:cxn>
                <a:cxn ang="0">
                  <a:pos x="298" y="357"/>
                </a:cxn>
                <a:cxn ang="0">
                  <a:pos x="221" y="288"/>
                </a:cxn>
                <a:cxn ang="0">
                  <a:pos x="110" y="206"/>
                </a:cxn>
                <a:cxn ang="0">
                  <a:pos x="60" y="171"/>
                </a:cxn>
                <a:cxn ang="0">
                  <a:pos x="23" y="137"/>
                </a:cxn>
                <a:cxn ang="0">
                  <a:pos x="4" y="98"/>
                </a:cxn>
                <a:cxn ang="0">
                  <a:pos x="0" y="60"/>
                </a:cxn>
                <a:cxn ang="0">
                  <a:pos x="12" y="33"/>
                </a:cxn>
                <a:cxn ang="0">
                  <a:pos x="40" y="14"/>
                </a:cxn>
                <a:cxn ang="0">
                  <a:pos x="87" y="2"/>
                </a:cxn>
                <a:cxn ang="0">
                  <a:pos x="131" y="0"/>
                </a:cxn>
              </a:cxnLst>
              <a:rect l="0" t="0" r="r" b="b"/>
              <a:pathLst>
                <a:path w="2870" h="2075">
                  <a:moveTo>
                    <a:pt x="131" y="0"/>
                  </a:moveTo>
                  <a:lnTo>
                    <a:pt x="142" y="0"/>
                  </a:lnTo>
                  <a:lnTo>
                    <a:pt x="156" y="0"/>
                  </a:lnTo>
                  <a:lnTo>
                    <a:pt x="169" y="2"/>
                  </a:lnTo>
                  <a:lnTo>
                    <a:pt x="181" y="4"/>
                  </a:lnTo>
                  <a:lnTo>
                    <a:pt x="192" y="6"/>
                  </a:lnTo>
                  <a:lnTo>
                    <a:pt x="206" y="10"/>
                  </a:lnTo>
                  <a:lnTo>
                    <a:pt x="217" y="14"/>
                  </a:lnTo>
                  <a:lnTo>
                    <a:pt x="229" y="18"/>
                  </a:lnTo>
                  <a:lnTo>
                    <a:pt x="242" y="21"/>
                  </a:lnTo>
                  <a:lnTo>
                    <a:pt x="254" y="27"/>
                  </a:lnTo>
                  <a:lnTo>
                    <a:pt x="265" y="33"/>
                  </a:lnTo>
                  <a:lnTo>
                    <a:pt x="277" y="39"/>
                  </a:lnTo>
                  <a:lnTo>
                    <a:pt x="288" y="44"/>
                  </a:lnTo>
                  <a:lnTo>
                    <a:pt x="300" y="52"/>
                  </a:lnTo>
                  <a:lnTo>
                    <a:pt x="311" y="60"/>
                  </a:lnTo>
                  <a:lnTo>
                    <a:pt x="325" y="69"/>
                  </a:lnTo>
                  <a:lnTo>
                    <a:pt x="332" y="75"/>
                  </a:lnTo>
                  <a:lnTo>
                    <a:pt x="340" y="83"/>
                  </a:lnTo>
                  <a:lnTo>
                    <a:pt x="350" y="89"/>
                  </a:lnTo>
                  <a:lnTo>
                    <a:pt x="359" y="98"/>
                  </a:lnTo>
                  <a:lnTo>
                    <a:pt x="369" y="106"/>
                  </a:lnTo>
                  <a:lnTo>
                    <a:pt x="378" y="114"/>
                  </a:lnTo>
                  <a:lnTo>
                    <a:pt x="388" y="123"/>
                  </a:lnTo>
                  <a:lnTo>
                    <a:pt x="399" y="135"/>
                  </a:lnTo>
                  <a:lnTo>
                    <a:pt x="409" y="144"/>
                  </a:lnTo>
                  <a:lnTo>
                    <a:pt x="421" y="156"/>
                  </a:lnTo>
                  <a:lnTo>
                    <a:pt x="432" y="167"/>
                  </a:lnTo>
                  <a:lnTo>
                    <a:pt x="444" y="179"/>
                  </a:lnTo>
                  <a:lnTo>
                    <a:pt x="455" y="192"/>
                  </a:lnTo>
                  <a:lnTo>
                    <a:pt x="467" y="204"/>
                  </a:lnTo>
                  <a:lnTo>
                    <a:pt x="480" y="217"/>
                  </a:lnTo>
                  <a:lnTo>
                    <a:pt x="494" y="233"/>
                  </a:lnTo>
                  <a:lnTo>
                    <a:pt x="505" y="246"/>
                  </a:lnTo>
                  <a:lnTo>
                    <a:pt x="518" y="261"/>
                  </a:lnTo>
                  <a:lnTo>
                    <a:pt x="534" y="279"/>
                  </a:lnTo>
                  <a:lnTo>
                    <a:pt x="547" y="294"/>
                  </a:lnTo>
                  <a:lnTo>
                    <a:pt x="561" y="311"/>
                  </a:lnTo>
                  <a:lnTo>
                    <a:pt x="576" y="329"/>
                  </a:lnTo>
                  <a:lnTo>
                    <a:pt x="591" y="346"/>
                  </a:lnTo>
                  <a:lnTo>
                    <a:pt x="605" y="365"/>
                  </a:lnTo>
                  <a:lnTo>
                    <a:pt x="620" y="382"/>
                  </a:lnTo>
                  <a:lnTo>
                    <a:pt x="636" y="403"/>
                  </a:lnTo>
                  <a:lnTo>
                    <a:pt x="653" y="423"/>
                  </a:lnTo>
                  <a:lnTo>
                    <a:pt x="668" y="444"/>
                  </a:lnTo>
                  <a:lnTo>
                    <a:pt x="685" y="465"/>
                  </a:lnTo>
                  <a:lnTo>
                    <a:pt x="701" y="486"/>
                  </a:lnTo>
                  <a:lnTo>
                    <a:pt x="718" y="507"/>
                  </a:lnTo>
                  <a:lnTo>
                    <a:pt x="735" y="530"/>
                  </a:lnTo>
                  <a:lnTo>
                    <a:pt x="776" y="580"/>
                  </a:lnTo>
                  <a:lnTo>
                    <a:pt x="818" y="630"/>
                  </a:lnTo>
                  <a:lnTo>
                    <a:pt x="858" y="676"/>
                  </a:lnTo>
                  <a:lnTo>
                    <a:pt x="899" y="722"/>
                  </a:lnTo>
                  <a:lnTo>
                    <a:pt x="939" y="766"/>
                  </a:lnTo>
                  <a:lnTo>
                    <a:pt x="981" y="808"/>
                  </a:lnTo>
                  <a:lnTo>
                    <a:pt x="1021" y="851"/>
                  </a:lnTo>
                  <a:lnTo>
                    <a:pt x="1064" y="891"/>
                  </a:lnTo>
                  <a:lnTo>
                    <a:pt x="1106" y="929"/>
                  </a:lnTo>
                  <a:lnTo>
                    <a:pt x="1146" y="966"/>
                  </a:lnTo>
                  <a:lnTo>
                    <a:pt x="1188" y="1000"/>
                  </a:lnTo>
                  <a:lnTo>
                    <a:pt x="1231" y="1035"/>
                  </a:lnTo>
                  <a:lnTo>
                    <a:pt x="1271" y="1068"/>
                  </a:lnTo>
                  <a:lnTo>
                    <a:pt x="1313" y="1100"/>
                  </a:lnTo>
                  <a:lnTo>
                    <a:pt x="1355" y="1129"/>
                  </a:lnTo>
                  <a:lnTo>
                    <a:pt x="1398" y="1160"/>
                  </a:lnTo>
                  <a:lnTo>
                    <a:pt x="1451" y="1202"/>
                  </a:lnTo>
                  <a:lnTo>
                    <a:pt x="1509" y="1244"/>
                  </a:lnTo>
                  <a:lnTo>
                    <a:pt x="1570" y="1286"/>
                  </a:lnTo>
                  <a:lnTo>
                    <a:pt x="1636" y="1327"/>
                  </a:lnTo>
                  <a:lnTo>
                    <a:pt x="1707" y="1365"/>
                  </a:lnTo>
                  <a:lnTo>
                    <a:pt x="1782" y="1405"/>
                  </a:lnTo>
                  <a:lnTo>
                    <a:pt x="1860" y="1442"/>
                  </a:lnTo>
                  <a:lnTo>
                    <a:pt x="1945" y="1480"/>
                  </a:lnTo>
                  <a:lnTo>
                    <a:pt x="2033" y="1517"/>
                  </a:lnTo>
                  <a:lnTo>
                    <a:pt x="2125" y="1551"/>
                  </a:lnTo>
                  <a:lnTo>
                    <a:pt x="2221" y="1586"/>
                  </a:lnTo>
                  <a:lnTo>
                    <a:pt x="2321" y="1620"/>
                  </a:lnTo>
                  <a:lnTo>
                    <a:pt x="2425" y="1655"/>
                  </a:lnTo>
                  <a:lnTo>
                    <a:pt x="2534" y="1688"/>
                  </a:lnTo>
                  <a:lnTo>
                    <a:pt x="2647" y="1720"/>
                  </a:lnTo>
                  <a:lnTo>
                    <a:pt x="2764" y="1753"/>
                  </a:lnTo>
                  <a:lnTo>
                    <a:pt x="2778" y="1757"/>
                  </a:lnTo>
                  <a:lnTo>
                    <a:pt x="2789" y="1761"/>
                  </a:lnTo>
                  <a:lnTo>
                    <a:pt x="2799" y="1764"/>
                  </a:lnTo>
                  <a:lnTo>
                    <a:pt x="2811" y="1768"/>
                  </a:lnTo>
                  <a:lnTo>
                    <a:pt x="2820" y="1772"/>
                  </a:lnTo>
                  <a:lnTo>
                    <a:pt x="2828" y="1778"/>
                  </a:lnTo>
                  <a:lnTo>
                    <a:pt x="2835" y="1782"/>
                  </a:lnTo>
                  <a:lnTo>
                    <a:pt x="2843" y="1787"/>
                  </a:lnTo>
                  <a:lnTo>
                    <a:pt x="2849" y="1793"/>
                  </a:lnTo>
                  <a:lnTo>
                    <a:pt x="2855" y="1799"/>
                  </a:lnTo>
                  <a:lnTo>
                    <a:pt x="2860" y="1805"/>
                  </a:lnTo>
                  <a:lnTo>
                    <a:pt x="2864" y="1811"/>
                  </a:lnTo>
                  <a:lnTo>
                    <a:pt x="2866" y="1818"/>
                  </a:lnTo>
                  <a:lnTo>
                    <a:pt x="2868" y="1824"/>
                  </a:lnTo>
                  <a:lnTo>
                    <a:pt x="2870" y="1832"/>
                  </a:lnTo>
                  <a:lnTo>
                    <a:pt x="2870" y="1839"/>
                  </a:lnTo>
                  <a:lnTo>
                    <a:pt x="2870" y="1843"/>
                  </a:lnTo>
                  <a:lnTo>
                    <a:pt x="2870" y="1849"/>
                  </a:lnTo>
                  <a:lnTo>
                    <a:pt x="2868" y="1853"/>
                  </a:lnTo>
                  <a:lnTo>
                    <a:pt x="2864" y="1857"/>
                  </a:lnTo>
                  <a:lnTo>
                    <a:pt x="2860" y="1860"/>
                  </a:lnTo>
                  <a:lnTo>
                    <a:pt x="2857" y="1866"/>
                  </a:lnTo>
                  <a:lnTo>
                    <a:pt x="2853" y="1870"/>
                  </a:lnTo>
                  <a:lnTo>
                    <a:pt x="2847" y="1874"/>
                  </a:lnTo>
                  <a:lnTo>
                    <a:pt x="2839" y="1880"/>
                  </a:lnTo>
                  <a:lnTo>
                    <a:pt x="2832" y="1883"/>
                  </a:lnTo>
                  <a:lnTo>
                    <a:pt x="2824" y="1889"/>
                  </a:lnTo>
                  <a:lnTo>
                    <a:pt x="2814" y="1893"/>
                  </a:lnTo>
                  <a:lnTo>
                    <a:pt x="2805" y="1899"/>
                  </a:lnTo>
                  <a:lnTo>
                    <a:pt x="2795" y="1905"/>
                  </a:lnTo>
                  <a:lnTo>
                    <a:pt x="2784" y="1908"/>
                  </a:lnTo>
                  <a:lnTo>
                    <a:pt x="2770" y="1914"/>
                  </a:lnTo>
                  <a:lnTo>
                    <a:pt x="2705" y="1935"/>
                  </a:lnTo>
                  <a:lnTo>
                    <a:pt x="2642" y="1955"/>
                  </a:lnTo>
                  <a:lnTo>
                    <a:pt x="2578" y="1972"/>
                  </a:lnTo>
                  <a:lnTo>
                    <a:pt x="2517" y="1987"/>
                  </a:lnTo>
                  <a:lnTo>
                    <a:pt x="2457" y="2001"/>
                  </a:lnTo>
                  <a:lnTo>
                    <a:pt x="2400" y="2014"/>
                  </a:lnTo>
                  <a:lnTo>
                    <a:pt x="2342" y="2027"/>
                  </a:lnTo>
                  <a:lnTo>
                    <a:pt x="2288" y="2037"/>
                  </a:lnTo>
                  <a:lnTo>
                    <a:pt x="2235" y="2047"/>
                  </a:lnTo>
                  <a:lnTo>
                    <a:pt x="2183" y="2054"/>
                  </a:lnTo>
                  <a:lnTo>
                    <a:pt x="2133" y="2060"/>
                  </a:lnTo>
                  <a:lnTo>
                    <a:pt x="2083" y="2066"/>
                  </a:lnTo>
                  <a:lnTo>
                    <a:pt x="2037" y="2070"/>
                  </a:lnTo>
                  <a:lnTo>
                    <a:pt x="1991" y="2074"/>
                  </a:lnTo>
                  <a:lnTo>
                    <a:pt x="1947" y="2075"/>
                  </a:lnTo>
                  <a:lnTo>
                    <a:pt x="1903" y="2075"/>
                  </a:lnTo>
                  <a:lnTo>
                    <a:pt x="1881" y="2075"/>
                  </a:lnTo>
                  <a:lnTo>
                    <a:pt x="1860" y="2074"/>
                  </a:lnTo>
                  <a:lnTo>
                    <a:pt x="1839" y="2072"/>
                  </a:lnTo>
                  <a:lnTo>
                    <a:pt x="1818" y="2070"/>
                  </a:lnTo>
                  <a:lnTo>
                    <a:pt x="1797" y="2066"/>
                  </a:lnTo>
                  <a:lnTo>
                    <a:pt x="1778" y="2062"/>
                  </a:lnTo>
                  <a:lnTo>
                    <a:pt x="1759" y="2056"/>
                  </a:lnTo>
                  <a:lnTo>
                    <a:pt x="1739" y="2050"/>
                  </a:lnTo>
                  <a:lnTo>
                    <a:pt x="1720" y="2045"/>
                  </a:lnTo>
                  <a:lnTo>
                    <a:pt x="1703" y="2037"/>
                  </a:lnTo>
                  <a:lnTo>
                    <a:pt x="1686" y="2029"/>
                  </a:lnTo>
                  <a:lnTo>
                    <a:pt x="1668" y="2020"/>
                  </a:lnTo>
                  <a:lnTo>
                    <a:pt x="1651" y="2010"/>
                  </a:lnTo>
                  <a:lnTo>
                    <a:pt x="1634" y="2001"/>
                  </a:lnTo>
                  <a:lnTo>
                    <a:pt x="1618" y="1989"/>
                  </a:lnTo>
                  <a:lnTo>
                    <a:pt x="1603" y="1978"/>
                  </a:lnTo>
                  <a:lnTo>
                    <a:pt x="1590" y="1968"/>
                  </a:lnTo>
                  <a:lnTo>
                    <a:pt x="1576" y="1956"/>
                  </a:lnTo>
                  <a:lnTo>
                    <a:pt x="1559" y="1943"/>
                  </a:lnTo>
                  <a:lnTo>
                    <a:pt x="1542" y="1926"/>
                  </a:lnTo>
                  <a:lnTo>
                    <a:pt x="1522" y="1908"/>
                  </a:lnTo>
                  <a:lnTo>
                    <a:pt x="1501" y="1885"/>
                  </a:lnTo>
                  <a:lnTo>
                    <a:pt x="1478" y="1862"/>
                  </a:lnTo>
                  <a:lnTo>
                    <a:pt x="1455" y="1837"/>
                  </a:lnTo>
                  <a:lnTo>
                    <a:pt x="1430" y="1809"/>
                  </a:lnTo>
                  <a:lnTo>
                    <a:pt x="1402" y="1778"/>
                  </a:lnTo>
                  <a:lnTo>
                    <a:pt x="1373" y="1745"/>
                  </a:lnTo>
                  <a:lnTo>
                    <a:pt x="1344" y="1709"/>
                  </a:lnTo>
                  <a:lnTo>
                    <a:pt x="1311" y="1672"/>
                  </a:lnTo>
                  <a:lnTo>
                    <a:pt x="1279" y="1632"/>
                  </a:lnTo>
                  <a:lnTo>
                    <a:pt x="1244" y="1590"/>
                  </a:lnTo>
                  <a:lnTo>
                    <a:pt x="1208" y="1544"/>
                  </a:lnTo>
                  <a:lnTo>
                    <a:pt x="1169" y="1498"/>
                  </a:lnTo>
                  <a:lnTo>
                    <a:pt x="1131" y="1448"/>
                  </a:lnTo>
                  <a:lnTo>
                    <a:pt x="1089" y="1396"/>
                  </a:lnTo>
                  <a:lnTo>
                    <a:pt x="1046" y="1340"/>
                  </a:lnTo>
                  <a:lnTo>
                    <a:pt x="1002" y="1285"/>
                  </a:lnTo>
                  <a:lnTo>
                    <a:pt x="958" y="1225"/>
                  </a:lnTo>
                  <a:lnTo>
                    <a:pt x="910" y="1164"/>
                  </a:lnTo>
                  <a:lnTo>
                    <a:pt x="862" y="1100"/>
                  </a:lnTo>
                  <a:lnTo>
                    <a:pt x="812" y="1033"/>
                  </a:lnTo>
                  <a:lnTo>
                    <a:pt x="762" y="964"/>
                  </a:lnTo>
                  <a:lnTo>
                    <a:pt x="709" y="893"/>
                  </a:lnTo>
                  <a:lnTo>
                    <a:pt x="655" y="820"/>
                  </a:lnTo>
                  <a:lnTo>
                    <a:pt x="599" y="743"/>
                  </a:lnTo>
                  <a:lnTo>
                    <a:pt x="541" y="664"/>
                  </a:lnTo>
                  <a:lnTo>
                    <a:pt x="484" y="584"/>
                  </a:lnTo>
                  <a:lnTo>
                    <a:pt x="424" y="501"/>
                  </a:lnTo>
                  <a:lnTo>
                    <a:pt x="405" y="478"/>
                  </a:lnTo>
                  <a:lnTo>
                    <a:pt x="388" y="457"/>
                  </a:lnTo>
                  <a:lnTo>
                    <a:pt x="371" y="436"/>
                  </a:lnTo>
                  <a:lnTo>
                    <a:pt x="353" y="415"/>
                  </a:lnTo>
                  <a:lnTo>
                    <a:pt x="334" y="396"/>
                  </a:lnTo>
                  <a:lnTo>
                    <a:pt x="317" y="377"/>
                  </a:lnTo>
                  <a:lnTo>
                    <a:pt x="298" y="357"/>
                  </a:lnTo>
                  <a:lnTo>
                    <a:pt x="279" y="340"/>
                  </a:lnTo>
                  <a:lnTo>
                    <a:pt x="259" y="323"/>
                  </a:lnTo>
                  <a:lnTo>
                    <a:pt x="240" y="306"/>
                  </a:lnTo>
                  <a:lnTo>
                    <a:pt x="221" y="288"/>
                  </a:lnTo>
                  <a:lnTo>
                    <a:pt x="202" y="273"/>
                  </a:lnTo>
                  <a:lnTo>
                    <a:pt x="163" y="242"/>
                  </a:lnTo>
                  <a:lnTo>
                    <a:pt x="125" y="213"/>
                  </a:lnTo>
                  <a:lnTo>
                    <a:pt x="110" y="206"/>
                  </a:lnTo>
                  <a:lnTo>
                    <a:pt x="96" y="198"/>
                  </a:lnTo>
                  <a:lnTo>
                    <a:pt x="83" y="188"/>
                  </a:lnTo>
                  <a:lnTo>
                    <a:pt x="71" y="181"/>
                  </a:lnTo>
                  <a:lnTo>
                    <a:pt x="60" y="171"/>
                  </a:lnTo>
                  <a:lnTo>
                    <a:pt x="48" y="163"/>
                  </a:lnTo>
                  <a:lnTo>
                    <a:pt x="40" y="154"/>
                  </a:lnTo>
                  <a:lnTo>
                    <a:pt x="31" y="144"/>
                  </a:lnTo>
                  <a:lnTo>
                    <a:pt x="23" y="137"/>
                  </a:lnTo>
                  <a:lnTo>
                    <a:pt x="17" y="127"/>
                  </a:lnTo>
                  <a:lnTo>
                    <a:pt x="12" y="117"/>
                  </a:lnTo>
                  <a:lnTo>
                    <a:pt x="8" y="108"/>
                  </a:lnTo>
                  <a:lnTo>
                    <a:pt x="4" y="98"/>
                  </a:lnTo>
                  <a:lnTo>
                    <a:pt x="2" y="89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0"/>
                  </a:lnTo>
                  <a:lnTo>
                    <a:pt x="2" y="52"/>
                  </a:lnTo>
                  <a:lnTo>
                    <a:pt x="4" y="46"/>
                  </a:lnTo>
                  <a:lnTo>
                    <a:pt x="8" y="39"/>
                  </a:lnTo>
                  <a:lnTo>
                    <a:pt x="12" y="33"/>
                  </a:lnTo>
                  <a:lnTo>
                    <a:pt x="17" y="27"/>
                  </a:lnTo>
                  <a:lnTo>
                    <a:pt x="25" y="21"/>
                  </a:lnTo>
                  <a:lnTo>
                    <a:pt x="33" y="18"/>
                  </a:lnTo>
                  <a:lnTo>
                    <a:pt x="40" y="14"/>
                  </a:lnTo>
                  <a:lnTo>
                    <a:pt x="50" y="10"/>
                  </a:lnTo>
                  <a:lnTo>
                    <a:pt x="62" y="6"/>
                  </a:lnTo>
                  <a:lnTo>
                    <a:pt x="73" y="4"/>
                  </a:lnTo>
                  <a:lnTo>
                    <a:pt x="87" y="2"/>
                  </a:lnTo>
                  <a:lnTo>
                    <a:pt x="100" y="0"/>
                  </a:lnTo>
                  <a:lnTo>
                    <a:pt x="115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</a:path>
              </a:pathLst>
            </a:custGeom>
            <a:solidFill>
              <a:srgbClr val="00B0F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7105" name="Picture 1" descr="C:\Users\Meishing\Dropbox\meizhouhuayu\pics\14.3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71912" y="4002268"/>
            <a:ext cx="2619375" cy="21581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3" name="TextBox 32"/>
          <p:cNvSpPr txBox="1"/>
          <p:nvPr/>
        </p:nvSpPr>
        <p:spPr>
          <a:xfrm>
            <a:off x="6972300" y="4828353"/>
            <a:ext cx="8382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最後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70442" y="4040414"/>
            <a:ext cx="685800" cy="685800"/>
          </a:xfrm>
          <a:prstGeom prst="ellipse">
            <a:avLst/>
          </a:prstGeom>
          <a:solidFill>
            <a:srgbClr val="FF0000">
              <a:alpha val="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5878285" y="4578626"/>
            <a:ext cx="9144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Users\Meishing\Dropbox\meizhouhuayu\pics\32.2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75269" b="51698"/>
          <a:stretch>
            <a:fillRect/>
          </a:stretch>
        </p:blipFill>
        <p:spPr bwMode="auto">
          <a:xfrm>
            <a:off x="228600" y="3544066"/>
            <a:ext cx="2797384" cy="19460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8" name="TextBox 37"/>
          <p:cNvSpPr txBox="1"/>
          <p:nvPr/>
        </p:nvSpPr>
        <p:spPr>
          <a:xfrm>
            <a:off x="6934200" y="2590800"/>
            <a:ext cx="1295400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最小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08814" y="2615851"/>
            <a:ext cx="1295400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smtClean="0">
                <a:latin typeface="Adobe Kaiti Std R" pitchFamily="18" charset="-128"/>
                <a:ea typeface="Adobe Kaiti Std R" pitchFamily="18" charset="-128"/>
              </a:rPr>
              <a:t>最大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34200" y="1752600"/>
            <a:ext cx="1295400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最晚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57800" y="1801060"/>
            <a:ext cx="1295400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最早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20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4" grpId="0" animBg="1"/>
      <p:bldP spid="38" grpId="0" animBg="1"/>
      <p:bldP spid="39" grpId="0" animBg="1"/>
      <p:bldP spid="44" grpId="0" animBg="1"/>
      <p:bldP spid="4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eishing\Dropbox\meizhouhuayu\pics\32.2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914400"/>
            <a:ext cx="9144001" cy="41148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685800" y="28194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19200" y="2819400"/>
            <a:ext cx="838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362200" y="2819400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95800" y="28194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62600" y="28194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05600" y="2819400"/>
            <a:ext cx="1447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5800" y="39624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52600" y="3962400"/>
            <a:ext cx="1524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05200" y="3962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05400" y="3962400"/>
            <a:ext cx="1066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705600" y="39624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848600" y="39624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" y="4953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09800" y="49530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76600" y="4953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19600" y="49530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19800" y="49530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553200" y="4953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696200" y="49530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5800" y="2895600"/>
            <a:ext cx="746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5800" y="4038600"/>
            <a:ext cx="8077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9600" y="5029200"/>
            <a:ext cx="8001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0" y="205740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01" name="Picture 1" descr="C:\Users\Meishing\Dropbox\meizhouhuayu\pics\第一冊mics\girl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057400" y="5181600"/>
            <a:ext cx="1295400" cy="1653701"/>
          </a:xfrm>
          <a:prstGeom prst="rect">
            <a:avLst/>
          </a:prstGeom>
          <a:noFill/>
        </p:spPr>
      </p:pic>
      <p:pic>
        <p:nvPicPr>
          <p:cNvPr id="102403" name="Picture 3" descr="C:\Users\Meishing\Dropbox\meizhouhuayu\pics\16.4.png"/>
          <p:cNvPicPr>
            <a:picLocks noChangeAspect="1" noChangeArrowheads="1"/>
          </p:cNvPicPr>
          <p:nvPr/>
        </p:nvPicPr>
        <p:blipFill>
          <a:blip r:embed="rId5" cstate="print"/>
          <a:srcRect l="62312" b="47636"/>
          <a:stretch>
            <a:fillRect/>
          </a:stretch>
        </p:blipFill>
        <p:spPr bwMode="auto">
          <a:xfrm>
            <a:off x="6096000" y="5105400"/>
            <a:ext cx="1428750" cy="1371600"/>
          </a:xfrm>
          <a:prstGeom prst="rect">
            <a:avLst/>
          </a:prstGeom>
          <a:noFill/>
        </p:spPr>
      </p:pic>
      <p:pic>
        <p:nvPicPr>
          <p:cNvPr id="33" name="Picture 2" descr="C:\Users\Meishing\Dropbox\meizhouhuayu\pics\32.2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5000" b="47246"/>
          <a:stretch>
            <a:fillRect/>
          </a:stretch>
        </p:blipFill>
        <p:spPr bwMode="auto">
          <a:xfrm>
            <a:off x="-1" y="0"/>
            <a:ext cx="9144001" cy="2618874"/>
          </a:xfrm>
          <a:prstGeom prst="rect">
            <a:avLst/>
          </a:prstGeom>
          <a:noFill/>
        </p:spPr>
      </p:pic>
      <p:cxnSp>
        <p:nvCxnSpPr>
          <p:cNvPr id="37" name="Straight Connector 36"/>
          <p:cNvCxnSpPr/>
          <p:nvPr/>
        </p:nvCxnSpPr>
        <p:spPr>
          <a:xfrm>
            <a:off x="685799" y="23622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95399" y="23622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38399" y="2362200"/>
            <a:ext cx="167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724399" y="23622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867399" y="23622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162799" y="2362200"/>
            <a:ext cx="1447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85799" y="2438400"/>
            <a:ext cx="8001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5" descr="http://openclipart.org/image/300px/svg_to_png/23491/rugby471_Tango_Style_Milk_Cart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381000"/>
            <a:ext cx="1181100" cy="1021492"/>
          </a:xfrm>
          <a:prstGeom prst="rect">
            <a:avLst/>
          </a:prstGeom>
          <a:noFill/>
        </p:spPr>
      </p:pic>
      <p:pic>
        <p:nvPicPr>
          <p:cNvPr id="47" name="Picture 2" descr="http://pixabay.com/static/uploads/photo/2012/04/13/01/38/box-31728_6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381000"/>
            <a:ext cx="677196" cy="989361"/>
          </a:xfrm>
          <a:prstGeom prst="rect">
            <a:avLst/>
          </a:prstGeom>
          <a:noFill/>
        </p:spPr>
      </p:pic>
      <p:pic>
        <p:nvPicPr>
          <p:cNvPr id="102402" name="Picture 2" descr="C:\Users\Meishing\Dropbox\meizhouhuayu\pics\第一冊mics\boy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6019800" y="2438400"/>
            <a:ext cx="685800" cy="896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10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0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6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upload.wikimedia.org/wikipedia/commons/9/9c/Hkstylebbq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838200" y="1981200"/>
            <a:ext cx="2781300" cy="208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304800" y="228600"/>
            <a:ext cx="81534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n-cs"/>
              </a:rPr>
              <a:t>中秋節：農曆八月十五日</a:t>
            </a:r>
            <a:endParaRPr kumimoji="0" lang="en-US" altLang="zh-TW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n-cs"/>
              </a:rPr>
              <a:t>(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n-cs"/>
              </a:rPr>
              <a:t>中秋節的活動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n-cs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n-cs"/>
            </a:endParaRPr>
          </a:p>
        </p:txBody>
      </p:sp>
      <p:pic>
        <p:nvPicPr>
          <p:cNvPr id="1026" name="Picture 2" descr="C:\Users\Meishing\Dropbox\meizhouhuayu\課本故事圖檔\L3-2 (1)\L3-2\Slide2.JPG"/>
          <p:cNvPicPr>
            <a:picLocks noChangeAspect="1" noChangeArrowheads="1"/>
          </p:cNvPicPr>
          <p:nvPr/>
        </p:nvPicPr>
        <p:blipFill>
          <a:blip r:embed="rId5" cstate="print"/>
          <a:srcRect l="11667" r="15000" b="4444"/>
          <a:stretch>
            <a:fillRect/>
          </a:stretch>
        </p:blipFill>
        <p:spPr bwMode="auto">
          <a:xfrm>
            <a:off x="4114800" y="1905000"/>
            <a:ext cx="4648200" cy="4542559"/>
          </a:xfrm>
          <a:prstGeom prst="rect">
            <a:avLst/>
          </a:prstGeom>
          <a:noFill/>
        </p:spPr>
      </p:pic>
      <p:sp>
        <p:nvSpPr>
          <p:cNvPr id="5" name="Oval Callout 4"/>
          <p:cNvSpPr/>
          <p:nvPr/>
        </p:nvSpPr>
        <p:spPr>
          <a:xfrm>
            <a:off x="914400" y="4419600"/>
            <a:ext cx="3124200" cy="2209800"/>
          </a:xfrm>
          <a:prstGeom prst="wedgeEllipseCallout">
            <a:avLst>
              <a:gd name="adj1" fmla="val 94112"/>
              <a:gd name="adj2" fmla="val -10568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 descr="C:\Users\Meishing\Dropbox\meizhouhuayu\pics\Moon_Cakes2.jpg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029200" y="4953000"/>
            <a:ext cx="1038225" cy="779285"/>
          </a:xfrm>
          <a:prstGeom prst="ellipse">
            <a:avLst/>
          </a:prstGeom>
          <a:noFill/>
        </p:spPr>
      </p:pic>
      <p:pic>
        <p:nvPicPr>
          <p:cNvPr id="1029" name="Picture 5" descr="C:\Users\Meishing\Dropbox\meizhouhuayu\pics\Moon_Cakes2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1066800" y="4495800"/>
            <a:ext cx="2741029" cy="2057400"/>
          </a:xfrm>
          <a:prstGeom prst="ellipse">
            <a:avLst/>
          </a:prstGeom>
          <a:noFill/>
        </p:spPr>
      </p:pic>
      <p:pic>
        <p:nvPicPr>
          <p:cNvPr id="1028" name="Picture 4" descr="C:\Users\Meishing\Dropbox\meizhouhuayu\pics\嫦娥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905000"/>
            <a:ext cx="2237044" cy="2773933"/>
          </a:xfrm>
          <a:prstGeom prst="ellipse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56069E-6 C 0.02899 -0.13063 0.05816 -0.26127 0.09167 -0.32509 C 0.12518 -0.38913 0.14254 -0.41965 0.20156 -0.38404 C 0.26059 -0.34844 0.35313 -0.22983 0.44583 -0.11144 " pathEditMode="relative" ptsTypes="aaaA">
                                      <p:cBhvr>
                                        <p:cTn id="1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68208E-6 C -8.33333E-7 0.00024 -0.16597 0.02405 -0.33177 0.048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0" y="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751820"/>
            <a:ext cx="2057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練習說：最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086" y="1669143"/>
            <a:ext cx="4535714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喜歡小</a:t>
            </a: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魚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4800" dirty="0" smtClean="0">
              <a:latin typeface="Adobe Kaiti Std R" pitchFamily="18" charset="-128"/>
              <a:ea typeface="Adobe Kaiti Std R" pitchFamily="18" charset="-128"/>
            </a:endParaRPr>
          </a:p>
          <a:p>
            <a:endParaRPr lang="en-US" altLang="zh-TW" sz="48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你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喜歡小</a:t>
            </a: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鳥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4800" dirty="0" smtClean="0">
              <a:latin typeface="Adobe Kaiti Std R" pitchFamily="18" charset="-128"/>
              <a:ea typeface="Adobe Kaiti Std R" pitchFamily="18" charset="-128"/>
            </a:endParaRPr>
          </a:p>
          <a:p>
            <a:endParaRPr lang="en-US" altLang="zh-TW" sz="48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他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喜歡小馬。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305" y="0"/>
            <a:ext cx="2507469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96" y="2506862"/>
            <a:ext cx="2428421" cy="21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132" y="4763688"/>
            <a:ext cx="3191267" cy="208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313929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2057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練習說：最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219200"/>
            <a:ext cx="81534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四種水果裡，西瓜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大，李子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小，香蕉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長，蘋果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紅。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124200"/>
            <a:ext cx="27241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272005"/>
            <a:ext cx="1404938" cy="122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131" y="3091543"/>
            <a:ext cx="3140869" cy="22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72025"/>
            <a:ext cx="1752600" cy="203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627312" y="1839912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最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3470275" y="2022475"/>
            <a:ext cx="469900" cy="1227137"/>
          </a:xfrm>
          <a:custGeom>
            <a:avLst/>
            <a:gdLst/>
            <a:ahLst/>
            <a:cxnLst>
              <a:cxn ang="0">
                <a:pos x="170" y="4"/>
              </a:cxn>
              <a:cxn ang="0">
                <a:pos x="280" y="29"/>
              </a:cxn>
              <a:cxn ang="0">
                <a:pos x="380" y="68"/>
              </a:cxn>
              <a:cxn ang="0">
                <a:pos x="455" y="108"/>
              </a:cxn>
              <a:cxn ang="0">
                <a:pos x="503" y="150"/>
              </a:cxn>
              <a:cxn ang="0">
                <a:pos x="524" y="196"/>
              </a:cxn>
              <a:cxn ang="0">
                <a:pos x="526" y="281"/>
              </a:cxn>
              <a:cxn ang="0">
                <a:pos x="529" y="388"/>
              </a:cxn>
              <a:cxn ang="0">
                <a:pos x="543" y="536"/>
              </a:cxn>
              <a:cxn ang="0">
                <a:pos x="556" y="688"/>
              </a:cxn>
              <a:cxn ang="0">
                <a:pos x="566" y="824"/>
              </a:cxn>
              <a:cxn ang="0">
                <a:pos x="575" y="949"/>
              </a:cxn>
              <a:cxn ang="0">
                <a:pos x="583" y="1060"/>
              </a:cxn>
              <a:cxn ang="0">
                <a:pos x="589" y="1158"/>
              </a:cxn>
              <a:cxn ang="0">
                <a:pos x="593" y="1244"/>
              </a:cxn>
              <a:cxn ang="0">
                <a:pos x="593" y="1315"/>
              </a:cxn>
              <a:cxn ang="0">
                <a:pos x="589" y="1398"/>
              </a:cxn>
              <a:cxn ang="0">
                <a:pos x="568" y="1473"/>
              </a:cxn>
              <a:cxn ang="0">
                <a:pos x="551" y="1509"/>
              </a:cxn>
              <a:cxn ang="0">
                <a:pos x="533" y="1528"/>
              </a:cxn>
              <a:cxn ang="0">
                <a:pos x="499" y="1546"/>
              </a:cxn>
              <a:cxn ang="0">
                <a:pos x="468" y="1544"/>
              </a:cxn>
              <a:cxn ang="0">
                <a:pos x="443" y="1532"/>
              </a:cxn>
              <a:cxn ang="0">
                <a:pos x="418" y="1513"/>
              </a:cxn>
              <a:cxn ang="0">
                <a:pos x="393" y="1484"/>
              </a:cxn>
              <a:cxn ang="0">
                <a:pos x="362" y="1440"/>
              </a:cxn>
              <a:cxn ang="0">
                <a:pos x="336" y="1390"/>
              </a:cxn>
              <a:cxn ang="0">
                <a:pos x="318" y="1336"/>
              </a:cxn>
              <a:cxn ang="0">
                <a:pos x="301" y="1242"/>
              </a:cxn>
              <a:cxn ang="0">
                <a:pos x="288" y="1146"/>
              </a:cxn>
              <a:cxn ang="0">
                <a:pos x="276" y="1064"/>
              </a:cxn>
              <a:cxn ang="0">
                <a:pos x="264" y="995"/>
              </a:cxn>
              <a:cxn ang="0">
                <a:pos x="257" y="939"/>
              </a:cxn>
              <a:cxn ang="0">
                <a:pos x="251" y="897"/>
              </a:cxn>
              <a:cxn ang="0">
                <a:pos x="247" y="868"/>
              </a:cxn>
              <a:cxn ang="0">
                <a:pos x="243" y="851"/>
              </a:cxn>
              <a:cxn ang="0">
                <a:pos x="240" y="807"/>
              </a:cxn>
              <a:cxn ang="0">
                <a:pos x="224" y="659"/>
              </a:cxn>
              <a:cxn ang="0">
                <a:pos x="205" y="538"/>
              </a:cxn>
              <a:cxn ang="0">
                <a:pos x="186" y="442"/>
              </a:cxn>
              <a:cxn ang="0">
                <a:pos x="165" y="369"/>
              </a:cxn>
              <a:cxn ang="0">
                <a:pos x="144" y="302"/>
              </a:cxn>
              <a:cxn ang="0">
                <a:pos x="113" y="236"/>
              </a:cxn>
              <a:cxn ang="0">
                <a:pos x="73" y="177"/>
              </a:cxn>
              <a:cxn ang="0">
                <a:pos x="28" y="125"/>
              </a:cxn>
              <a:cxn ang="0">
                <a:pos x="5" y="102"/>
              </a:cxn>
              <a:cxn ang="0">
                <a:pos x="0" y="81"/>
              </a:cxn>
              <a:cxn ang="0">
                <a:pos x="7" y="43"/>
              </a:cxn>
              <a:cxn ang="0">
                <a:pos x="25" y="18"/>
              </a:cxn>
              <a:cxn ang="0">
                <a:pos x="53" y="2"/>
              </a:cxn>
              <a:cxn ang="0">
                <a:pos x="82" y="0"/>
              </a:cxn>
            </a:cxnLst>
            <a:rect l="0" t="0" r="r" b="b"/>
            <a:pathLst>
              <a:path w="593" h="1546">
                <a:moveTo>
                  <a:pt x="82" y="0"/>
                </a:moveTo>
                <a:lnTo>
                  <a:pt x="111" y="0"/>
                </a:lnTo>
                <a:lnTo>
                  <a:pt x="142" y="2"/>
                </a:lnTo>
                <a:lnTo>
                  <a:pt x="170" y="4"/>
                </a:lnTo>
                <a:lnTo>
                  <a:pt x="197" y="10"/>
                </a:lnTo>
                <a:lnTo>
                  <a:pt x="226" y="14"/>
                </a:lnTo>
                <a:lnTo>
                  <a:pt x="253" y="21"/>
                </a:lnTo>
                <a:lnTo>
                  <a:pt x="280" y="29"/>
                </a:lnTo>
                <a:lnTo>
                  <a:pt x="307" y="41"/>
                </a:lnTo>
                <a:lnTo>
                  <a:pt x="332" y="48"/>
                </a:lnTo>
                <a:lnTo>
                  <a:pt x="357" y="58"/>
                </a:lnTo>
                <a:lnTo>
                  <a:pt x="380" y="68"/>
                </a:lnTo>
                <a:lnTo>
                  <a:pt x="401" y="77"/>
                </a:lnTo>
                <a:lnTo>
                  <a:pt x="420" y="87"/>
                </a:lnTo>
                <a:lnTo>
                  <a:pt x="437" y="96"/>
                </a:lnTo>
                <a:lnTo>
                  <a:pt x="455" y="108"/>
                </a:lnTo>
                <a:lnTo>
                  <a:pt x="468" y="117"/>
                </a:lnTo>
                <a:lnTo>
                  <a:pt x="481" y="129"/>
                </a:lnTo>
                <a:lnTo>
                  <a:pt x="493" y="139"/>
                </a:lnTo>
                <a:lnTo>
                  <a:pt x="503" y="150"/>
                </a:lnTo>
                <a:lnTo>
                  <a:pt x="510" y="162"/>
                </a:lnTo>
                <a:lnTo>
                  <a:pt x="516" y="173"/>
                </a:lnTo>
                <a:lnTo>
                  <a:pt x="520" y="185"/>
                </a:lnTo>
                <a:lnTo>
                  <a:pt x="524" y="196"/>
                </a:lnTo>
                <a:lnTo>
                  <a:pt x="524" y="208"/>
                </a:lnTo>
                <a:lnTo>
                  <a:pt x="524" y="233"/>
                </a:lnTo>
                <a:lnTo>
                  <a:pt x="524" y="256"/>
                </a:lnTo>
                <a:lnTo>
                  <a:pt x="526" y="281"/>
                </a:lnTo>
                <a:lnTo>
                  <a:pt x="526" y="308"/>
                </a:lnTo>
                <a:lnTo>
                  <a:pt x="526" y="332"/>
                </a:lnTo>
                <a:lnTo>
                  <a:pt x="527" y="359"/>
                </a:lnTo>
                <a:lnTo>
                  <a:pt x="529" y="388"/>
                </a:lnTo>
                <a:lnTo>
                  <a:pt x="531" y="415"/>
                </a:lnTo>
                <a:lnTo>
                  <a:pt x="535" y="457"/>
                </a:lnTo>
                <a:lnTo>
                  <a:pt x="539" y="498"/>
                </a:lnTo>
                <a:lnTo>
                  <a:pt x="543" y="536"/>
                </a:lnTo>
                <a:lnTo>
                  <a:pt x="545" y="574"/>
                </a:lnTo>
                <a:lnTo>
                  <a:pt x="549" y="613"/>
                </a:lnTo>
                <a:lnTo>
                  <a:pt x="552" y="651"/>
                </a:lnTo>
                <a:lnTo>
                  <a:pt x="556" y="688"/>
                </a:lnTo>
                <a:lnTo>
                  <a:pt x="558" y="722"/>
                </a:lnTo>
                <a:lnTo>
                  <a:pt x="562" y="757"/>
                </a:lnTo>
                <a:lnTo>
                  <a:pt x="564" y="791"/>
                </a:lnTo>
                <a:lnTo>
                  <a:pt x="566" y="824"/>
                </a:lnTo>
                <a:lnTo>
                  <a:pt x="570" y="857"/>
                </a:lnTo>
                <a:lnTo>
                  <a:pt x="572" y="887"/>
                </a:lnTo>
                <a:lnTo>
                  <a:pt x="574" y="918"/>
                </a:lnTo>
                <a:lnTo>
                  <a:pt x="575" y="949"/>
                </a:lnTo>
                <a:lnTo>
                  <a:pt x="577" y="977"/>
                </a:lnTo>
                <a:lnTo>
                  <a:pt x="579" y="1006"/>
                </a:lnTo>
                <a:lnTo>
                  <a:pt x="581" y="1033"/>
                </a:lnTo>
                <a:lnTo>
                  <a:pt x="583" y="1060"/>
                </a:lnTo>
                <a:lnTo>
                  <a:pt x="585" y="1085"/>
                </a:lnTo>
                <a:lnTo>
                  <a:pt x="587" y="1110"/>
                </a:lnTo>
                <a:lnTo>
                  <a:pt x="587" y="1135"/>
                </a:lnTo>
                <a:lnTo>
                  <a:pt x="589" y="1158"/>
                </a:lnTo>
                <a:lnTo>
                  <a:pt x="589" y="1181"/>
                </a:lnTo>
                <a:lnTo>
                  <a:pt x="591" y="1202"/>
                </a:lnTo>
                <a:lnTo>
                  <a:pt x="591" y="1223"/>
                </a:lnTo>
                <a:lnTo>
                  <a:pt x="593" y="1244"/>
                </a:lnTo>
                <a:lnTo>
                  <a:pt x="593" y="1263"/>
                </a:lnTo>
                <a:lnTo>
                  <a:pt x="593" y="1281"/>
                </a:lnTo>
                <a:lnTo>
                  <a:pt x="593" y="1300"/>
                </a:lnTo>
                <a:lnTo>
                  <a:pt x="593" y="1315"/>
                </a:lnTo>
                <a:lnTo>
                  <a:pt x="593" y="1333"/>
                </a:lnTo>
                <a:lnTo>
                  <a:pt x="593" y="1356"/>
                </a:lnTo>
                <a:lnTo>
                  <a:pt x="591" y="1377"/>
                </a:lnTo>
                <a:lnTo>
                  <a:pt x="589" y="1398"/>
                </a:lnTo>
                <a:lnTo>
                  <a:pt x="585" y="1419"/>
                </a:lnTo>
                <a:lnTo>
                  <a:pt x="579" y="1438"/>
                </a:lnTo>
                <a:lnTo>
                  <a:pt x="575" y="1455"/>
                </a:lnTo>
                <a:lnTo>
                  <a:pt x="568" y="1473"/>
                </a:lnTo>
                <a:lnTo>
                  <a:pt x="562" y="1488"/>
                </a:lnTo>
                <a:lnTo>
                  <a:pt x="558" y="1496"/>
                </a:lnTo>
                <a:lnTo>
                  <a:pt x="554" y="1502"/>
                </a:lnTo>
                <a:lnTo>
                  <a:pt x="551" y="1509"/>
                </a:lnTo>
                <a:lnTo>
                  <a:pt x="547" y="1515"/>
                </a:lnTo>
                <a:lnTo>
                  <a:pt x="543" y="1519"/>
                </a:lnTo>
                <a:lnTo>
                  <a:pt x="539" y="1525"/>
                </a:lnTo>
                <a:lnTo>
                  <a:pt x="533" y="1528"/>
                </a:lnTo>
                <a:lnTo>
                  <a:pt x="529" y="1532"/>
                </a:lnTo>
                <a:lnTo>
                  <a:pt x="520" y="1538"/>
                </a:lnTo>
                <a:lnTo>
                  <a:pt x="508" y="1542"/>
                </a:lnTo>
                <a:lnTo>
                  <a:pt x="499" y="1546"/>
                </a:lnTo>
                <a:lnTo>
                  <a:pt x="487" y="1546"/>
                </a:lnTo>
                <a:lnTo>
                  <a:pt x="481" y="1546"/>
                </a:lnTo>
                <a:lnTo>
                  <a:pt x="476" y="1544"/>
                </a:lnTo>
                <a:lnTo>
                  <a:pt x="468" y="1544"/>
                </a:lnTo>
                <a:lnTo>
                  <a:pt x="462" y="1542"/>
                </a:lnTo>
                <a:lnTo>
                  <a:pt x="456" y="1538"/>
                </a:lnTo>
                <a:lnTo>
                  <a:pt x="449" y="1536"/>
                </a:lnTo>
                <a:lnTo>
                  <a:pt x="443" y="1532"/>
                </a:lnTo>
                <a:lnTo>
                  <a:pt x="437" y="1528"/>
                </a:lnTo>
                <a:lnTo>
                  <a:pt x="430" y="1525"/>
                </a:lnTo>
                <a:lnTo>
                  <a:pt x="424" y="1519"/>
                </a:lnTo>
                <a:lnTo>
                  <a:pt x="418" y="1513"/>
                </a:lnTo>
                <a:lnTo>
                  <a:pt x="410" y="1507"/>
                </a:lnTo>
                <a:lnTo>
                  <a:pt x="405" y="1500"/>
                </a:lnTo>
                <a:lnTo>
                  <a:pt x="399" y="1492"/>
                </a:lnTo>
                <a:lnTo>
                  <a:pt x="393" y="1484"/>
                </a:lnTo>
                <a:lnTo>
                  <a:pt x="387" y="1477"/>
                </a:lnTo>
                <a:lnTo>
                  <a:pt x="378" y="1465"/>
                </a:lnTo>
                <a:lnTo>
                  <a:pt x="370" y="1452"/>
                </a:lnTo>
                <a:lnTo>
                  <a:pt x="362" y="1440"/>
                </a:lnTo>
                <a:lnTo>
                  <a:pt x="355" y="1427"/>
                </a:lnTo>
                <a:lnTo>
                  <a:pt x="347" y="1415"/>
                </a:lnTo>
                <a:lnTo>
                  <a:pt x="341" y="1402"/>
                </a:lnTo>
                <a:lnTo>
                  <a:pt x="336" y="1390"/>
                </a:lnTo>
                <a:lnTo>
                  <a:pt x="330" y="1377"/>
                </a:lnTo>
                <a:lnTo>
                  <a:pt x="326" y="1363"/>
                </a:lnTo>
                <a:lnTo>
                  <a:pt x="322" y="1350"/>
                </a:lnTo>
                <a:lnTo>
                  <a:pt x="318" y="1336"/>
                </a:lnTo>
                <a:lnTo>
                  <a:pt x="314" y="1323"/>
                </a:lnTo>
                <a:lnTo>
                  <a:pt x="309" y="1296"/>
                </a:lnTo>
                <a:lnTo>
                  <a:pt x="307" y="1269"/>
                </a:lnTo>
                <a:lnTo>
                  <a:pt x="301" y="1242"/>
                </a:lnTo>
                <a:lnTo>
                  <a:pt x="297" y="1217"/>
                </a:lnTo>
                <a:lnTo>
                  <a:pt x="295" y="1192"/>
                </a:lnTo>
                <a:lnTo>
                  <a:pt x="291" y="1169"/>
                </a:lnTo>
                <a:lnTo>
                  <a:pt x="288" y="1146"/>
                </a:lnTo>
                <a:lnTo>
                  <a:pt x="284" y="1125"/>
                </a:lnTo>
                <a:lnTo>
                  <a:pt x="282" y="1104"/>
                </a:lnTo>
                <a:lnTo>
                  <a:pt x="278" y="1083"/>
                </a:lnTo>
                <a:lnTo>
                  <a:pt x="276" y="1064"/>
                </a:lnTo>
                <a:lnTo>
                  <a:pt x="272" y="1047"/>
                </a:lnTo>
                <a:lnTo>
                  <a:pt x="270" y="1027"/>
                </a:lnTo>
                <a:lnTo>
                  <a:pt x="266" y="1012"/>
                </a:lnTo>
                <a:lnTo>
                  <a:pt x="264" y="995"/>
                </a:lnTo>
                <a:lnTo>
                  <a:pt x="263" y="979"/>
                </a:lnTo>
                <a:lnTo>
                  <a:pt x="261" y="966"/>
                </a:lnTo>
                <a:lnTo>
                  <a:pt x="259" y="953"/>
                </a:lnTo>
                <a:lnTo>
                  <a:pt x="257" y="939"/>
                </a:lnTo>
                <a:lnTo>
                  <a:pt x="255" y="928"/>
                </a:lnTo>
                <a:lnTo>
                  <a:pt x="253" y="916"/>
                </a:lnTo>
                <a:lnTo>
                  <a:pt x="251" y="906"/>
                </a:lnTo>
                <a:lnTo>
                  <a:pt x="251" y="897"/>
                </a:lnTo>
                <a:lnTo>
                  <a:pt x="249" y="889"/>
                </a:lnTo>
                <a:lnTo>
                  <a:pt x="247" y="881"/>
                </a:lnTo>
                <a:lnTo>
                  <a:pt x="247" y="874"/>
                </a:lnTo>
                <a:lnTo>
                  <a:pt x="247" y="868"/>
                </a:lnTo>
                <a:lnTo>
                  <a:pt x="245" y="862"/>
                </a:lnTo>
                <a:lnTo>
                  <a:pt x="245" y="858"/>
                </a:lnTo>
                <a:lnTo>
                  <a:pt x="245" y="855"/>
                </a:lnTo>
                <a:lnTo>
                  <a:pt x="243" y="851"/>
                </a:lnTo>
                <a:lnTo>
                  <a:pt x="243" y="849"/>
                </a:lnTo>
                <a:lnTo>
                  <a:pt x="243" y="849"/>
                </a:lnTo>
                <a:lnTo>
                  <a:pt x="243" y="849"/>
                </a:lnTo>
                <a:lnTo>
                  <a:pt x="240" y="807"/>
                </a:lnTo>
                <a:lnTo>
                  <a:pt x="236" y="766"/>
                </a:lnTo>
                <a:lnTo>
                  <a:pt x="232" y="730"/>
                </a:lnTo>
                <a:lnTo>
                  <a:pt x="228" y="693"/>
                </a:lnTo>
                <a:lnTo>
                  <a:pt x="224" y="659"/>
                </a:lnTo>
                <a:lnTo>
                  <a:pt x="220" y="626"/>
                </a:lnTo>
                <a:lnTo>
                  <a:pt x="215" y="595"/>
                </a:lnTo>
                <a:lnTo>
                  <a:pt x="211" y="565"/>
                </a:lnTo>
                <a:lnTo>
                  <a:pt x="205" y="538"/>
                </a:lnTo>
                <a:lnTo>
                  <a:pt x="201" y="511"/>
                </a:lnTo>
                <a:lnTo>
                  <a:pt x="195" y="486"/>
                </a:lnTo>
                <a:lnTo>
                  <a:pt x="192" y="463"/>
                </a:lnTo>
                <a:lnTo>
                  <a:pt x="186" y="442"/>
                </a:lnTo>
                <a:lnTo>
                  <a:pt x="180" y="423"/>
                </a:lnTo>
                <a:lnTo>
                  <a:pt x="174" y="403"/>
                </a:lnTo>
                <a:lnTo>
                  <a:pt x="169" y="386"/>
                </a:lnTo>
                <a:lnTo>
                  <a:pt x="165" y="369"/>
                </a:lnTo>
                <a:lnTo>
                  <a:pt x="161" y="352"/>
                </a:lnTo>
                <a:lnTo>
                  <a:pt x="155" y="334"/>
                </a:lnTo>
                <a:lnTo>
                  <a:pt x="149" y="319"/>
                </a:lnTo>
                <a:lnTo>
                  <a:pt x="144" y="302"/>
                </a:lnTo>
                <a:lnTo>
                  <a:pt x="138" y="284"/>
                </a:lnTo>
                <a:lnTo>
                  <a:pt x="130" y="269"/>
                </a:lnTo>
                <a:lnTo>
                  <a:pt x="122" y="254"/>
                </a:lnTo>
                <a:lnTo>
                  <a:pt x="113" y="236"/>
                </a:lnTo>
                <a:lnTo>
                  <a:pt x="103" y="221"/>
                </a:lnTo>
                <a:lnTo>
                  <a:pt x="94" y="206"/>
                </a:lnTo>
                <a:lnTo>
                  <a:pt x="84" y="190"/>
                </a:lnTo>
                <a:lnTo>
                  <a:pt x="73" y="177"/>
                </a:lnTo>
                <a:lnTo>
                  <a:pt x="61" y="162"/>
                </a:lnTo>
                <a:lnTo>
                  <a:pt x="49" y="146"/>
                </a:lnTo>
                <a:lnTo>
                  <a:pt x="38" y="133"/>
                </a:lnTo>
                <a:lnTo>
                  <a:pt x="28" y="125"/>
                </a:lnTo>
                <a:lnTo>
                  <a:pt x="21" y="119"/>
                </a:lnTo>
                <a:lnTo>
                  <a:pt x="15" y="114"/>
                </a:lnTo>
                <a:lnTo>
                  <a:pt x="9" y="108"/>
                </a:lnTo>
                <a:lnTo>
                  <a:pt x="5" y="102"/>
                </a:lnTo>
                <a:lnTo>
                  <a:pt x="1" y="98"/>
                </a:lnTo>
                <a:lnTo>
                  <a:pt x="1" y="94"/>
                </a:lnTo>
                <a:lnTo>
                  <a:pt x="0" y="93"/>
                </a:lnTo>
                <a:lnTo>
                  <a:pt x="0" y="81"/>
                </a:lnTo>
                <a:lnTo>
                  <a:pt x="1" y="69"/>
                </a:lnTo>
                <a:lnTo>
                  <a:pt x="3" y="60"/>
                </a:lnTo>
                <a:lnTo>
                  <a:pt x="5" y="50"/>
                </a:lnTo>
                <a:lnTo>
                  <a:pt x="7" y="43"/>
                </a:lnTo>
                <a:lnTo>
                  <a:pt x="11" y="35"/>
                </a:lnTo>
                <a:lnTo>
                  <a:pt x="15" y="29"/>
                </a:lnTo>
                <a:lnTo>
                  <a:pt x="19" y="21"/>
                </a:lnTo>
                <a:lnTo>
                  <a:pt x="25" y="18"/>
                </a:lnTo>
                <a:lnTo>
                  <a:pt x="30" y="12"/>
                </a:lnTo>
                <a:lnTo>
                  <a:pt x="38" y="8"/>
                </a:lnTo>
                <a:lnTo>
                  <a:pt x="46" y="6"/>
                </a:lnTo>
                <a:lnTo>
                  <a:pt x="53" y="2"/>
                </a:lnTo>
                <a:lnTo>
                  <a:pt x="61" y="0"/>
                </a:lnTo>
                <a:lnTo>
                  <a:pt x="71" y="0"/>
                </a:lnTo>
                <a:lnTo>
                  <a:pt x="82" y="0"/>
                </a:lnTo>
                <a:lnTo>
                  <a:pt x="8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563937" y="1839912"/>
            <a:ext cx="2265363" cy="1368425"/>
          </a:xfrm>
          <a:custGeom>
            <a:avLst/>
            <a:gdLst/>
            <a:ahLst/>
            <a:cxnLst>
              <a:cxn ang="0">
                <a:pos x="2430" y="11"/>
              </a:cxn>
              <a:cxn ang="0">
                <a:pos x="2560" y="63"/>
              </a:cxn>
              <a:cxn ang="0">
                <a:pos x="2720" y="148"/>
              </a:cxn>
              <a:cxn ang="0">
                <a:pos x="2804" y="199"/>
              </a:cxn>
              <a:cxn ang="0">
                <a:pos x="2848" y="238"/>
              </a:cxn>
              <a:cxn ang="0">
                <a:pos x="2846" y="295"/>
              </a:cxn>
              <a:cxn ang="0">
                <a:pos x="2804" y="376"/>
              </a:cxn>
              <a:cxn ang="0">
                <a:pos x="2777" y="437"/>
              </a:cxn>
              <a:cxn ang="0">
                <a:pos x="2747" y="533"/>
              </a:cxn>
              <a:cxn ang="0">
                <a:pos x="2633" y="948"/>
              </a:cxn>
              <a:cxn ang="0">
                <a:pos x="2509" y="1349"/>
              </a:cxn>
              <a:cxn ang="0">
                <a:pos x="2395" y="1647"/>
              </a:cxn>
              <a:cxn ang="0">
                <a:pos x="2315" y="1697"/>
              </a:cxn>
              <a:cxn ang="0">
                <a:pos x="2242" y="1720"/>
              </a:cxn>
              <a:cxn ang="0">
                <a:pos x="2176" y="1716"/>
              </a:cxn>
              <a:cxn ang="0">
                <a:pos x="2142" y="1685"/>
              </a:cxn>
              <a:cxn ang="0">
                <a:pos x="2111" y="1618"/>
              </a:cxn>
              <a:cxn ang="0">
                <a:pos x="2098" y="1526"/>
              </a:cxn>
              <a:cxn ang="0">
                <a:pos x="2115" y="1461"/>
              </a:cxn>
              <a:cxn ang="0">
                <a:pos x="2136" y="1403"/>
              </a:cxn>
              <a:cxn ang="0">
                <a:pos x="2153" y="1332"/>
              </a:cxn>
              <a:cxn ang="0">
                <a:pos x="2173" y="1238"/>
              </a:cxn>
              <a:cxn ang="0">
                <a:pos x="2190" y="1123"/>
              </a:cxn>
              <a:cxn ang="0">
                <a:pos x="2207" y="983"/>
              </a:cxn>
              <a:cxn ang="0">
                <a:pos x="2232" y="783"/>
              </a:cxn>
              <a:cxn ang="0">
                <a:pos x="2255" y="562"/>
              </a:cxn>
              <a:cxn ang="0">
                <a:pos x="2265" y="378"/>
              </a:cxn>
              <a:cxn ang="0">
                <a:pos x="2253" y="299"/>
              </a:cxn>
              <a:cxn ang="0">
                <a:pos x="2203" y="263"/>
              </a:cxn>
              <a:cxn ang="0">
                <a:pos x="2127" y="253"/>
              </a:cxn>
              <a:cxn ang="0">
                <a:pos x="2056" y="255"/>
              </a:cxn>
              <a:cxn ang="0">
                <a:pos x="1954" y="261"/>
              </a:cxn>
              <a:cxn ang="0">
                <a:pos x="1821" y="272"/>
              </a:cxn>
              <a:cxn ang="0">
                <a:pos x="1658" y="286"/>
              </a:cxn>
              <a:cxn ang="0">
                <a:pos x="1464" y="307"/>
              </a:cxn>
              <a:cxn ang="0">
                <a:pos x="1226" y="332"/>
              </a:cxn>
              <a:cxn ang="0">
                <a:pos x="1007" y="355"/>
              </a:cxn>
              <a:cxn ang="0">
                <a:pos x="819" y="374"/>
              </a:cxn>
              <a:cxn ang="0">
                <a:pos x="662" y="389"/>
              </a:cxn>
              <a:cxn ang="0">
                <a:pos x="533" y="403"/>
              </a:cxn>
              <a:cxn ang="0">
                <a:pos x="424" y="420"/>
              </a:cxn>
              <a:cxn ang="0">
                <a:pos x="324" y="437"/>
              </a:cxn>
              <a:cxn ang="0">
                <a:pos x="247" y="443"/>
              </a:cxn>
              <a:cxn ang="0">
                <a:pos x="138" y="424"/>
              </a:cxn>
              <a:cxn ang="0">
                <a:pos x="50" y="374"/>
              </a:cxn>
              <a:cxn ang="0">
                <a:pos x="15" y="340"/>
              </a:cxn>
              <a:cxn ang="0">
                <a:pos x="0" y="315"/>
              </a:cxn>
              <a:cxn ang="0">
                <a:pos x="11" y="295"/>
              </a:cxn>
              <a:cxn ang="0">
                <a:pos x="51" y="278"/>
              </a:cxn>
              <a:cxn ang="0">
                <a:pos x="268" y="261"/>
              </a:cxn>
              <a:cxn ang="0">
                <a:pos x="1265" y="161"/>
              </a:cxn>
              <a:cxn ang="0">
                <a:pos x="1604" y="113"/>
              </a:cxn>
              <a:cxn ang="0">
                <a:pos x="1779" y="88"/>
              </a:cxn>
              <a:cxn ang="0">
                <a:pos x="1929" y="67"/>
              </a:cxn>
              <a:cxn ang="0">
                <a:pos x="2048" y="48"/>
              </a:cxn>
              <a:cxn ang="0">
                <a:pos x="2142" y="32"/>
              </a:cxn>
              <a:cxn ang="0">
                <a:pos x="2257" y="11"/>
              </a:cxn>
              <a:cxn ang="0">
                <a:pos x="2359" y="0"/>
              </a:cxn>
            </a:cxnLst>
            <a:rect l="0" t="0" r="r" b="b"/>
            <a:pathLst>
              <a:path w="2852" h="1724">
                <a:moveTo>
                  <a:pt x="2359" y="0"/>
                </a:moveTo>
                <a:lnTo>
                  <a:pt x="2370" y="0"/>
                </a:lnTo>
                <a:lnTo>
                  <a:pt x="2384" y="2"/>
                </a:lnTo>
                <a:lnTo>
                  <a:pt x="2397" y="4"/>
                </a:lnTo>
                <a:lnTo>
                  <a:pt x="2413" y="7"/>
                </a:lnTo>
                <a:lnTo>
                  <a:pt x="2430" y="11"/>
                </a:lnTo>
                <a:lnTo>
                  <a:pt x="2449" y="17"/>
                </a:lnTo>
                <a:lnTo>
                  <a:pt x="2468" y="25"/>
                </a:lnTo>
                <a:lnTo>
                  <a:pt x="2489" y="32"/>
                </a:lnTo>
                <a:lnTo>
                  <a:pt x="2512" y="42"/>
                </a:lnTo>
                <a:lnTo>
                  <a:pt x="2535" y="52"/>
                </a:lnTo>
                <a:lnTo>
                  <a:pt x="2560" y="63"/>
                </a:lnTo>
                <a:lnTo>
                  <a:pt x="2585" y="77"/>
                </a:lnTo>
                <a:lnTo>
                  <a:pt x="2614" y="90"/>
                </a:lnTo>
                <a:lnTo>
                  <a:pt x="2641" y="105"/>
                </a:lnTo>
                <a:lnTo>
                  <a:pt x="2672" y="121"/>
                </a:lnTo>
                <a:lnTo>
                  <a:pt x="2702" y="138"/>
                </a:lnTo>
                <a:lnTo>
                  <a:pt x="2720" y="148"/>
                </a:lnTo>
                <a:lnTo>
                  <a:pt x="2737" y="157"/>
                </a:lnTo>
                <a:lnTo>
                  <a:pt x="2754" y="165"/>
                </a:lnTo>
                <a:lnTo>
                  <a:pt x="2768" y="174"/>
                </a:lnTo>
                <a:lnTo>
                  <a:pt x="2781" y="182"/>
                </a:lnTo>
                <a:lnTo>
                  <a:pt x="2795" y="192"/>
                </a:lnTo>
                <a:lnTo>
                  <a:pt x="2804" y="199"/>
                </a:lnTo>
                <a:lnTo>
                  <a:pt x="2816" y="207"/>
                </a:lnTo>
                <a:lnTo>
                  <a:pt x="2823" y="213"/>
                </a:lnTo>
                <a:lnTo>
                  <a:pt x="2831" y="221"/>
                </a:lnTo>
                <a:lnTo>
                  <a:pt x="2839" y="226"/>
                </a:lnTo>
                <a:lnTo>
                  <a:pt x="2843" y="232"/>
                </a:lnTo>
                <a:lnTo>
                  <a:pt x="2848" y="238"/>
                </a:lnTo>
                <a:lnTo>
                  <a:pt x="2850" y="244"/>
                </a:lnTo>
                <a:lnTo>
                  <a:pt x="2852" y="247"/>
                </a:lnTo>
                <a:lnTo>
                  <a:pt x="2852" y="253"/>
                </a:lnTo>
                <a:lnTo>
                  <a:pt x="2852" y="269"/>
                </a:lnTo>
                <a:lnTo>
                  <a:pt x="2850" y="282"/>
                </a:lnTo>
                <a:lnTo>
                  <a:pt x="2846" y="295"/>
                </a:lnTo>
                <a:lnTo>
                  <a:pt x="2843" y="311"/>
                </a:lnTo>
                <a:lnTo>
                  <a:pt x="2837" y="324"/>
                </a:lnTo>
                <a:lnTo>
                  <a:pt x="2829" y="340"/>
                </a:lnTo>
                <a:lnTo>
                  <a:pt x="2820" y="353"/>
                </a:lnTo>
                <a:lnTo>
                  <a:pt x="2810" y="368"/>
                </a:lnTo>
                <a:lnTo>
                  <a:pt x="2804" y="376"/>
                </a:lnTo>
                <a:lnTo>
                  <a:pt x="2800" y="386"/>
                </a:lnTo>
                <a:lnTo>
                  <a:pt x="2795" y="393"/>
                </a:lnTo>
                <a:lnTo>
                  <a:pt x="2791" y="403"/>
                </a:lnTo>
                <a:lnTo>
                  <a:pt x="2785" y="414"/>
                </a:lnTo>
                <a:lnTo>
                  <a:pt x="2781" y="426"/>
                </a:lnTo>
                <a:lnTo>
                  <a:pt x="2777" y="437"/>
                </a:lnTo>
                <a:lnTo>
                  <a:pt x="2772" y="449"/>
                </a:lnTo>
                <a:lnTo>
                  <a:pt x="2768" y="462"/>
                </a:lnTo>
                <a:lnTo>
                  <a:pt x="2764" y="476"/>
                </a:lnTo>
                <a:lnTo>
                  <a:pt x="2760" y="489"/>
                </a:lnTo>
                <a:lnTo>
                  <a:pt x="2754" y="503"/>
                </a:lnTo>
                <a:lnTo>
                  <a:pt x="2747" y="533"/>
                </a:lnTo>
                <a:lnTo>
                  <a:pt x="2741" y="564"/>
                </a:lnTo>
                <a:lnTo>
                  <a:pt x="2718" y="645"/>
                </a:lnTo>
                <a:lnTo>
                  <a:pt x="2697" y="723"/>
                </a:lnTo>
                <a:lnTo>
                  <a:pt x="2676" y="800"/>
                </a:lnTo>
                <a:lnTo>
                  <a:pt x="2654" y="875"/>
                </a:lnTo>
                <a:lnTo>
                  <a:pt x="2633" y="948"/>
                </a:lnTo>
                <a:lnTo>
                  <a:pt x="2612" y="1019"/>
                </a:lnTo>
                <a:lnTo>
                  <a:pt x="2591" y="1088"/>
                </a:lnTo>
                <a:lnTo>
                  <a:pt x="2570" y="1157"/>
                </a:lnTo>
                <a:lnTo>
                  <a:pt x="2549" y="1223"/>
                </a:lnTo>
                <a:lnTo>
                  <a:pt x="2530" y="1288"/>
                </a:lnTo>
                <a:lnTo>
                  <a:pt x="2509" y="1349"/>
                </a:lnTo>
                <a:lnTo>
                  <a:pt x="2489" y="1411"/>
                </a:lnTo>
                <a:lnTo>
                  <a:pt x="2468" y="1470"/>
                </a:lnTo>
                <a:lnTo>
                  <a:pt x="2449" y="1528"/>
                </a:lnTo>
                <a:lnTo>
                  <a:pt x="2428" y="1583"/>
                </a:lnTo>
                <a:lnTo>
                  <a:pt x="2409" y="1637"/>
                </a:lnTo>
                <a:lnTo>
                  <a:pt x="2395" y="1647"/>
                </a:lnTo>
                <a:lnTo>
                  <a:pt x="2382" y="1656"/>
                </a:lnTo>
                <a:lnTo>
                  <a:pt x="2368" y="1666"/>
                </a:lnTo>
                <a:lnTo>
                  <a:pt x="2355" y="1676"/>
                </a:lnTo>
                <a:lnTo>
                  <a:pt x="2342" y="1683"/>
                </a:lnTo>
                <a:lnTo>
                  <a:pt x="2328" y="1689"/>
                </a:lnTo>
                <a:lnTo>
                  <a:pt x="2315" y="1697"/>
                </a:lnTo>
                <a:lnTo>
                  <a:pt x="2303" y="1702"/>
                </a:lnTo>
                <a:lnTo>
                  <a:pt x="2290" y="1706"/>
                </a:lnTo>
                <a:lnTo>
                  <a:pt x="2278" y="1712"/>
                </a:lnTo>
                <a:lnTo>
                  <a:pt x="2267" y="1714"/>
                </a:lnTo>
                <a:lnTo>
                  <a:pt x="2253" y="1718"/>
                </a:lnTo>
                <a:lnTo>
                  <a:pt x="2242" y="1720"/>
                </a:lnTo>
                <a:lnTo>
                  <a:pt x="2232" y="1722"/>
                </a:lnTo>
                <a:lnTo>
                  <a:pt x="2221" y="1724"/>
                </a:lnTo>
                <a:lnTo>
                  <a:pt x="2209" y="1724"/>
                </a:lnTo>
                <a:lnTo>
                  <a:pt x="2198" y="1722"/>
                </a:lnTo>
                <a:lnTo>
                  <a:pt x="2188" y="1720"/>
                </a:lnTo>
                <a:lnTo>
                  <a:pt x="2176" y="1716"/>
                </a:lnTo>
                <a:lnTo>
                  <a:pt x="2167" y="1710"/>
                </a:lnTo>
                <a:lnTo>
                  <a:pt x="2161" y="1706"/>
                </a:lnTo>
                <a:lnTo>
                  <a:pt x="2157" y="1702"/>
                </a:lnTo>
                <a:lnTo>
                  <a:pt x="2152" y="1697"/>
                </a:lnTo>
                <a:lnTo>
                  <a:pt x="2148" y="1691"/>
                </a:lnTo>
                <a:lnTo>
                  <a:pt x="2142" y="1685"/>
                </a:lnTo>
                <a:lnTo>
                  <a:pt x="2138" y="1679"/>
                </a:lnTo>
                <a:lnTo>
                  <a:pt x="2132" y="1674"/>
                </a:lnTo>
                <a:lnTo>
                  <a:pt x="2128" y="1666"/>
                </a:lnTo>
                <a:lnTo>
                  <a:pt x="2123" y="1651"/>
                </a:lnTo>
                <a:lnTo>
                  <a:pt x="2115" y="1635"/>
                </a:lnTo>
                <a:lnTo>
                  <a:pt x="2111" y="1618"/>
                </a:lnTo>
                <a:lnTo>
                  <a:pt x="2105" y="1601"/>
                </a:lnTo>
                <a:lnTo>
                  <a:pt x="2102" y="1585"/>
                </a:lnTo>
                <a:lnTo>
                  <a:pt x="2100" y="1568"/>
                </a:lnTo>
                <a:lnTo>
                  <a:pt x="2098" y="1551"/>
                </a:lnTo>
                <a:lnTo>
                  <a:pt x="2098" y="1534"/>
                </a:lnTo>
                <a:lnTo>
                  <a:pt x="2098" y="1526"/>
                </a:lnTo>
                <a:lnTo>
                  <a:pt x="2098" y="1518"/>
                </a:lnTo>
                <a:lnTo>
                  <a:pt x="2100" y="1509"/>
                </a:lnTo>
                <a:lnTo>
                  <a:pt x="2104" y="1499"/>
                </a:lnTo>
                <a:lnTo>
                  <a:pt x="2105" y="1487"/>
                </a:lnTo>
                <a:lnTo>
                  <a:pt x="2111" y="1474"/>
                </a:lnTo>
                <a:lnTo>
                  <a:pt x="2115" y="1461"/>
                </a:lnTo>
                <a:lnTo>
                  <a:pt x="2123" y="1447"/>
                </a:lnTo>
                <a:lnTo>
                  <a:pt x="2125" y="1440"/>
                </a:lnTo>
                <a:lnTo>
                  <a:pt x="2128" y="1432"/>
                </a:lnTo>
                <a:lnTo>
                  <a:pt x="2130" y="1422"/>
                </a:lnTo>
                <a:lnTo>
                  <a:pt x="2134" y="1415"/>
                </a:lnTo>
                <a:lnTo>
                  <a:pt x="2136" y="1403"/>
                </a:lnTo>
                <a:lnTo>
                  <a:pt x="2140" y="1393"/>
                </a:lnTo>
                <a:lnTo>
                  <a:pt x="2142" y="1382"/>
                </a:lnTo>
                <a:lnTo>
                  <a:pt x="2146" y="1370"/>
                </a:lnTo>
                <a:lnTo>
                  <a:pt x="2148" y="1359"/>
                </a:lnTo>
                <a:lnTo>
                  <a:pt x="2152" y="1345"/>
                </a:lnTo>
                <a:lnTo>
                  <a:pt x="2153" y="1332"/>
                </a:lnTo>
                <a:lnTo>
                  <a:pt x="2157" y="1319"/>
                </a:lnTo>
                <a:lnTo>
                  <a:pt x="2161" y="1303"/>
                </a:lnTo>
                <a:lnTo>
                  <a:pt x="2163" y="1288"/>
                </a:lnTo>
                <a:lnTo>
                  <a:pt x="2167" y="1272"/>
                </a:lnTo>
                <a:lnTo>
                  <a:pt x="2169" y="1255"/>
                </a:lnTo>
                <a:lnTo>
                  <a:pt x="2173" y="1238"/>
                </a:lnTo>
                <a:lnTo>
                  <a:pt x="2175" y="1221"/>
                </a:lnTo>
                <a:lnTo>
                  <a:pt x="2178" y="1201"/>
                </a:lnTo>
                <a:lnTo>
                  <a:pt x="2180" y="1182"/>
                </a:lnTo>
                <a:lnTo>
                  <a:pt x="2184" y="1163"/>
                </a:lnTo>
                <a:lnTo>
                  <a:pt x="2186" y="1142"/>
                </a:lnTo>
                <a:lnTo>
                  <a:pt x="2190" y="1123"/>
                </a:lnTo>
                <a:lnTo>
                  <a:pt x="2192" y="1100"/>
                </a:lnTo>
                <a:lnTo>
                  <a:pt x="2196" y="1079"/>
                </a:lnTo>
                <a:lnTo>
                  <a:pt x="2198" y="1056"/>
                </a:lnTo>
                <a:lnTo>
                  <a:pt x="2201" y="1033"/>
                </a:lnTo>
                <a:lnTo>
                  <a:pt x="2203" y="1008"/>
                </a:lnTo>
                <a:lnTo>
                  <a:pt x="2207" y="983"/>
                </a:lnTo>
                <a:lnTo>
                  <a:pt x="2211" y="958"/>
                </a:lnTo>
                <a:lnTo>
                  <a:pt x="2213" y="931"/>
                </a:lnTo>
                <a:lnTo>
                  <a:pt x="2217" y="904"/>
                </a:lnTo>
                <a:lnTo>
                  <a:pt x="2221" y="864"/>
                </a:lnTo>
                <a:lnTo>
                  <a:pt x="2226" y="821"/>
                </a:lnTo>
                <a:lnTo>
                  <a:pt x="2232" y="783"/>
                </a:lnTo>
                <a:lnTo>
                  <a:pt x="2236" y="743"/>
                </a:lnTo>
                <a:lnTo>
                  <a:pt x="2242" y="706"/>
                </a:lnTo>
                <a:lnTo>
                  <a:pt x="2246" y="668"/>
                </a:lnTo>
                <a:lnTo>
                  <a:pt x="2249" y="633"/>
                </a:lnTo>
                <a:lnTo>
                  <a:pt x="2253" y="597"/>
                </a:lnTo>
                <a:lnTo>
                  <a:pt x="2255" y="562"/>
                </a:lnTo>
                <a:lnTo>
                  <a:pt x="2259" y="530"/>
                </a:lnTo>
                <a:lnTo>
                  <a:pt x="2261" y="497"/>
                </a:lnTo>
                <a:lnTo>
                  <a:pt x="2263" y="466"/>
                </a:lnTo>
                <a:lnTo>
                  <a:pt x="2263" y="436"/>
                </a:lnTo>
                <a:lnTo>
                  <a:pt x="2265" y="407"/>
                </a:lnTo>
                <a:lnTo>
                  <a:pt x="2265" y="378"/>
                </a:lnTo>
                <a:lnTo>
                  <a:pt x="2267" y="351"/>
                </a:lnTo>
                <a:lnTo>
                  <a:pt x="2265" y="340"/>
                </a:lnTo>
                <a:lnTo>
                  <a:pt x="2263" y="328"/>
                </a:lnTo>
                <a:lnTo>
                  <a:pt x="2261" y="318"/>
                </a:lnTo>
                <a:lnTo>
                  <a:pt x="2257" y="309"/>
                </a:lnTo>
                <a:lnTo>
                  <a:pt x="2253" y="299"/>
                </a:lnTo>
                <a:lnTo>
                  <a:pt x="2248" y="292"/>
                </a:lnTo>
                <a:lnTo>
                  <a:pt x="2240" y="284"/>
                </a:lnTo>
                <a:lnTo>
                  <a:pt x="2232" y="278"/>
                </a:lnTo>
                <a:lnTo>
                  <a:pt x="2224" y="272"/>
                </a:lnTo>
                <a:lnTo>
                  <a:pt x="2215" y="267"/>
                </a:lnTo>
                <a:lnTo>
                  <a:pt x="2203" y="263"/>
                </a:lnTo>
                <a:lnTo>
                  <a:pt x="2192" y="259"/>
                </a:lnTo>
                <a:lnTo>
                  <a:pt x="2178" y="257"/>
                </a:lnTo>
                <a:lnTo>
                  <a:pt x="2165" y="255"/>
                </a:lnTo>
                <a:lnTo>
                  <a:pt x="2152" y="253"/>
                </a:lnTo>
                <a:lnTo>
                  <a:pt x="2134" y="253"/>
                </a:lnTo>
                <a:lnTo>
                  <a:pt x="2127" y="253"/>
                </a:lnTo>
                <a:lnTo>
                  <a:pt x="2117" y="253"/>
                </a:lnTo>
                <a:lnTo>
                  <a:pt x="2105" y="253"/>
                </a:lnTo>
                <a:lnTo>
                  <a:pt x="2096" y="253"/>
                </a:lnTo>
                <a:lnTo>
                  <a:pt x="2082" y="253"/>
                </a:lnTo>
                <a:lnTo>
                  <a:pt x="2069" y="255"/>
                </a:lnTo>
                <a:lnTo>
                  <a:pt x="2056" y="255"/>
                </a:lnTo>
                <a:lnTo>
                  <a:pt x="2042" y="255"/>
                </a:lnTo>
                <a:lnTo>
                  <a:pt x="2025" y="257"/>
                </a:lnTo>
                <a:lnTo>
                  <a:pt x="2009" y="257"/>
                </a:lnTo>
                <a:lnTo>
                  <a:pt x="1992" y="259"/>
                </a:lnTo>
                <a:lnTo>
                  <a:pt x="1973" y="261"/>
                </a:lnTo>
                <a:lnTo>
                  <a:pt x="1954" y="261"/>
                </a:lnTo>
                <a:lnTo>
                  <a:pt x="1935" y="263"/>
                </a:lnTo>
                <a:lnTo>
                  <a:pt x="1913" y="265"/>
                </a:lnTo>
                <a:lnTo>
                  <a:pt x="1892" y="267"/>
                </a:lnTo>
                <a:lnTo>
                  <a:pt x="1869" y="269"/>
                </a:lnTo>
                <a:lnTo>
                  <a:pt x="1846" y="270"/>
                </a:lnTo>
                <a:lnTo>
                  <a:pt x="1821" y="272"/>
                </a:lnTo>
                <a:lnTo>
                  <a:pt x="1796" y="274"/>
                </a:lnTo>
                <a:lnTo>
                  <a:pt x="1771" y="276"/>
                </a:lnTo>
                <a:lnTo>
                  <a:pt x="1745" y="278"/>
                </a:lnTo>
                <a:lnTo>
                  <a:pt x="1716" y="282"/>
                </a:lnTo>
                <a:lnTo>
                  <a:pt x="1687" y="284"/>
                </a:lnTo>
                <a:lnTo>
                  <a:pt x="1658" y="286"/>
                </a:lnTo>
                <a:lnTo>
                  <a:pt x="1627" y="290"/>
                </a:lnTo>
                <a:lnTo>
                  <a:pt x="1597" y="293"/>
                </a:lnTo>
                <a:lnTo>
                  <a:pt x="1566" y="295"/>
                </a:lnTo>
                <a:lnTo>
                  <a:pt x="1533" y="299"/>
                </a:lnTo>
                <a:lnTo>
                  <a:pt x="1499" y="303"/>
                </a:lnTo>
                <a:lnTo>
                  <a:pt x="1464" y="307"/>
                </a:lnTo>
                <a:lnTo>
                  <a:pt x="1430" y="311"/>
                </a:lnTo>
                <a:lnTo>
                  <a:pt x="1388" y="315"/>
                </a:lnTo>
                <a:lnTo>
                  <a:pt x="1345" y="318"/>
                </a:lnTo>
                <a:lnTo>
                  <a:pt x="1305" y="322"/>
                </a:lnTo>
                <a:lnTo>
                  <a:pt x="1265" y="328"/>
                </a:lnTo>
                <a:lnTo>
                  <a:pt x="1226" y="332"/>
                </a:lnTo>
                <a:lnTo>
                  <a:pt x="1188" y="336"/>
                </a:lnTo>
                <a:lnTo>
                  <a:pt x="1149" y="340"/>
                </a:lnTo>
                <a:lnTo>
                  <a:pt x="1113" y="343"/>
                </a:lnTo>
                <a:lnTo>
                  <a:pt x="1077" y="347"/>
                </a:lnTo>
                <a:lnTo>
                  <a:pt x="1042" y="351"/>
                </a:lnTo>
                <a:lnTo>
                  <a:pt x="1007" y="355"/>
                </a:lnTo>
                <a:lnTo>
                  <a:pt x="975" y="357"/>
                </a:lnTo>
                <a:lnTo>
                  <a:pt x="942" y="361"/>
                </a:lnTo>
                <a:lnTo>
                  <a:pt x="910" y="364"/>
                </a:lnTo>
                <a:lnTo>
                  <a:pt x="879" y="366"/>
                </a:lnTo>
                <a:lnTo>
                  <a:pt x="850" y="370"/>
                </a:lnTo>
                <a:lnTo>
                  <a:pt x="819" y="374"/>
                </a:lnTo>
                <a:lnTo>
                  <a:pt x="792" y="376"/>
                </a:lnTo>
                <a:lnTo>
                  <a:pt x="764" y="380"/>
                </a:lnTo>
                <a:lnTo>
                  <a:pt x="737" y="382"/>
                </a:lnTo>
                <a:lnTo>
                  <a:pt x="712" y="386"/>
                </a:lnTo>
                <a:lnTo>
                  <a:pt x="687" y="388"/>
                </a:lnTo>
                <a:lnTo>
                  <a:pt x="662" y="389"/>
                </a:lnTo>
                <a:lnTo>
                  <a:pt x="639" y="393"/>
                </a:lnTo>
                <a:lnTo>
                  <a:pt x="616" y="395"/>
                </a:lnTo>
                <a:lnTo>
                  <a:pt x="593" y="397"/>
                </a:lnTo>
                <a:lnTo>
                  <a:pt x="572" y="399"/>
                </a:lnTo>
                <a:lnTo>
                  <a:pt x="552" y="401"/>
                </a:lnTo>
                <a:lnTo>
                  <a:pt x="533" y="403"/>
                </a:lnTo>
                <a:lnTo>
                  <a:pt x="514" y="405"/>
                </a:lnTo>
                <a:lnTo>
                  <a:pt x="497" y="407"/>
                </a:lnTo>
                <a:lnTo>
                  <a:pt x="480" y="409"/>
                </a:lnTo>
                <a:lnTo>
                  <a:pt x="460" y="412"/>
                </a:lnTo>
                <a:lnTo>
                  <a:pt x="441" y="416"/>
                </a:lnTo>
                <a:lnTo>
                  <a:pt x="424" y="420"/>
                </a:lnTo>
                <a:lnTo>
                  <a:pt x="405" y="424"/>
                </a:lnTo>
                <a:lnTo>
                  <a:pt x="387" y="428"/>
                </a:lnTo>
                <a:lnTo>
                  <a:pt x="372" y="430"/>
                </a:lnTo>
                <a:lnTo>
                  <a:pt x="355" y="432"/>
                </a:lnTo>
                <a:lnTo>
                  <a:pt x="339" y="436"/>
                </a:lnTo>
                <a:lnTo>
                  <a:pt x="324" y="437"/>
                </a:lnTo>
                <a:lnTo>
                  <a:pt x="311" y="439"/>
                </a:lnTo>
                <a:lnTo>
                  <a:pt x="297" y="439"/>
                </a:lnTo>
                <a:lnTo>
                  <a:pt x="284" y="441"/>
                </a:lnTo>
                <a:lnTo>
                  <a:pt x="270" y="441"/>
                </a:lnTo>
                <a:lnTo>
                  <a:pt x="259" y="443"/>
                </a:lnTo>
                <a:lnTo>
                  <a:pt x="247" y="443"/>
                </a:lnTo>
                <a:lnTo>
                  <a:pt x="238" y="443"/>
                </a:lnTo>
                <a:lnTo>
                  <a:pt x="218" y="443"/>
                </a:lnTo>
                <a:lnTo>
                  <a:pt x="197" y="439"/>
                </a:lnTo>
                <a:lnTo>
                  <a:pt x="178" y="436"/>
                </a:lnTo>
                <a:lnTo>
                  <a:pt x="157" y="432"/>
                </a:lnTo>
                <a:lnTo>
                  <a:pt x="138" y="424"/>
                </a:lnTo>
                <a:lnTo>
                  <a:pt x="117" y="416"/>
                </a:lnTo>
                <a:lnTo>
                  <a:pt x="96" y="407"/>
                </a:lnTo>
                <a:lnTo>
                  <a:pt x="74" y="397"/>
                </a:lnTo>
                <a:lnTo>
                  <a:pt x="65" y="389"/>
                </a:lnTo>
                <a:lnTo>
                  <a:pt x="57" y="382"/>
                </a:lnTo>
                <a:lnTo>
                  <a:pt x="50" y="374"/>
                </a:lnTo>
                <a:lnTo>
                  <a:pt x="42" y="368"/>
                </a:lnTo>
                <a:lnTo>
                  <a:pt x="36" y="363"/>
                </a:lnTo>
                <a:lnTo>
                  <a:pt x="28" y="357"/>
                </a:lnTo>
                <a:lnTo>
                  <a:pt x="23" y="351"/>
                </a:lnTo>
                <a:lnTo>
                  <a:pt x="19" y="345"/>
                </a:lnTo>
                <a:lnTo>
                  <a:pt x="15" y="340"/>
                </a:lnTo>
                <a:lnTo>
                  <a:pt x="11" y="334"/>
                </a:lnTo>
                <a:lnTo>
                  <a:pt x="7" y="330"/>
                </a:lnTo>
                <a:lnTo>
                  <a:pt x="3" y="326"/>
                </a:lnTo>
                <a:lnTo>
                  <a:pt x="2" y="320"/>
                </a:lnTo>
                <a:lnTo>
                  <a:pt x="2" y="317"/>
                </a:lnTo>
                <a:lnTo>
                  <a:pt x="0" y="315"/>
                </a:lnTo>
                <a:lnTo>
                  <a:pt x="0" y="311"/>
                </a:lnTo>
                <a:lnTo>
                  <a:pt x="0" y="307"/>
                </a:lnTo>
                <a:lnTo>
                  <a:pt x="2" y="303"/>
                </a:lnTo>
                <a:lnTo>
                  <a:pt x="3" y="301"/>
                </a:lnTo>
                <a:lnTo>
                  <a:pt x="7" y="297"/>
                </a:lnTo>
                <a:lnTo>
                  <a:pt x="11" y="295"/>
                </a:lnTo>
                <a:lnTo>
                  <a:pt x="15" y="292"/>
                </a:lnTo>
                <a:lnTo>
                  <a:pt x="21" y="288"/>
                </a:lnTo>
                <a:lnTo>
                  <a:pt x="26" y="286"/>
                </a:lnTo>
                <a:lnTo>
                  <a:pt x="34" y="284"/>
                </a:lnTo>
                <a:lnTo>
                  <a:pt x="42" y="280"/>
                </a:lnTo>
                <a:lnTo>
                  <a:pt x="51" y="278"/>
                </a:lnTo>
                <a:lnTo>
                  <a:pt x="61" y="276"/>
                </a:lnTo>
                <a:lnTo>
                  <a:pt x="71" y="274"/>
                </a:lnTo>
                <a:lnTo>
                  <a:pt x="82" y="272"/>
                </a:lnTo>
                <a:lnTo>
                  <a:pt x="94" y="270"/>
                </a:lnTo>
                <a:lnTo>
                  <a:pt x="105" y="270"/>
                </a:lnTo>
                <a:lnTo>
                  <a:pt x="268" y="261"/>
                </a:lnTo>
                <a:lnTo>
                  <a:pt x="432" y="249"/>
                </a:lnTo>
                <a:lnTo>
                  <a:pt x="597" y="234"/>
                </a:lnTo>
                <a:lnTo>
                  <a:pt x="762" y="219"/>
                </a:lnTo>
                <a:lnTo>
                  <a:pt x="929" y="201"/>
                </a:lnTo>
                <a:lnTo>
                  <a:pt x="1096" y="182"/>
                </a:lnTo>
                <a:lnTo>
                  <a:pt x="1265" y="161"/>
                </a:lnTo>
                <a:lnTo>
                  <a:pt x="1435" y="138"/>
                </a:lnTo>
                <a:lnTo>
                  <a:pt x="1470" y="132"/>
                </a:lnTo>
                <a:lnTo>
                  <a:pt x="1505" y="128"/>
                </a:lnTo>
                <a:lnTo>
                  <a:pt x="1539" y="123"/>
                </a:lnTo>
                <a:lnTo>
                  <a:pt x="1572" y="119"/>
                </a:lnTo>
                <a:lnTo>
                  <a:pt x="1604" y="113"/>
                </a:lnTo>
                <a:lnTo>
                  <a:pt x="1635" y="109"/>
                </a:lnTo>
                <a:lnTo>
                  <a:pt x="1666" y="105"/>
                </a:lnTo>
                <a:lnTo>
                  <a:pt x="1695" y="102"/>
                </a:lnTo>
                <a:lnTo>
                  <a:pt x="1725" y="96"/>
                </a:lnTo>
                <a:lnTo>
                  <a:pt x="1752" y="92"/>
                </a:lnTo>
                <a:lnTo>
                  <a:pt x="1779" y="88"/>
                </a:lnTo>
                <a:lnTo>
                  <a:pt x="1806" y="84"/>
                </a:lnTo>
                <a:lnTo>
                  <a:pt x="1833" y="80"/>
                </a:lnTo>
                <a:lnTo>
                  <a:pt x="1858" y="77"/>
                </a:lnTo>
                <a:lnTo>
                  <a:pt x="1881" y="73"/>
                </a:lnTo>
                <a:lnTo>
                  <a:pt x="1906" y="69"/>
                </a:lnTo>
                <a:lnTo>
                  <a:pt x="1929" y="67"/>
                </a:lnTo>
                <a:lnTo>
                  <a:pt x="1950" y="63"/>
                </a:lnTo>
                <a:lnTo>
                  <a:pt x="1971" y="59"/>
                </a:lnTo>
                <a:lnTo>
                  <a:pt x="1992" y="55"/>
                </a:lnTo>
                <a:lnTo>
                  <a:pt x="2011" y="54"/>
                </a:lnTo>
                <a:lnTo>
                  <a:pt x="2031" y="50"/>
                </a:lnTo>
                <a:lnTo>
                  <a:pt x="2048" y="48"/>
                </a:lnTo>
                <a:lnTo>
                  <a:pt x="2065" y="46"/>
                </a:lnTo>
                <a:lnTo>
                  <a:pt x="2082" y="42"/>
                </a:lnTo>
                <a:lnTo>
                  <a:pt x="2098" y="40"/>
                </a:lnTo>
                <a:lnTo>
                  <a:pt x="2113" y="38"/>
                </a:lnTo>
                <a:lnTo>
                  <a:pt x="2128" y="36"/>
                </a:lnTo>
                <a:lnTo>
                  <a:pt x="2142" y="32"/>
                </a:lnTo>
                <a:lnTo>
                  <a:pt x="2155" y="30"/>
                </a:lnTo>
                <a:lnTo>
                  <a:pt x="2167" y="29"/>
                </a:lnTo>
                <a:lnTo>
                  <a:pt x="2178" y="29"/>
                </a:lnTo>
                <a:lnTo>
                  <a:pt x="2205" y="21"/>
                </a:lnTo>
                <a:lnTo>
                  <a:pt x="2232" y="15"/>
                </a:lnTo>
                <a:lnTo>
                  <a:pt x="2257" y="11"/>
                </a:lnTo>
                <a:lnTo>
                  <a:pt x="2280" y="7"/>
                </a:lnTo>
                <a:lnTo>
                  <a:pt x="2303" y="4"/>
                </a:lnTo>
                <a:lnTo>
                  <a:pt x="2322" y="2"/>
                </a:lnTo>
                <a:lnTo>
                  <a:pt x="2342" y="0"/>
                </a:lnTo>
                <a:lnTo>
                  <a:pt x="2359" y="0"/>
                </a:lnTo>
                <a:lnTo>
                  <a:pt x="2359" y="0"/>
                </a:lnTo>
                <a:lnTo>
                  <a:pt x="235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4119562" y="2365375"/>
            <a:ext cx="952500" cy="260350"/>
          </a:xfrm>
          <a:custGeom>
            <a:avLst/>
            <a:gdLst/>
            <a:ahLst/>
            <a:cxnLst>
              <a:cxn ang="0">
                <a:pos x="803" y="0"/>
              </a:cxn>
              <a:cxn ang="0">
                <a:pos x="835" y="4"/>
              </a:cxn>
              <a:cxn ang="0">
                <a:pos x="876" y="10"/>
              </a:cxn>
              <a:cxn ang="0">
                <a:pos x="926" y="18"/>
              </a:cxn>
              <a:cxn ang="0">
                <a:pos x="985" y="31"/>
              </a:cxn>
              <a:cxn ang="0">
                <a:pos x="1050" y="46"/>
              </a:cxn>
              <a:cxn ang="0">
                <a:pos x="1104" y="66"/>
              </a:cxn>
              <a:cxn ang="0">
                <a:pos x="1146" y="83"/>
              </a:cxn>
              <a:cxn ang="0">
                <a:pos x="1175" y="100"/>
              </a:cxn>
              <a:cxn ang="0">
                <a:pos x="1192" y="117"/>
              </a:cxn>
              <a:cxn ang="0">
                <a:pos x="1200" y="133"/>
              </a:cxn>
              <a:cxn ang="0">
                <a:pos x="1192" y="156"/>
              </a:cxn>
              <a:cxn ang="0">
                <a:pos x="1169" y="175"/>
              </a:cxn>
              <a:cxn ang="0">
                <a:pos x="1135" y="194"/>
              </a:cxn>
              <a:cxn ang="0">
                <a:pos x="1083" y="211"/>
              </a:cxn>
              <a:cxn ang="0">
                <a:pos x="1018" y="227"/>
              </a:cxn>
              <a:cxn ang="0">
                <a:pos x="949" y="236"/>
              </a:cxn>
              <a:cxn ang="0">
                <a:pos x="885" y="246"/>
              </a:cxn>
              <a:cxn ang="0">
                <a:pos x="832" y="254"/>
              </a:cxn>
              <a:cxn ang="0">
                <a:pos x="803" y="259"/>
              </a:cxn>
              <a:cxn ang="0">
                <a:pos x="762" y="265"/>
              </a:cxn>
              <a:cxn ang="0">
                <a:pos x="709" y="275"/>
              </a:cxn>
              <a:cxn ang="0">
                <a:pos x="642" y="286"/>
              </a:cxn>
              <a:cxn ang="0">
                <a:pos x="561" y="300"/>
              </a:cxn>
              <a:cxn ang="0">
                <a:pos x="499" y="311"/>
              </a:cxn>
              <a:cxn ang="0">
                <a:pos x="457" y="319"/>
              </a:cxn>
              <a:cxn ang="0">
                <a:pos x="419" y="325"/>
              </a:cxn>
              <a:cxn ang="0">
                <a:pos x="386" y="327"/>
              </a:cxn>
              <a:cxn ang="0">
                <a:pos x="359" y="329"/>
              </a:cxn>
              <a:cxn ang="0">
                <a:pos x="311" y="329"/>
              </a:cxn>
              <a:cxn ang="0">
                <a:pos x="223" y="325"/>
              </a:cxn>
              <a:cxn ang="0">
                <a:pos x="148" y="311"/>
              </a:cxn>
              <a:cxn ang="0">
                <a:pos x="96" y="296"/>
              </a:cxn>
              <a:cxn ang="0">
                <a:pos x="60" y="279"/>
              </a:cxn>
              <a:cxn ang="0">
                <a:pos x="33" y="263"/>
              </a:cxn>
              <a:cxn ang="0">
                <a:pos x="14" y="246"/>
              </a:cxn>
              <a:cxn ang="0">
                <a:pos x="2" y="231"/>
              </a:cxn>
              <a:cxn ang="0">
                <a:pos x="2" y="211"/>
              </a:cxn>
              <a:cxn ang="0">
                <a:pos x="14" y="188"/>
              </a:cxn>
              <a:cxn ang="0">
                <a:pos x="41" y="169"/>
              </a:cxn>
              <a:cxn ang="0">
                <a:pos x="79" y="156"/>
              </a:cxn>
              <a:cxn ang="0">
                <a:pos x="133" y="144"/>
              </a:cxn>
              <a:cxn ang="0">
                <a:pos x="200" y="138"/>
              </a:cxn>
              <a:cxn ang="0">
                <a:pos x="390" y="102"/>
              </a:cxn>
              <a:cxn ang="0">
                <a:pos x="580" y="54"/>
              </a:cxn>
              <a:cxn ang="0">
                <a:pos x="722" y="14"/>
              </a:cxn>
              <a:cxn ang="0">
                <a:pos x="761" y="4"/>
              </a:cxn>
              <a:cxn ang="0">
                <a:pos x="778" y="2"/>
              </a:cxn>
              <a:cxn ang="0">
                <a:pos x="785" y="0"/>
              </a:cxn>
              <a:cxn ang="0">
                <a:pos x="787" y="0"/>
              </a:cxn>
            </a:cxnLst>
            <a:rect l="0" t="0" r="r" b="b"/>
            <a:pathLst>
              <a:path w="1200" h="329">
                <a:moveTo>
                  <a:pt x="787" y="0"/>
                </a:moveTo>
                <a:lnTo>
                  <a:pt x="795" y="0"/>
                </a:lnTo>
                <a:lnTo>
                  <a:pt x="803" y="0"/>
                </a:lnTo>
                <a:lnTo>
                  <a:pt x="812" y="2"/>
                </a:lnTo>
                <a:lnTo>
                  <a:pt x="824" y="2"/>
                </a:lnTo>
                <a:lnTo>
                  <a:pt x="835" y="4"/>
                </a:lnTo>
                <a:lnTo>
                  <a:pt x="849" y="6"/>
                </a:lnTo>
                <a:lnTo>
                  <a:pt x="862" y="8"/>
                </a:lnTo>
                <a:lnTo>
                  <a:pt x="876" y="10"/>
                </a:lnTo>
                <a:lnTo>
                  <a:pt x="893" y="12"/>
                </a:lnTo>
                <a:lnTo>
                  <a:pt x="908" y="16"/>
                </a:lnTo>
                <a:lnTo>
                  <a:pt x="926" y="18"/>
                </a:lnTo>
                <a:lnTo>
                  <a:pt x="945" y="21"/>
                </a:lnTo>
                <a:lnTo>
                  <a:pt x="966" y="25"/>
                </a:lnTo>
                <a:lnTo>
                  <a:pt x="985" y="31"/>
                </a:lnTo>
                <a:lnTo>
                  <a:pt x="1008" y="35"/>
                </a:lnTo>
                <a:lnTo>
                  <a:pt x="1031" y="41"/>
                </a:lnTo>
                <a:lnTo>
                  <a:pt x="1050" y="46"/>
                </a:lnTo>
                <a:lnTo>
                  <a:pt x="1070" y="54"/>
                </a:lnTo>
                <a:lnTo>
                  <a:pt x="1089" y="60"/>
                </a:lnTo>
                <a:lnTo>
                  <a:pt x="1104" y="66"/>
                </a:lnTo>
                <a:lnTo>
                  <a:pt x="1120" y="71"/>
                </a:lnTo>
                <a:lnTo>
                  <a:pt x="1133" y="77"/>
                </a:lnTo>
                <a:lnTo>
                  <a:pt x="1146" y="83"/>
                </a:lnTo>
                <a:lnTo>
                  <a:pt x="1158" y="89"/>
                </a:lnTo>
                <a:lnTo>
                  <a:pt x="1167" y="94"/>
                </a:lnTo>
                <a:lnTo>
                  <a:pt x="1175" y="100"/>
                </a:lnTo>
                <a:lnTo>
                  <a:pt x="1183" y="106"/>
                </a:lnTo>
                <a:lnTo>
                  <a:pt x="1189" y="112"/>
                </a:lnTo>
                <a:lnTo>
                  <a:pt x="1192" y="117"/>
                </a:lnTo>
                <a:lnTo>
                  <a:pt x="1196" y="123"/>
                </a:lnTo>
                <a:lnTo>
                  <a:pt x="1198" y="127"/>
                </a:lnTo>
                <a:lnTo>
                  <a:pt x="1200" y="133"/>
                </a:lnTo>
                <a:lnTo>
                  <a:pt x="1198" y="140"/>
                </a:lnTo>
                <a:lnTo>
                  <a:pt x="1196" y="148"/>
                </a:lnTo>
                <a:lnTo>
                  <a:pt x="1192" y="156"/>
                </a:lnTo>
                <a:lnTo>
                  <a:pt x="1187" y="162"/>
                </a:lnTo>
                <a:lnTo>
                  <a:pt x="1179" y="169"/>
                </a:lnTo>
                <a:lnTo>
                  <a:pt x="1169" y="175"/>
                </a:lnTo>
                <a:lnTo>
                  <a:pt x="1160" y="183"/>
                </a:lnTo>
                <a:lnTo>
                  <a:pt x="1148" y="188"/>
                </a:lnTo>
                <a:lnTo>
                  <a:pt x="1135" y="194"/>
                </a:lnTo>
                <a:lnTo>
                  <a:pt x="1120" y="200"/>
                </a:lnTo>
                <a:lnTo>
                  <a:pt x="1102" y="206"/>
                </a:lnTo>
                <a:lnTo>
                  <a:pt x="1083" y="211"/>
                </a:lnTo>
                <a:lnTo>
                  <a:pt x="1064" y="217"/>
                </a:lnTo>
                <a:lnTo>
                  <a:pt x="1041" y="221"/>
                </a:lnTo>
                <a:lnTo>
                  <a:pt x="1018" y="227"/>
                </a:lnTo>
                <a:lnTo>
                  <a:pt x="993" y="231"/>
                </a:lnTo>
                <a:lnTo>
                  <a:pt x="970" y="234"/>
                </a:lnTo>
                <a:lnTo>
                  <a:pt x="949" y="236"/>
                </a:lnTo>
                <a:lnTo>
                  <a:pt x="926" y="240"/>
                </a:lnTo>
                <a:lnTo>
                  <a:pt x="905" y="242"/>
                </a:lnTo>
                <a:lnTo>
                  <a:pt x="885" y="246"/>
                </a:lnTo>
                <a:lnTo>
                  <a:pt x="866" y="250"/>
                </a:lnTo>
                <a:lnTo>
                  <a:pt x="849" y="252"/>
                </a:lnTo>
                <a:lnTo>
                  <a:pt x="832" y="254"/>
                </a:lnTo>
                <a:lnTo>
                  <a:pt x="824" y="256"/>
                </a:lnTo>
                <a:lnTo>
                  <a:pt x="814" y="258"/>
                </a:lnTo>
                <a:lnTo>
                  <a:pt x="803" y="259"/>
                </a:lnTo>
                <a:lnTo>
                  <a:pt x="791" y="261"/>
                </a:lnTo>
                <a:lnTo>
                  <a:pt x="778" y="263"/>
                </a:lnTo>
                <a:lnTo>
                  <a:pt x="762" y="265"/>
                </a:lnTo>
                <a:lnTo>
                  <a:pt x="745" y="269"/>
                </a:lnTo>
                <a:lnTo>
                  <a:pt x="728" y="271"/>
                </a:lnTo>
                <a:lnTo>
                  <a:pt x="709" y="275"/>
                </a:lnTo>
                <a:lnTo>
                  <a:pt x="688" y="279"/>
                </a:lnTo>
                <a:lnTo>
                  <a:pt x="665" y="282"/>
                </a:lnTo>
                <a:lnTo>
                  <a:pt x="642" y="286"/>
                </a:lnTo>
                <a:lnTo>
                  <a:pt x="617" y="290"/>
                </a:lnTo>
                <a:lnTo>
                  <a:pt x="590" y="296"/>
                </a:lnTo>
                <a:lnTo>
                  <a:pt x="561" y="300"/>
                </a:lnTo>
                <a:lnTo>
                  <a:pt x="532" y="306"/>
                </a:lnTo>
                <a:lnTo>
                  <a:pt x="515" y="309"/>
                </a:lnTo>
                <a:lnTo>
                  <a:pt x="499" y="311"/>
                </a:lnTo>
                <a:lnTo>
                  <a:pt x="484" y="315"/>
                </a:lnTo>
                <a:lnTo>
                  <a:pt x="471" y="317"/>
                </a:lnTo>
                <a:lnTo>
                  <a:pt x="457" y="319"/>
                </a:lnTo>
                <a:lnTo>
                  <a:pt x="444" y="321"/>
                </a:lnTo>
                <a:lnTo>
                  <a:pt x="430" y="323"/>
                </a:lnTo>
                <a:lnTo>
                  <a:pt x="419" y="325"/>
                </a:lnTo>
                <a:lnTo>
                  <a:pt x="407" y="325"/>
                </a:lnTo>
                <a:lnTo>
                  <a:pt x="396" y="327"/>
                </a:lnTo>
                <a:lnTo>
                  <a:pt x="386" y="327"/>
                </a:lnTo>
                <a:lnTo>
                  <a:pt x="377" y="329"/>
                </a:lnTo>
                <a:lnTo>
                  <a:pt x="367" y="329"/>
                </a:lnTo>
                <a:lnTo>
                  <a:pt x="359" y="329"/>
                </a:lnTo>
                <a:lnTo>
                  <a:pt x="352" y="329"/>
                </a:lnTo>
                <a:lnTo>
                  <a:pt x="344" y="329"/>
                </a:lnTo>
                <a:lnTo>
                  <a:pt x="311" y="329"/>
                </a:lnTo>
                <a:lnTo>
                  <a:pt x="281" y="329"/>
                </a:lnTo>
                <a:lnTo>
                  <a:pt x="252" y="327"/>
                </a:lnTo>
                <a:lnTo>
                  <a:pt x="223" y="325"/>
                </a:lnTo>
                <a:lnTo>
                  <a:pt x="196" y="321"/>
                </a:lnTo>
                <a:lnTo>
                  <a:pt x="171" y="317"/>
                </a:lnTo>
                <a:lnTo>
                  <a:pt x="148" y="311"/>
                </a:lnTo>
                <a:lnTo>
                  <a:pt x="125" y="306"/>
                </a:lnTo>
                <a:lnTo>
                  <a:pt x="112" y="300"/>
                </a:lnTo>
                <a:lnTo>
                  <a:pt x="96" y="296"/>
                </a:lnTo>
                <a:lnTo>
                  <a:pt x="85" y="290"/>
                </a:lnTo>
                <a:lnTo>
                  <a:pt x="71" y="284"/>
                </a:lnTo>
                <a:lnTo>
                  <a:pt x="60" y="279"/>
                </a:lnTo>
                <a:lnTo>
                  <a:pt x="50" y="273"/>
                </a:lnTo>
                <a:lnTo>
                  <a:pt x="41" y="267"/>
                </a:lnTo>
                <a:lnTo>
                  <a:pt x="33" y="263"/>
                </a:lnTo>
                <a:lnTo>
                  <a:pt x="25" y="258"/>
                </a:lnTo>
                <a:lnTo>
                  <a:pt x="20" y="252"/>
                </a:lnTo>
                <a:lnTo>
                  <a:pt x="14" y="246"/>
                </a:lnTo>
                <a:lnTo>
                  <a:pt x="8" y="240"/>
                </a:lnTo>
                <a:lnTo>
                  <a:pt x="6" y="236"/>
                </a:lnTo>
                <a:lnTo>
                  <a:pt x="2" y="231"/>
                </a:lnTo>
                <a:lnTo>
                  <a:pt x="2" y="225"/>
                </a:lnTo>
                <a:lnTo>
                  <a:pt x="0" y="219"/>
                </a:lnTo>
                <a:lnTo>
                  <a:pt x="2" y="211"/>
                </a:lnTo>
                <a:lnTo>
                  <a:pt x="4" y="204"/>
                </a:lnTo>
                <a:lnTo>
                  <a:pt x="8" y="196"/>
                </a:lnTo>
                <a:lnTo>
                  <a:pt x="14" y="188"/>
                </a:lnTo>
                <a:lnTo>
                  <a:pt x="21" y="181"/>
                </a:lnTo>
                <a:lnTo>
                  <a:pt x="29" y="175"/>
                </a:lnTo>
                <a:lnTo>
                  <a:pt x="41" y="169"/>
                </a:lnTo>
                <a:lnTo>
                  <a:pt x="52" y="163"/>
                </a:lnTo>
                <a:lnTo>
                  <a:pt x="66" y="160"/>
                </a:lnTo>
                <a:lnTo>
                  <a:pt x="79" y="156"/>
                </a:lnTo>
                <a:lnTo>
                  <a:pt x="96" y="152"/>
                </a:lnTo>
                <a:lnTo>
                  <a:pt x="114" y="148"/>
                </a:lnTo>
                <a:lnTo>
                  <a:pt x="133" y="144"/>
                </a:lnTo>
                <a:lnTo>
                  <a:pt x="154" y="142"/>
                </a:lnTo>
                <a:lnTo>
                  <a:pt x="177" y="140"/>
                </a:lnTo>
                <a:lnTo>
                  <a:pt x="200" y="138"/>
                </a:lnTo>
                <a:lnTo>
                  <a:pt x="263" y="127"/>
                </a:lnTo>
                <a:lnTo>
                  <a:pt x="327" y="115"/>
                </a:lnTo>
                <a:lnTo>
                  <a:pt x="390" y="102"/>
                </a:lnTo>
                <a:lnTo>
                  <a:pt x="453" y="87"/>
                </a:lnTo>
                <a:lnTo>
                  <a:pt x="517" y="71"/>
                </a:lnTo>
                <a:lnTo>
                  <a:pt x="580" y="54"/>
                </a:lnTo>
                <a:lnTo>
                  <a:pt x="643" y="37"/>
                </a:lnTo>
                <a:lnTo>
                  <a:pt x="707" y="18"/>
                </a:lnTo>
                <a:lnTo>
                  <a:pt x="722" y="14"/>
                </a:lnTo>
                <a:lnTo>
                  <a:pt x="737" y="10"/>
                </a:lnTo>
                <a:lnTo>
                  <a:pt x="749" y="8"/>
                </a:lnTo>
                <a:lnTo>
                  <a:pt x="761" y="4"/>
                </a:lnTo>
                <a:lnTo>
                  <a:pt x="770" y="2"/>
                </a:lnTo>
                <a:lnTo>
                  <a:pt x="774" y="2"/>
                </a:lnTo>
                <a:lnTo>
                  <a:pt x="778" y="2"/>
                </a:lnTo>
                <a:lnTo>
                  <a:pt x="782" y="0"/>
                </a:lnTo>
                <a:lnTo>
                  <a:pt x="784" y="0"/>
                </a:lnTo>
                <a:lnTo>
                  <a:pt x="785" y="0"/>
                </a:lnTo>
                <a:lnTo>
                  <a:pt x="787" y="0"/>
                </a:lnTo>
                <a:lnTo>
                  <a:pt x="787" y="0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159250" y="2787650"/>
            <a:ext cx="912812" cy="260350"/>
          </a:xfrm>
          <a:custGeom>
            <a:avLst/>
            <a:gdLst/>
            <a:ahLst/>
            <a:cxnLst>
              <a:cxn ang="0">
                <a:pos x="753" y="0"/>
              </a:cxn>
              <a:cxn ang="0">
                <a:pos x="785" y="2"/>
              </a:cxn>
              <a:cxn ang="0">
                <a:pos x="826" y="8"/>
              </a:cxn>
              <a:cxn ang="0">
                <a:pos x="876" y="17"/>
              </a:cxn>
              <a:cxn ang="0">
                <a:pos x="935" y="29"/>
              </a:cxn>
              <a:cxn ang="0">
                <a:pos x="1000" y="46"/>
              </a:cxn>
              <a:cxn ang="0">
                <a:pos x="1054" y="65"/>
              </a:cxn>
              <a:cxn ang="0">
                <a:pos x="1096" y="83"/>
              </a:cxn>
              <a:cxn ang="0">
                <a:pos x="1125" y="100"/>
              </a:cxn>
              <a:cxn ang="0">
                <a:pos x="1142" y="115"/>
              </a:cxn>
              <a:cxn ang="0">
                <a:pos x="1150" y="132"/>
              </a:cxn>
              <a:cxn ang="0">
                <a:pos x="1142" y="154"/>
              </a:cxn>
              <a:cxn ang="0">
                <a:pos x="1119" y="175"/>
              </a:cxn>
              <a:cxn ang="0">
                <a:pos x="1085" y="194"/>
              </a:cxn>
              <a:cxn ang="0">
                <a:pos x="1033" y="211"/>
              </a:cxn>
              <a:cxn ang="0">
                <a:pos x="968" y="225"/>
              </a:cxn>
              <a:cxn ang="0">
                <a:pos x="902" y="234"/>
              </a:cxn>
              <a:cxn ang="0">
                <a:pos x="845" y="244"/>
              </a:cxn>
              <a:cxn ang="0">
                <a:pos x="793" y="253"/>
              </a:cxn>
              <a:cxn ang="0">
                <a:pos x="770" y="257"/>
              </a:cxn>
              <a:cxn ang="0">
                <a:pos x="732" y="265"/>
              </a:cxn>
              <a:cxn ang="0">
                <a:pos x="682" y="273"/>
              </a:cxn>
              <a:cxn ang="0">
                <a:pos x="620" y="286"/>
              </a:cxn>
              <a:cxn ang="0">
                <a:pos x="547" y="299"/>
              </a:cxn>
              <a:cxn ang="0">
                <a:pos x="476" y="313"/>
              </a:cxn>
              <a:cxn ang="0">
                <a:pos x="436" y="321"/>
              </a:cxn>
              <a:cxn ang="0">
                <a:pos x="401" y="324"/>
              </a:cxn>
              <a:cxn ang="0">
                <a:pos x="373" y="326"/>
              </a:cxn>
              <a:cxn ang="0">
                <a:pos x="350" y="328"/>
              </a:cxn>
              <a:cxn ang="0">
                <a:pos x="281" y="326"/>
              </a:cxn>
              <a:cxn ang="0">
                <a:pos x="196" y="321"/>
              </a:cxn>
              <a:cxn ang="0">
                <a:pos x="125" y="305"/>
              </a:cxn>
              <a:cxn ang="0">
                <a:pos x="85" y="288"/>
              </a:cxn>
              <a:cxn ang="0">
                <a:pos x="50" y="273"/>
              </a:cxn>
              <a:cxn ang="0">
                <a:pos x="25" y="255"/>
              </a:cxn>
              <a:cxn ang="0">
                <a:pos x="8" y="240"/>
              </a:cxn>
              <a:cxn ang="0">
                <a:pos x="2" y="225"/>
              </a:cxn>
              <a:cxn ang="0">
                <a:pos x="4" y="202"/>
              </a:cxn>
              <a:cxn ang="0">
                <a:pos x="21" y="180"/>
              </a:cxn>
              <a:cxn ang="0">
                <a:pos x="52" y="163"/>
              </a:cxn>
              <a:cxn ang="0">
                <a:pos x="96" y="150"/>
              </a:cxn>
              <a:cxn ang="0">
                <a:pos x="154" y="140"/>
              </a:cxn>
              <a:cxn ang="0">
                <a:pos x="259" y="127"/>
              </a:cxn>
              <a:cxn ang="0">
                <a:pos x="434" y="86"/>
              </a:cxn>
              <a:cxn ang="0">
                <a:pos x="607" y="35"/>
              </a:cxn>
              <a:cxn ang="0">
                <a:pos x="691" y="10"/>
              </a:cxn>
              <a:cxn ang="0">
                <a:pos x="722" y="2"/>
              </a:cxn>
              <a:cxn ang="0">
                <a:pos x="737" y="0"/>
              </a:cxn>
            </a:cxnLst>
            <a:rect l="0" t="0" r="r" b="b"/>
            <a:pathLst>
              <a:path w="1150" h="328">
                <a:moveTo>
                  <a:pt x="737" y="0"/>
                </a:moveTo>
                <a:lnTo>
                  <a:pt x="745" y="0"/>
                </a:lnTo>
                <a:lnTo>
                  <a:pt x="753" y="0"/>
                </a:lnTo>
                <a:lnTo>
                  <a:pt x="762" y="0"/>
                </a:lnTo>
                <a:lnTo>
                  <a:pt x="774" y="2"/>
                </a:lnTo>
                <a:lnTo>
                  <a:pt x="785" y="2"/>
                </a:lnTo>
                <a:lnTo>
                  <a:pt x="799" y="4"/>
                </a:lnTo>
                <a:lnTo>
                  <a:pt x="812" y="6"/>
                </a:lnTo>
                <a:lnTo>
                  <a:pt x="826" y="8"/>
                </a:lnTo>
                <a:lnTo>
                  <a:pt x="843" y="12"/>
                </a:lnTo>
                <a:lnTo>
                  <a:pt x="858" y="13"/>
                </a:lnTo>
                <a:lnTo>
                  <a:pt x="876" y="17"/>
                </a:lnTo>
                <a:lnTo>
                  <a:pt x="895" y="21"/>
                </a:lnTo>
                <a:lnTo>
                  <a:pt x="916" y="25"/>
                </a:lnTo>
                <a:lnTo>
                  <a:pt x="935" y="29"/>
                </a:lnTo>
                <a:lnTo>
                  <a:pt x="958" y="35"/>
                </a:lnTo>
                <a:lnTo>
                  <a:pt x="981" y="40"/>
                </a:lnTo>
                <a:lnTo>
                  <a:pt x="1000" y="46"/>
                </a:lnTo>
                <a:lnTo>
                  <a:pt x="1020" y="52"/>
                </a:lnTo>
                <a:lnTo>
                  <a:pt x="1039" y="60"/>
                </a:lnTo>
                <a:lnTo>
                  <a:pt x="1054" y="65"/>
                </a:lnTo>
                <a:lnTo>
                  <a:pt x="1070" y="71"/>
                </a:lnTo>
                <a:lnTo>
                  <a:pt x="1083" y="77"/>
                </a:lnTo>
                <a:lnTo>
                  <a:pt x="1096" y="83"/>
                </a:lnTo>
                <a:lnTo>
                  <a:pt x="1108" y="88"/>
                </a:lnTo>
                <a:lnTo>
                  <a:pt x="1117" y="94"/>
                </a:lnTo>
                <a:lnTo>
                  <a:pt x="1125" y="100"/>
                </a:lnTo>
                <a:lnTo>
                  <a:pt x="1133" y="104"/>
                </a:lnTo>
                <a:lnTo>
                  <a:pt x="1139" y="109"/>
                </a:lnTo>
                <a:lnTo>
                  <a:pt x="1142" y="115"/>
                </a:lnTo>
                <a:lnTo>
                  <a:pt x="1146" y="121"/>
                </a:lnTo>
                <a:lnTo>
                  <a:pt x="1148" y="127"/>
                </a:lnTo>
                <a:lnTo>
                  <a:pt x="1150" y="132"/>
                </a:lnTo>
                <a:lnTo>
                  <a:pt x="1148" y="138"/>
                </a:lnTo>
                <a:lnTo>
                  <a:pt x="1146" y="146"/>
                </a:lnTo>
                <a:lnTo>
                  <a:pt x="1142" y="154"/>
                </a:lnTo>
                <a:lnTo>
                  <a:pt x="1137" y="161"/>
                </a:lnTo>
                <a:lnTo>
                  <a:pt x="1129" y="167"/>
                </a:lnTo>
                <a:lnTo>
                  <a:pt x="1119" y="175"/>
                </a:lnTo>
                <a:lnTo>
                  <a:pt x="1110" y="180"/>
                </a:lnTo>
                <a:lnTo>
                  <a:pt x="1098" y="186"/>
                </a:lnTo>
                <a:lnTo>
                  <a:pt x="1085" y="194"/>
                </a:lnTo>
                <a:lnTo>
                  <a:pt x="1070" y="200"/>
                </a:lnTo>
                <a:lnTo>
                  <a:pt x="1052" y="205"/>
                </a:lnTo>
                <a:lnTo>
                  <a:pt x="1033" y="211"/>
                </a:lnTo>
                <a:lnTo>
                  <a:pt x="1014" y="215"/>
                </a:lnTo>
                <a:lnTo>
                  <a:pt x="991" y="221"/>
                </a:lnTo>
                <a:lnTo>
                  <a:pt x="968" y="225"/>
                </a:lnTo>
                <a:lnTo>
                  <a:pt x="943" y="230"/>
                </a:lnTo>
                <a:lnTo>
                  <a:pt x="922" y="232"/>
                </a:lnTo>
                <a:lnTo>
                  <a:pt x="902" y="234"/>
                </a:lnTo>
                <a:lnTo>
                  <a:pt x="883" y="238"/>
                </a:lnTo>
                <a:lnTo>
                  <a:pt x="864" y="242"/>
                </a:lnTo>
                <a:lnTo>
                  <a:pt x="845" y="244"/>
                </a:lnTo>
                <a:lnTo>
                  <a:pt x="828" y="248"/>
                </a:lnTo>
                <a:lnTo>
                  <a:pt x="810" y="250"/>
                </a:lnTo>
                <a:lnTo>
                  <a:pt x="793" y="253"/>
                </a:lnTo>
                <a:lnTo>
                  <a:pt x="787" y="253"/>
                </a:lnTo>
                <a:lnTo>
                  <a:pt x="780" y="255"/>
                </a:lnTo>
                <a:lnTo>
                  <a:pt x="770" y="257"/>
                </a:lnTo>
                <a:lnTo>
                  <a:pt x="759" y="259"/>
                </a:lnTo>
                <a:lnTo>
                  <a:pt x="747" y="261"/>
                </a:lnTo>
                <a:lnTo>
                  <a:pt x="732" y="265"/>
                </a:lnTo>
                <a:lnTo>
                  <a:pt x="716" y="267"/>
                </a:lnTo>
                <a:lnTo>
                  <a:pt x="701" y="271"/>
                </a:lnTo>
                <a:lnTo>
                  <a:pt x="682" y="273"/>
                </a:lnTo>
                <a:lnTo>
                  <a:pt x="663" y="276"/>
                </a:lnTo>
                <a:lnTo>
                  <a:pt x="643" y="280"/>
                </a:lnTo>
                <a:lnTo>
                  <a:pt x="620" y="286"/>
                </a:lnTo>
                <a:lnTo>
                  <a:pt x="597" y="290"/>
                </a:lnTo>
                <a:lnTo>
                  <a:pt x="572" y="294"/>
                </a:lnTo>
                <a:lnTo>
                  <a:pt x="547" y="299"/>
                </a:lnTo>
                <a:lnTo>
                  <a:pt x="519" y="305"/>
                </a:lnTo>
                <a:lnTo>
                  <a:pt x="490" y="311"/>
                </a:lnTo>
                <a:lnTo>
                  <a:pt x="476" y="313"/>
                </a:lnTo>
                <a:lnTo>
                  <a:pt x="461" y="317"/>
                </a:lnTo>
                <a:lnTo>
                  <a:pt x="449" y="319"/>
                </a:lnTo>
                <a:lnTo>
                  <a:pt x="436" y="321"/>
                </a:lnTo>
                <a:lnTo>
                  <a:pt x="425" y="321"/>
                </a:lnTo>
                <a:lnTo>
                  <a:pt x="413" y="323"/>
                </a:lnTo>
                <a:lnTo>
                  <a:pt x="401" y="324"/>
                </a:lnTo>
                <a:lnTo>
                  <a:pt x="392" y="324"/>
                </a:lnTo>
                <a:lnTo>
                  <a:pt x="382" y="326"/>
                </a:lnTo>
                <a:lnTo>
                  <a:pt x="373" y="326"/>
                </a:lnTo>
                <a:lnTo>
                  <a:pt x="365" y="326"/>
                </a:lnTo>
                <a:lnTo>
                  <a:pt x="357" y="328"/>
                </a:lnTo>
                <a:lnTo>
                  <a:pt x="350" y="328"/>
                </a:lnTo>
                <a:lnTo>
                  <a:pt x="344" y="328"/>
                </a:lnTo>
                <a:lnTo>
                  <a:pt x="311" y="328"/>
                </a:lnTo>
                <a:lnTo>
                  <a:pt x="281" y="326"/>
                </a:lnTo>
                <a:lnTo>
                  <a:pt x="252" y="324"/>
                </a:lnTo>
                <a:lnTo>
                  <a:pt x="223" y="323"/>
                </a:lnTo>
                <a:lnTo>
                  <a:pt x="196" y="321"/>
                </a:lnTo>
                <a:lnTo>
                  <a:pt x="171" y="317"/>
                </a:lnTo>
                <a:lnTo>
                  <a:pt x="148" y="311"/>
                </a:lnTo>
                <a:lnTo>
                  <a:pt x="125" y="305"/>
                </a:lnTo>
                <a:lnTo>
                  <a:pt x="112" y="299"/>
                </a:lnTo>
                <a:lnTo>
                  <a:pt x="96" y="294"/>
                </a:lnTo>
                <a:lnTo>
                  <a:pt x="85" y="288"/>
                </a:lnTo>
                <a:lnTo>
                  <a:pt x="71" y="282"/>
                </a:lnTo>
                <a:lnTo>
                  <a:pt x="60" y="278"/>
                </a:lnTo>
                <a:lnTo>
                  <a:pt x="50" y="273"/>
                </a:lnTo>
                <a:lnTo>
                  <a:pt x="41" y="267"/>
                </a:lnTo>
                <a:lnTo>
                  <a:pt x="33" y="261"/>
                </a:lnTo>
                <a:lnTo>
                  <a:pt x="25" y="255"/>
                </a:lnTo>
                <a:lnTo>
                  <a:pt x="19" y="252"/>
                </a:lnTo>
                <a:lnTo>
                  <a:pt x="14" y="246"/>
                </a:lnTo>
                <a:lnTo>
                  <a:pt x="8" y="240"/>
                </a:lnTo>
                <a:lnTo>
                  <a:pt x="6" y="234"/>
                </a:lnTo>
                <a:lnTo>
                  <a:pt x="2" y="228"/>
                </a:lnTo>
                <a:lnTo>
                  <a:pt x="2" y="225"/>
                </a:lnTo>
                <a:lnTo>
                  <a:pt x="0" y="219"/>
                </a:lnTo>
                <a:lnTo>
                  <a:pt x="2" y="209"/>
                </a:lnTo>
                <a:lnTo>
                  <a:pt x="4" y="202"/>
                </a:lnTo>
                <a:lnTo>
                  <a:pt x="8" y="194"/>
                </a:lnTo>
                <a:lnTo>
                  <a:pt x="14" y="186"/>
                </a:lnTo>
                <a:lnTo>
                  <a:pt x="21" y="180"/>
                </a:lnTo>
                <a:lnTo>
                  <a:pt x="29" y="175"/>
                </a:lnTo>
                <a:lnTo>
                  <a:pt x="41" y="169"/>
                </a:lnTo>
                <a:lnTo>
                  <a:pt x="52" y="163"/>
                </a:lnTo>
                <a:lnTo>
                  <a:pt x="66" y="157"/>
                </a:lnTo>
                <a:lnTo>
                  <a:pt x="79" y="154"/>
                </a:lnTo>
                <a:lnTo>
                  <a:pt x="96" y="150"/>
                </a:lnTo>
                <a:lnTo>
                  <a:pt x="114" y="146"/>
                </a:lnTo>
                <a:lnTo>
                  <a:pt x="133" y="144"/>
                </a:lnTo>
                <a:lnTo>
                  <a:pt x="154" y="140"/>
                </a:lnTo>
                <a:lnTo>
                  <a:pt x="177" y="138"/>
                </a:lnTo>
                <a:lnTo>
                  <a:pt x="200" y="138"/>
                </a:lnTo>
                <a:lnTo>
                  <a:pt x="259" y="127"/>
                </a:lnTo>
                <a:lnTo>
                  <a:pt x="317" y="113"/>
                </a:lnTo>
                <a:lnTo>
                  <a:pt x="377" y="100"/>
                </a:lnTo>
                <a:lnTo>
                  <a:pt x="434" y="86"/>
                </a:lnTo>
                <a:lnTo>
                  <a:pt x="492" y="71"/>
                </a:lnTo>
                <a:lnTo>
                  <a:pt x="549" y="54"/>
                </a:lnTo>
                <a:lnTo>
                  <a:pt x="607" y="35"/>
                </a:lnTo>
                <a:lnTo>
                  <a:pt x="663" y="17"/>
                </a:lnTo>
                <a:lnTo>
                  <a:pt x="678" y="12"/>
                </a:lnTo>
                <a:lnTo>
                  <a:pt x="691" y="10"/>
                </a:lnTo>
                <a:lnTo>
                  <a:pt x="705" y="6"/>
                </a:lnTo>
                <a:lnTo>
                  <a:pt x="714" y="4"/>
                </a:lnTo>
                <a:lnTo>
                  <a:pt x="722" y="2"/>
                </a:lnTo>
                <a:lnTo>
                  <a:pt x="730" y="0"/>
                </a:lnTo>
                <a:lnTo>
                  <a:pt x="734" y="0"/>
                </a:lnTo>
                <a:lnTo>
                  <a:pt x="737" y="0"/>
                </a:lnTo>
                <a:lnTo>
                  <a:pt x="737" y="0"/>
                </a:lnTo>
                <a:lnTo>
                  <a:pt x="73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2652712" y="3235325"/>
            <a:ext cx="3963988" cy="519112"/>
          </a:xfrm>
          <a:custGeom>
            <a:avLst/>
            <a:gdLst/>
            <a:ahLst/>
            <a:cxnLst>
              <a:cxn ang="0">
                <a:pos x="4530" y="2"/>
              </a:cxn>
              <a:cxn ang="0">
                <a:pos x="4572" y="14"/>
              </a:cxn>
              <a:cxn ang="0">
                <a:pos x="4636" y="33"/>
              </a:cxn>
              <a:cxn ang="0">
                <a:pos x="4720" y="62"/>
              </a:cxn>
              <a:cxn ang="0">
                <a:pos x="4789" y="96"/>
              </a:cxn>
              <a:cxn ang="0">
                <a:pos x="4841" y="131"/>
              </a:cxn>
              <a:cxn ang="0">
                <a:pos x="4887" y="162"/>
              </a:cxn>
              <a:cxn ang="0">
                <a:pos x="4924" y="189"/>
              </a:cxn>
              <a:cxn ang="0">
                <a:pos x="4952" y="215"/>
              </a:cxn>
              <a:cxn ang="0">
                <a:pos x="4973" y="238"/>
              </a:cxn>
              <a:cxn ang="0">
                <a:pos x="4987" y="260"/>
              </a:cxn>
              <a:cxn ang="0">
                <a:pos x="4993" y="279"/>
              </a:cxn>
              <a:cxn ang="0">
                <a:pos x="4981" y="309"/>
              </a:cxn>
              <a:cxn ang="0">
                <a:pos x="4943" y="336"/>
              </a:cxn>
              <a:cxn ang="0">
                <a:pos x="4877" y="354"/>
              </a:cxn>
              <a:cxn ang="0">
                <a:pos x="4789" y="363"/>
              </a:cxn>
              <a:cxn ang="0">
                <a:pos x="4396" y="373"/>
              </a:cxn>
              <a:cxn ang="0">
                <a:pos x="3875" y="388"/>
              </a:cxn>
              <a:cxn ang="0">
                <a:pos x="3323" y="413"/>
              </a:cxn>
              <a:cxn ang="0">
                <a:pos x="2735" y="446"/>
              </a:cxn>
              <a:cxn ang="0">
                <a:pos x="2307" y="475"/>
              </a:cxn>
              <a:cxn ang="0">
                <a:pos x="1892" y="509"/>
              </a:cxn>
              <a:cxn ang="0">
                <a:pos x="1420" y="553"/>
              </a:cxn>
              <a:cxn ang="0">
                <a:pos x="894" y="607"/>
              </a:cxn>
              <a:cxn ang="0">
                <a:pos x="675" y="632"/>
              </a:cxn>
              <a:cxn ang="0">
                <a:pos x="591" y="642"/>
              </a:cxn>
              <a:cxn ang="0">
                <a:pos x="528" y="649"/>
              </a:cxn>
              <a:cxn ang="0">
                <a:pos x="485" y="651"/>
              </a:cxn>
              <a:cxn ang="0">
                <a:pos x="424" y="649"/>
              </a:cxn>
              <a:cxn ang="0">
                <a:pos x="349" y="638"/>
              </a:cxn>
              <a:cxn ang="0">
                <a:pos x="274" y="619"/>
              </a:cxn>
              <a:cxn ang="0">
                <a:pos x="199" y="586"/>
              </a:cxn>
              <a:cxn ang="0">
                <a:pos x="119" y="551"/>
              </a:cxn>
              <a:cxn ang="0">
                <a:pos x="57" y="519"/>
              </a:cxn>
              <a:cxn ang="0">
                <a:pos x="17" y="488"/>
              </a:cxn>
              <a:cxn ang="0">
                <a:pos x="0" y="457"/>
              </a:cxn>
              <a:cxn ang="0">
                <a:pos x="3" y="440"/>
              </a:cxn>
              <a:cxn ang="0">
                <a:pos x="25" y="425"/>
              </a:cxn>
              <a:cxn ang="0">
                <a:pos x="61" y="411"/>
              </a:cxn>
              <a:cxn ang="0">
                <a:pos x="115" y="396"/>
              </a:cxn>
              <a:cxn ang="0">
                <a:pos x="551" y="359"/>
              </a:cxn>
              <a:cxn ang="0">
                <a:pos x="1086" y="317"/>
              </a:cxn>
              <a:cxn ang="0">
                <a:pos x="1599" y="275"/>
              </a:cxn>
              <a:cxn ang="0">
                <a:pos x="2084" y="235"/>
              </a:cxn>
              <a:cxn ang="0">
                <a:pos x="2545" y="192"/>
              </a:cxn>
              <a:cxn ang="0">
                <a:pos x="2981" y="154"/>
              </a:cxn>
              <a:cxn ang="0">
                <a:pos x="3390" y="114"/>
              </a:cxn>
              <a:cxn ang="0">
                <a:pos x="3772" y="73"/>
              </a:cxn>
              <a:cxn ang="0">
                <a:pos x="3956" y="52"/>
              </a:cxn>
              <a:cxn ang="0">
                <a:pos x="4069" y="39"/>
              </a:cxn>
              <a:cxn ang="0">
                <a:pos x="4171" y="27"/>
              </a:cxn>
              <a:cxn ang="0">
                <a:pos x="4261" y="20"/>
              </a:cxn>
              <a:cxn ang="0">
                <a:pos x="4338" y="12"/>
              </a:cxn>
              <a:cxn ang="0">
                <a:pos x="4405" y="6"/>
              </a:cxn>
              <a:cxn ang="0">
                <a:pos x="4459" y="2"/>
              </a:cxn>
              <a:cxn ang="0">
                <a:pos x="4503" y="0"/>
              </a:cxn>
            </a:cxnLst>
            <a:rect l="0" t="0" r="r" b="b"/>
            <a:pathLst>
              <a:path w="4993" h="653">
                <a:moveTo>
                  <a:pt x="4513" y="0"/>
                </a:moveTo>
                <a:lnTo>
                  <a:pt x="4517" y="0"/>
                </a:lnTo>
                <a:lnTo>
                  <a:pt x="4522" y="2"/>
                </a:lnTo>
                <a:lnTo>
                  <a:pt x="4530" y="2"/>
                </a:lnTo>
                <a:lnTo>
                  <a:pt x="4538" y="4"/>
                </a:lnTo>
                <a:lnTo>
                  <a:pt x="4547" y="6"/>
                </a:lnTo>
                <a:lnTo>
                  <a:pt x="4559" y="10"/>
                </a:lnTo>
                <a:lnTo>
                  <a:pt x="4572" y="14"/>
                </a:lnTo>
                <a:lnTo>
                  <a:pt x="4586" y="18"/>
                </a:lnTo>
                <a:lnTo>
                  <a:pt x="4601" y="22"/>
                </a:lnTo>
                <a:lnTo>
                  <a:pt x="4618" y="27"/>
                </a:lnTo>
                <a:lnTo>
                  <a:pt x="4636" y="33"/>
                </a:lnTo>
                <a:lnTo>
                  <a:pt x="4655" y="39"/>
                </a:lnTo>
                <a:lnTo>
                  <a:pt x="4676" y="46"/>
                </a:lnTo>
                <a:lnTo>
                  <a:pt x="4697" y="52"/>
                </a:lnTo>
                <a:lnTo>
                  <a:pt x="4720" y="62"/>
                </a:lnTo>
                <a:lnTo>
                  <a:pt x="4743" y="70"/>
                </a:lnTo>
                <a:lnTo>
                  <a:pt x="4758" y="79"/>
                </a:lnTo>
                <a:lnTo>
                  <a:pt x="4774" y="89"/>
                </a:lnTo>
                <a:lnTo>
                  <a:pt x="4789" y="96"/>
                </a:lnTo>
                <a:lnTo>
                  <a:pt x="4803" y="106"/>
                </a:lnTo>
                <a:lnTo>
                  <a:pt x="4816" y="114"/>
                </a:lnTo>
                <a:lnTo>
                  <a:pt x="4829" y="121"/>
                </a:lnTo>
                <a:lnTo>
                  <a:pt x="4841" y="131"/>
                </a:lnTo>
                <a:lnTo>
                  <a:pt x="4853" y="139"/>
                </a:lnTo>
                <a:lnTo>
                  <a:pt x="4864" y="146"/>
                </a:lnTo>
                <a:lnTo>
                  <a:pt x="4876" y="154"/>
                </a:lnTo>
                <a:lnTo>
                  <a:pt x="4887" y="162"/>
                </a:lnTo>
                <a:lnTo>
                  <a:pt x="4897" y="169"/>
                </a:lnTo>
                <a:lnTo>
                  <a:pt x="4906" y="175"/>
                </a:lnTo>
                <a:lnTo>
                  <a:pt x="4914" y="183"/>
                </a:lnTo>
                <a:lnTo>
                  <a:pt x="4924" y="189"/>
                </a:lnTo>
                <a:lnTo>
                  <a:pt x="4931" y="196"/>
                </a:lnTo>
                <a:lnTo>
                  <a:pt x="4939" y="202"/>
                </a:lnTo>
                <a:lnTo>
                  <a:pt x="4947" y="210"/>
                </a:lnTo>
                <a:lnTo>
                  <a:pt x="4952" y="215"/>
                </a:lnTo>
                <a:lnTo>
                  <a:pt x="4958" y="221"/>
                </a:lnTo>
                <a:lnTo>
                  <a:pt x="4964" y="227"/>
                </a:lnTo>
                <a:lnTo>
                  <a:pt x="4970" y="233"/>
                </a:lnTo>
                <a:lnTo>
                  <a:pt x="4973" y="238"/>
                </a:lnTo>
                <a:lnTo>
                  <a:pt x="4977" y="244"/>
                </a:lnTo>
                <a:lnTo>
                  <a:pt x="4981" y="250"/>
                </a:lnTo>
                <a:lnTo>
                  <a:pt x="4985" y="254"/>
                </a:lnTo>
                <a:lnTo>
                  <a:pt x="4987" y="260"/>
                </a:lnTo>
                <a:lnTo>
                  <a:pt x="4989" y="265"/>
                </a:lnTo>
                <a:lnTo>
                  <a:pt x="4991" y="269"/>
                </a:lnTo>
                <a:lnTo>
                  <a:pt x="4993" y="275"/>
                </a:lnTo>
                <a:lnTo>
                  <a:pt x="4993" y="279"/>
                </a:lnTo>
                <a:lnTo>
                  <a:pt x="4993" y="283"/>
                </a:lnTo>
                <a:lnTo>
                  <a:pt x="4991" y="292"/>
                </a:lnTo>
                <a:lnTo>
                  <a:pt x="4987" y="302"/>
                </a:lnTo>
                <a:lnTo>
                  <a:pt x="4981" y="309"/>
                </a:lnTo>
                <a:lnTo>
                  <a:pt x="4975" y="317"/>
                </a:lnTo>
                <a:lnTo>
                  <a:pt x="4966" y="323"/>
                </a:lnTo>
                <a:lnTo>
                  <a:pt x="4956" y="331"/>
                </a:lnTo>
                <a:lnTo>
                  <a:pt x="4943" y="336"/>
                </a:lnTo>
                <a:lnTo>
                  <a:pt x="4929" y="340"/>
                </a:lnTo>
                <a:lnTo>
                  <a:pt x="4914" y="346"/>
                </a:lnTo>
                <a:lnTo>
                  <a:pt x="4897" y="350"/>
                </a:lnTo>
                <a:lnTo>
                  <a:pt x="4877" y="354"/>
                </a:lnTo>
                <a:lnTo>
                  <a:pt x="4858" y="356"/>
                </a:lnTo>
                <a:lnTo>
                  <a:pt x="4837" y="359"/>
                </a:lnTo>
                <a:lnTo>
                  <a:pt x="4814" y="361"/>
                </a:lnTo>
                <a:lnTo>
                  <a:pt x="4789" y="363"/>
                </a:lnTo>
                <a:lnTo>
                  <a:pt x="4762" y="363"/>
                </a:lnTo>
                <a:lnTo>
                  <a:pt x="4641" y="365"/>
                </a:lnTo>
                <a:lnTo>
                  <a:pt x="4519" y="369"/>
                </a:lnTo>
                <a:lnTo>
                  <a:pt x="4396" y="373"/>
                </a:lnTo>
                <a:lnTo>
                  <a:pt x="4269" y="375"/>
                </a:lnTo>
                <a:lnTo>
                  <a:pt x="4140" y="380"/>
                </a:lnTo>
                <a:lnTo>
                  <a:pt x="4008" y="384"/>
                </a:lnTo>
                <a:lnTo>
                  <a:pt x="3875" y="388"/>
                </a:lnTo>
                <a:lnTo>
                  <a:pt x="3741" y="394"/>
                </a:lnTo>
                <a:lnTo>
                  <a:pt x="3603" y="400"/>
                </a:lnTo>
                <a:lnTo>
                  <a:pt x="3465" y="407"/>
                </a:lnTo>
                <a:lnTo>
                  <a:pt x="3323" y="413"/>
                </a:lnTo>
                <a:lnTo>
                  <a:pt x="3179" y="421"/>
                </a:lnTo>
                <a:lnTo>
                  <a:pt x="3035" y="428"/>
                </a:lnTo>
                <a:lnTo>
                  <a:pt x="2885" y="438"/>
                </a:lnTo>
                <a:lnTo>
                  <a:pt x="2735" y="446"/>
                </a:lnTo>
                <a:lnTo>
                  <a:pt x="2583" y="455"/>
                </a:lnTo>
                <a:lnTo>
                  <a:pt x="2495" y="461"/>
                </a:lnTo>
                <a:lnTo>
                  <a:pt x="2403" y="469"/>
                </a:lnTo>
                <a:lnTo>
                  <a:pt x="2307" y="475"/>
                </a:lnTo>
                <a:lnTo>
                  <a:pt x="2209" y="482"/>
                </a:lnTo>
                <a:lnTo>
                  <a:pt x="2107" y="492"/>
                </a:lnTo>
                <a:lnTo>
                  <a:pt x="2000" y="500"/>
                </a:lnTo>
                <a:lnTo>
                  <a:pt x="1892" y="509"/>
                </a:lnTo>
                <a:lnTo>
                  <a:pt x="1779" y="519"/>
                </a:lnTo>
                <a:lnTo>
                  <a:pt x="1662" y="530"/>
                </a:lnTo>
                <a:lnTo>
                  <a:pt x="1543" y="542"/>
                </a:lnTo>
                <a:lnTo>
                  <a:pt x="1420" y="553"/>
                </a:lnTo>
                <a:lnTo>
                  <a:pt x="1293" y="567"/>
                </a:lnTo>
                <a:lnTo>
                  <a:pt x="1163" y="580"/>
                </a:lnTo>
                <a:lnTo>
                  <a:pt x="1030" y="594"/>
                </a:lnTo>
                <a:lnTo>
                  <a:pt x="894" y="607"/>
                </a:lnTo>
                <a:lnTo>
                  <a:pt x="754" y="622"/>
                </a:lnTo>
                <a:lnTo>
                  <a:pt x="727" y="626"/>
                </a:lnTo>
                <a:lnTo>
                  <a:pt x="700" y="630"/>
                </a:lnTo>
                <a:lnTo>
                  <a:pt x="675" y="632"/>
                </a:lnTo>
                <a:lnTo>
                  <a:pt x="652" y="636"/>
                </a:lnTo>
                <a:lnTo>
                  <a:pt x="631" y="638"/>
                </a:lnTo>
                <a:lnTo>
                  <a:pt x="610" y="640"/>
                </a:lnTo>
                <a:lnTo>
                  <a:pt x="591" y="642"/>
                </a:lnTo>
                <a:lnTo>
                  <a:pt x="572" y="643"/>
                </a:lnTo>
                <a:lnTo>
                  <a:pt x="556" y="645"/>
                </a:lnTo>
                <a:lnTo>
                  <a:pt x="541" y="647"/>
                </a:lnTo>
                <a:lnTo>
                  <a:pt x="528" y="649"/>
                </a:lnTo>
                <a:lnTo>
                  <a:pt x="514" y="649"/>
                </a:lnTo>
                <a:lnTo>
                  <a:pt x="505" y="651"/>
                </a:lnTo>
                <a:lnTo>
                  <a:pt x="495" y="651"/>
                </a:lnTo>
                <a:lnTo>
                  <a:pt x="485" y="651"/>
                </a:lnTo>
                <a:lnTo>
                  <a:pt x="480" y="653"/>
                </a:lnTo>
                <a:lnTo>
                  <a:pt x="460" y="651"/>
                </a:lnTo>
                <a:lnTo>
                  <a:pt x="443" y="651"/>
                </a:lnTo>
                <a:lnTo>
                  <a:pt x="424" y="649"/>
                </a:lnTo>
                <a:lnTo>
                  <a:pt x="405" y="647"/>
                </a:lnTo>
                <a:lnTo>
                  <a:pt x="385" y="645"/>
                </a:lnTo>
                <a:lnTo>
                  <a:pt x="366" y="642"/>
                </a:lnTo>
                <a:lnTo>
                  <a:pt x="349" y="638"/>
                </a:lnTo>
                <a:lnTo>
                  <a:pt x="330" y="634"/>
                </a:lnTo>
                <a:lnTo>
                  <a:pt x="311" y="630"/>
                </a:lnTo>
                <a:lnTo>
                  <a:pt x="291" y="624"/>
                </a:lnTo>
                <a:lnTo>
                  <a:pt x="274" y="619"/>
                </a:lnTo>
                <a:lnTo>
                  <a:pt x="255" y="611"/>
                </a:lnTo>
                <a:lnTo>
                  <a:pt x="236" y="603"/>
                </a:lnTo>
                <a:lnTo>
                  <a:pt x="217" y="596"/>
                </a:lnTo>
                <a:lnTo>
                  <a:pt x="199" y="586"/>
                </a:lnTo>
                <a:lnTo>
                  <a:pt x="180" y="576"/>
                </a:lnTo>
                <a:lnTo>
                  <a:pt x="159" y="569"/>
                </a:lnTo>
                <a:lnTo>
                  <a:pt x="138" y="559"/>
                </a:lnTo>
                <a:lnTo>
                  <a:pt x="119" y="551"/>
                </a:lnTo>
                <a:lnTo>
                  <a:pt x="101" y="544"/>
                </a:lnTo>
                <a:lnTo>
                  <a:pt x="86" y="534"/>
                </a:lnTo>
                <a:lnTo>
                  <a:pt x="71" y="526"/>
                </a:lnTo>
                <a:lnTo>
                  <a:pt x="57" y="519"/>
                </a:lnTo>
                <a:lnTo>
                  <a:pt x="46" y="511"/>
                </a:lnTo>
                <a:lnTo>
                  <a:pt x="34" y="503"/>
                </a:lnTo>
                <a:lnTo>
                  <a:pt x="25" y="496"/>
                </a:lnTo>
                <a:lnTo>
                  <a:pt x="17" y="488"/>
                </a:lnTo>
                <a:lnTo>
                  <a:pt x="11" y="480"/>
                </a:lnTo>
                <a:lnTo>
                  <a:pt x="5" y="473"/>
                </a:lnTo>
                <a:lnTo>
                  <a:pt x="2" y="465"/>
                </a:lnTo>
                <a:lnTo>
                  <a:pt x="0" y="457"/>
                </a:lnTo>
                <a:lnTo>
                  <a:pt x="0" y="450"/>
                </a:lnTo>
                <a:lnTo>
                  <a:pt x="0" y="448"/>
                </a:lnTo>
                <a:lnTo>
                  <a:pt x="2" y="444"/>
                </a:lnTo>
                <a:lnTo>
                  <a:pt x="3" y="440"/>
                </a:lnTo>
                <a:lnTo>
                  <a:pt x="7" y="436"/>
                </a:lnTo>
                <a:lnTo>
                  <a:pt x="11" y="432"/>
                </a:lnTo>
                <a:lnTo>
                  <a:pt x="17" y="428"/>
                </a:lnTo>
                <a:lnTo>
                  <a:pt x="25" y="425"/>
                </a:lnTo>
                <a:lnTo>
                  <a:pt x="32" y="421"/>
                </a:lnTo>
                <a:lnTo>
                  <a:pt x="40" y="417"/>
                </a:lnTo>
                <a:lnTo>
                  <a:pt x="50" y="413"/>
                </a:lnTo>
                <a:lnTo>
                  <a:pt x="61" y="411"/>
                </a:lnTo>
                <a:lnTo>
                  <a:pt x="73" y="407"/>
                </a:lnTo>
                <a:lnTo>
                  <a:pt x="86" y="404"/>
                </a:lnTo>
                <a:lnTo>
                  <a:pt x="99" y="400"/>
                </a:lnTo>
                <a:lnTo>
                  <a:pt x="115" y="396"/>
                </a:lnTo>
                <a:lnTo>
                  <a:pt x="130" y="392"/>
                </a:lnTo>
                <a:lnTo>
                  <a:pt x="272" y="382"/>
                </a:lnTo>
                <a:lnTo>
                  <a:pt x="412" y="371"/>
                </a:lnTo>
                <a:lnTo>
                  <a:pt x="551" y="359"/>
                </a:lnTo>
                <a:lnTo>
                  <a:pt x="687" y="350"/>
                </a:lnTo>
                <a:lnTo>
                  <a:pt x="821" y="338"/>
                </a:lnTo>
                <a:lnTo>
                  <a:pt x="956" y="327"/>
                </a:lnTo>
                <a:lnTo>
                  <a:pt x="1086" y="317"/>
                </a:lnTo>
                <a:lnTo>
                  <a:pt x="1217" y="306"/>
                </a:lnTo>
                <a:lnTo>
                  <a:pt x="1345" y="296"/>
                </a:lnTo>
                <a:lnTo>
                  <a:pt x="1474" y="285"/>
                </a:lnTo>
                <a:lnTo>
                  <a:pt x="1599" y="275"/>
                </a:lnTo>
                <a:lnTo>
                  <a:pt x="1723" y="265"/>
                </a:lnTo>
                <a:lnTo>
                  <a:pt x="1844" y="254"/>
                </a:lnTo>
                <a:lnTo>
                  <a:pt x="1965" y="244"/>
                </a:lnTo>
                <a:lnTo>
                  <a:pt x="2084" y="235"/>
                </a:lnTo>
                <a:lnTo>
                  <a:pt x="2203" y="223"/>
                </a:lnTo>
                <a:lnTo>
                  <a:pt x="2319" y="213"/>
                </a:lnTo>
                <a:lnTo>
                  <a:pt x="2434" y="204"/>
                </a:lnTo>
                <a:lnTo>
                  <a:pt x="2545" y="192"/>
                </a:lnTo>
                <a:lnTo>
                  <a:pt x="2656" y="183"/>
                </a:lnTo>
                <a:lnTo>
                  <a:pt x="2766" y="173"/>
                </a:lnTo>
                <a:lnTo>
                  <a:pt x="2873" y="164"/>
                </a:lnTo>
                <a:lnTo>
                  <a:pt x="2981" y="154"/>
                </a:lnTo>
                <a:lnTo>
                  <a:pt x="3085" y="142"/>
                </a:lnTo>
                <a:lnTo>
                  <a:pt x="3188" y="133"/>
                </a:lnTo>
                <a:lnTo>
                  <a:pt x="3290" y="123"/>
                </a:lnTo>
                <a:lnTo>
                  <a:pt x="3390" y="114"/>
                </a:lnTo>
                <a:lnTo>
                  <a:pt x="3488" y="104"/>
                </a:lnTo>
                <a:lnTo>
                  <a:pt x="3584" y="93"/>
                </a:lnTo>
                <a:lnTo>
                  <a:pt x="3678" y="83"/>
                </a:lnTo>
                <a:lnTo>
                  <a:pt x="3772" y="73"/>
                </a:lnTo>
                <a:lnTo>
                  <a:pt x="3864" y="64"/>
                </a:lnTo>
                <a:lnTo>
                  <a:pt x="3895" y="60"/>
                </a:lnTo>
                <a:lnTo>
                  <a:pt x="3925" y="56"/>
                </a:lnTo>
                <a:lnTo>
                  <a:pt x="3956" y="52"/>
                </a:lnTo>
                <a:lnTo>
                  <a:pt x="3985" y="48"/>
                </a:lnTo>
                <a:lnTo>
                  <a:pt x="4014" y="46"/>
                </a:lnTo>
                <a:lnTo>
                  <a:pt x="4042" y="43"/>
                </a:lnTo>
                <a:lnTo>
                  <a:pt x="4069" y="39"/>
                </a:lnTo>
                <a:lnTo>
                  <a:pt x="4096" y="37"/>
                </a:lnTo>
                <a:lnTo>
                  <a:pt x="4121" y="33"/>
                </a:lnTo>
                <a:lnTo>
                  <a:pt x="4146" y="31"/>
                </a:lnTo>
                <a:lnTo>
                  <a:pt x="4171" y="27"/>
                </a:lnTo>
                <a:lnTo>
                  <a:pt x="4194" y="25"/>
                </a:lnTo>
                <a:lnTo>
                  <a:pt x="4217" y="23"/>
                </a:lnTo>
                <a:lnTo>
                  <a:pt x="4240" y="22"/>
                </a:lnTo>
                <a:lnTo>
                  <a:pt x="4261" y="20"/>
                </a:lnTo>
                <a:lnTo>
                  <a:pt x="4280" y="16"/>
                </a:lnTo>
                <a:lnTo>
                  <a:pt x="4302" y="14"/>
                </a:lnTo>
                <a:lnTo>
                  <a:pt x="4321" y="12"/>
                </a:lnTo>
                <a:lnTo>
                  <a:pt x="4338" y="12"/>
                </a:lnTo>
                <a:lnTo>
                  <a:pt x="4357" y="10"/>
                </a:lnTo>
                <a:lnTo>
                  <a:pt x="4373" y="8"/>
                </a:lnTo>
                <a:lnTo>
                  <a:pt x="4390" y="6"/>
                </a:lnTo>
                <a:lnTo>
                  <a:pt x="4405" y="6"/>
                </a:lnTo>
                <a:lnTo>
                  <a:pt x="4421" y="4"/>
                </a:lnTo>
                <a:lnTo>
                  <a:pt x="4434" y="4"/>
                </a:lnTo>
                <a:lnTo>
                  <a:pt x="4447" y="2"/>
                </a:lnTo>
                <a:lnTo>
                  <a:pt x="4459" y="2"/>
                </a:lnTo>
                <a:lnTo>
                  <a:pt x="4472" y="2"/>
                </a:lnTo>
                <a:lnTo>
                  <a:pt x="4482" y="0"/>
                </a:lnTo>
                <a:lnTo>
                  <a:pt x="4494" y="0"/>
                </a:lnTo>
                <a:lnTo>
                  <a:pt x="4503" y="0"/>
                </a:lnTo>
                <a:lnTo>
                  <a:pt x="4513" y="0"/>
                </a:lnTo>
                <a:lnTo>
                  <a:pt x="4513" y="0"/>
                </a:lnTo>
                <a:lnTo>
                  <a:pt x="451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3208337" y="3633787"/>
            <a:ext cx="390525" cy="1630363"/>
          </a:xfrm>
          <a:custGeom>
            <a:avLst/>
            <a:gdLst/>
            <a:ahLst/>
            <a:cxnLst>
              <a:cxn ang="0">
                <a:pos x="119" y="0"/>
              </a:cxn>
              <a:cxn ang="0">
                <a:pos x="150" y="2"/>
              </a:cxn>
              <a:cxn ang="0">
                <a:pos x="183" y="8"/>
              </a:cxn>
              <a:cxn ang="0">
                <a:pos x="215" y="14"/>
              </a:cxn>
              <a:cxn ang="0">
                <a:pos x="267" y="25"/>
              </a:cxn>
              <a:cxn ang="0">
                <a:pos x="342" y="50"/>
              </a:cxn>
              <a:cxn ang="0">
                <a:pos x="394" y="71"/>
              </a:cxn>
              <a:cxn ang="0">
                <a:pos x="419" y="85"/>
              </a:cxn>
              <a:cxn ang="0">
                <a:pos x="440" y="98"/>
              </a:cxn>
              <a:cxn ang="0">
                <a:pos x="457" y="114"/>
              </a:cxn>
              <a:cxn ang="0">
                <a:pos x="471" y="127"/>
              </a:cxn>
              <a:cxn ang="0">
                <a:pos x="482" y="142"/>
              </a:cxn>
              <a:cxn ang="0">
                <a:pos x="490" y="158"/>
              </a:cxn>
              <a:cxn ang="0">
                <a:pos x="494" y="173"/>
              </a:cxn>
              <a:cxn ang="0">
                <a:pos x="494" y="190"/>
              </a:cxn>
              <a:cxn ang="0">
                <a:pos x="490" y="212"/>
              </a:cxn>
              <a:cxn ang="0">
                <a:pos x="486" y="235"/>
              </a:cxn>
              <a:cxn ang="0">
                <a:pos x="478" y="256"/>
              </a:cxn>
              <a:cxn ang="0">
                <a:pos x="469" y="290"/>
              </a:cxn>
              <a:cxn ang="0">
                <a:pos x="459" y="334"/>
              </a:cxn>
              <a:cxn ang="0">
                <a:pos x="453" y="375"/>
              </a:cxn>
              <a:cxn ang="0">
                <a:pos x="450" y="411"/>
              </a:cxn>
              <a:cxn ang="0">
                <a:pos x="425" y="2054"/>
              </a:cxn>
              <a:cxn ang="0">
                <a:pos x="156" y="2054"/>
              </a:cxn>
              <a:cxn ang="0">
                <a:pos x="94" y="319"/>
              </a:cxn>
              <a:cxn ang="0">
                <a:pos x="91" y="279"/>
              </a:cxn>
              <a:cxn ang="0">
                <a:pos x="81" y="240"/>
              </a:cxn>
              <a:cxn ang="0">
                <a:pos x="64" y="202"/>
              </a:cxn>
              <a:cxn ang="0">
                <a:pos x="45" y="164"/>
              </a:cxn>
              <a:cxn ang="0">
                <a:pos x="23" y="142"/>
              </a:cxn>
              <a:cxn ang="0">
                <a:pos x="10" y="123"/>
              </a:cxn>
              <a:cxn ang="0">
                <a:pos x="2" y="110"/>
              </a:cxn>
              <a:cxn ang="0">
                <a:pos x="0" y="98"/>
              </a:cxn>
              <a:cxn ang="0">
                <a:pos x="2" y="77"/>
              </a:cxn>
              <a:cxn ang="0">
                <a:pos x="6" y="56"/>
              </a:cxn>
              <a:cxn ang="0">
                <a:pos x="16" y="41"/>
              </a:cxn>
              <a:cxn ang="0">
                <a:pos x="27" y="25"/>
              </a:cxn>
              <a:cxn ang="0">
                <a:pos x="43" y="16"/>
              </a:cxn>
              <a:cxn ang="0">
                <a:pos x="60" y="8"/>
              </a:cxn>
              <a:cxn ang="0">
                <a:pos x="81" y="2"/>
              </a:cxn>
              <a:cxn ang="0">
                <a:pos x="106" y="0"/>
              </a:cxn>
              <a:cxn ang="0">
                <a:pos x="106" y="0"/>
              </a:cxn>
            </a:cxnLst>
            <a:rect l="0" t="0" r="r" b="b"/>
            <a:pathLst>
              <a:path w="494" h="2054">
                <a:moveTo>
                  <a:pt x="106" y="0"/>
                </a:moveTo>
                <a:lnTo>
                  <a:pt x="119" y="0"/>
                </a:lnTo>
                <a:lnTo>
                  <a:pt x="135" y="2"/>
                </a:lnTo>
                <a:lnTo>
                  <a:pt x="150" y="2"/>
                </a:lnTo>
                <a:lnTo>
                  <a:pt x="165" y="4"/>
                </a:lnTo>
                <a:lnTo>
                  <a:pt x="183" y="8"/>
                </a:lnTo>
                <a:lnTo>
                  <a:pt x="198" y="10"/>
                </a:lnTo>
                <a:lnTo>
                  <a:pt x="215" y="14"/>
                </a:lnTo>
                <a:lnTo>
                  <a:pt x="233" y="18"/>
                </a:lnTo>
                <a:lnTo>
                  <a:pt x="267" y="25"/>
                </a:lnTo>
                <a:lnTo>
                  <a:pt x="304" y="37"/>
                </a:lnTo>
                <a:lnTo>
                  <a:pt x="342" y="50"/>
                </a:lnTo>
                <a:lnTo>
                  <a:pt x="380" y="64"/>
                </a:lnTo>
                <a:lnTo>
                  <a:pt x="394" y="71"/>
                </a:lnTo>
                <a:lnTo>
                  <a:pt x="407" y="77"/>
                </a:lnTo>
                <a:lnTo>
                  <a:pt x="419" y="85"/>
                </a:lnTo>
                <a:lnTo>
                  <a:pt x="430" y="93"/>
                </a:lnTo>
                <a:lnTo>
                  <a:pt x="440" y="98"/>
                </a:lnTo>
                <a:lnTo>
                  <a:pt x="450" y="106"/>
                </a:lnTo>
                <a:lnTo>
                  <a:pt x="457" y="114"/>
                </a:lnTo>
                <a:lnTo>
                  <a:pt x="465" y="119"/>
                </a:lnTo>
                <a:lnTo>
                  <a:pt x="471" y="127"/>
                </a:lnTo>
                <a:lnTo>
                  <a:pt x="476" y="135"/>
                </a:lnTo>
                <a:lnTo>
                  <a:pt x="482" y="142"/>
                </a:lnTo>
                <a:lnTo>
                  <a:pt x="486" y="150"/>
                </a:lnTo>
                <a:lnTo>
                  <a:pt x="490" y="158"/>
                </a:lnTo>
                <a:lnTo>
                  <a:pt x="492" y="166"/>
                </a:lnTo>
                <a:lnTo>
                  <a:pt x="494" y="173"/>
                </a:lnTo>
                <a:lnTo>
                  <a:pt x="494" y="181"/>
                </a:lnTo>
                <a:lnTo>
                  <a:pt x="494" y="190"/>
                </a:lnTo>
                <a:lnTo>
                  <a:pt x="492" y="202"/>
                </a:lnTo>
                <a:lnTo>
                  <a:pt x="490" y="212"/>
                </a:lnTo>
                <a:lnTo>
                  <a:pt x="488" y="223"/>
                </a:lnTo>
                <a:lnTo>
                  <a:pt x="486" y="235"/>
                </a:lnTo>
                <a:lnTo>
                  <a:pt x="482" y="244"/>
                </a:lnTo>
                <a:lnTo>
                  <a:pt x="478" y="256"/>
                </a:lnTo>
                <a:lnTo>
                  <a:pt x="475" y="267"/>
                </a:lnTo>
                <a:lnTo>
                  <a:pt x="469" y="290"/>
                </a:lnTo>
                <a:lnTo>
                  <a:pt x="463" y="313"/>
                </a:lnTo>
                <a:lnTo>
                  <a:pt x="459" y="334"/>
                </a:lnTo>
                <a:lnTo>
                  <a:pt x="455" y="356"/>
                </a:lnTo>
                <a:lnTo>
                  <a:pt x="453" y="375"/>
                </a:lnTo>
                <a:lnTo>
                  <a:pt x="452" y="394"/>
                </a:lnTo>
                <a:lnTo>
                  <a:pt x="450" y="411"/>
                </a:lnTo>
                <a:lnTo>
                  <a:pt x="450" y="429"/>
                </a:lnTo>
                <a:lnTo>
                  <a:pt x="425" y="2054"/>
                </a:lnTo>
                <a:lnTo>
                  <a:pt x="290" y="2054"/>
                </a:lnTo>
                <a:lnTo>
                  <a:pt x="156" y="2054"/>
                </a:lnTo>
                <a:lnTo>
                  <a:pt x="125" y="1187"/>
                </a:lnTo>
                <a:lnTo>
                  <a:pt x="94" y="319"/>
                </a:lnTo>
                <a:lnTo>
                  <a:pt x="93" y="298"/>
                </a:lnTo>
                <a:lnTo>
                  <a:pt x="91" y="279"/>
                </a:lnTo>
                <a:lnTo>
                  <a:pt x="87" y="260"/>
                </a:lnTo>
                <a:lnTo>
                  <a:pt x="81" y="240"/>
                </a:lnTo>
                <a:lnTo>
                  <a:pt x="73" y="221"/>
                </a:lnTo>
                <a:lnTo>
                  <a:pt x="64" y="202"/>
                </a:lnTo>
                <a:lnTo>
                  <a:pt x="54" y="183"/>
                </a:lnTo>
                <a:lnTo>
                  <a:pt x="45" y="164"/>
                </a:lnTo>
                <a:lnTo>
                  <a:pt x="33" y="152"/>
                </a:lnTo>
                <a:lnTo>
                  <a:pt x="23" y="142"/>
                </a:lnTo>
                <a:lnTo>
                  <a:pt x="16" y="133"/>
                </a:lnTo>
                <a:lnTo>
                  <a:pt x="10" y="123"/>
                </a:lnTo>
                <a:lnTo>
                  <a:pt x="6" y="116"/>
                </a:lnTo>
                <a:lnTo>
                  <a:pt x="2" y="110"/>
                </a:lnTo>
                <a:lnTo>
                  <a:pt x="0" y="104"/>
                </a:lnTo>
                <a:lnTo>
                  <a:pt x="0" y="98"/>
                </a:lnTo>
                <a:lnTo>
                  <a:pt x="0" y="87"/>
                </a:lnTo>
                <a:lnTo>
                  <a:pt x="2" y="77"/>
                </a:lnTo>
                <a:lnTo>
                  <a:pt x="4" y="66"/>
                </a:lnTo>
                <a:lnTo>
                  <a:pt x="6" y="56"/>
                </a:lnTo>
                <a:lnTo>
                  <a:pt x="10" y="48"/>
                </a:lnTo>
                <a:lnTo>
                  <a:pt x="16" y="41"/>
                </a:lnTo>
                <a:lnTo>
                  <a:pt x="22" y="33"/>
                </a:lnTo>
                <a:lnTo>
                  <a:pt x="27" y="25"/>
                </a:lnTo>
                <a:lnTo>
                  <a:pt x="35" y="20"/>
                </a:lnTo>
                <a:lnTo>
                  <a:pt x="43" y="16"/>
                </a:lnTo>
                <a:lnTo>
                  <a:pt x="50" y="10"/>
                </a:lnTo>
                <a:lnTo>
                  <a:pt x="60" y="8"/>
                </a:lnTo>
                <a:lnTo>
                  <a:pt x="71" y="4"/>
                </a:lnTo>
                <a:lnTo>
                  <a:pt x="81" y="2"/>
                </a:lnTo>
                <a:lnTo>
                  <a:pt x="94" y="0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114800" y="3505200"/>
            <a:ext cx="366712" cy="2601912"/>
          </a:xfrm>
          <a:custGeom>
            <a:avLst/>
            <a:gdLst/>
            <a:ahLst/>
            <a:cxnLst>
              <a:cxn ang="0">
                <a:pos x="111" y="2"/>
              </a:cxn>
              <a:cxn ang="0">
                <a:pos x="172" y="14"/>
              </a:cxn>
              <a:cxn ang="0">
                <a:pos x="234" y="33"/>
              </a:cxn>
              <a:cxn ang="0">
                <a:pos x="291" y="62"/>
              </a:cxn>
              <a:cxn ang="0">
                <a:pos x="359" y="94"/>
              </a:cxn>
              <a:cxn ang="0">
                <a:pos x="412" y="133"/>
              </a:cxn>
              <a:cxn ang="0">
                <a:pos x="447" y="173"/>
              </a:cxn>
              <a:cxn ang="0">
                <a:pos x="460" y="219"/>
              </a:cxn>
              <a:cxn ang="0">
                <a:pos x="455" y="467"/>
              </a:cxn>
              <a:cxn ang="0">
                <a:pos x="449" y="722"/>
              </a:cxn>
              <a:cxn ang="0">
                <a:pos x="449" y="954"/>
              </a:cxn>
              <a:cxn ang="0">
                <a:pos x="447" y="1450"/>
              </a:cxn>
              <a:cxn ang="0">
                <a:pos x="443" y="1916"/>
              </a:cxn>
              <a:cxn ang="0">
                <a:pos x="437" y="2352"/>
              </a:cxn>
              <a:cxn ang="0">
                <a:pos x="430" y="2699"/>
              </a:cxn>
              <a:cxn ang="0">
                <a:pos x="428" y="2843"/>
              </a:cxn>
              <a:cxn ang="0">
                <a:pos x="426" y="2968"/>
              </a:cxn>
              <a:cxn ang="0">
                <a:pos x="422" y="3070"/>
              </a:cxn>
              <a:cxn ang="0">
                <a:pos x="410" y="3150"/>
              </a:cxn>
              <a:cxn ang="0">
                <a:pos x="378" y="3210"/>
              </a:cxn>
              <a:cxn ang="0">
                <a:pos x="345" y="3250"/>
              </a:cxn>
              <a:cxn ang="0">
                <a:pos x="314" y="3271"/>
              </a:cxn>
              <a:cxn ang="0">
                <a:pos x="284" y="3275"/>
              </a:cxn>
              <a:cxn ang="0">
                <a:pos x="251" y="3262"/>
              </a:cxn>
              <a:cxn ang="0">
                <a:pos x="218" y="3229"/>
              </a:cxn>
              <a:cxn ang="0">
                <a:pos x="182" y="3177"/>
              </a:cxn>
              <a:cxn ang="0">
                <a:pos x="144" y="3102"/>
              </a:cxn>
              <a:cxn ang="0">
                <a:pos x="107" y="3010"/>
              </a:cxn>
              <a:cxn ang="0">
                <a:pos x="80" y="2930"/>
              </a:cxn>
              <a:cxn ang="0">
                <a:pos x="65" y="2860"/>
              </a:cxn>
              <a:cxn ang="0">
                <a:pos x="63" y="2809"/>
              </a:cxn>
              <a:cxn ang="0">
                <a:pos x="63" y="2778"/>
              </a:cxn>
              <a:cxn ang="0">
                <a:pos x="67" y="2732"/>
              </a:cxn>
              <a:cxn ang="0">
                <a:pos x="71" y="2672"/>
              </a:cxn>
              <a:cxn ang="0">
                <a:pos x="80" y="2523"/>
              </a:cxn>
              <a:cxn ang="0">
                <a:pos x="101" y="2137"/>
              </a:cxn>
              <a:cxn ang="0">
                <a:pos x="113" y="1785"/>
              </a:cxn>
              <a:cxn ang="0">
                <a:pos x="117" y="1534"/>
              </a:cxn>
              <a:cxn ang="0">
                <a:pos x="117" y="1263"/>
              </a:cxn>
              <a:cxn ang="0">
                <a:pos x="119" y="973"/>
              </a:cxn>
              <a:cxn ang="0">
                <a:pos x="119" y="699"/>
              </a:cxn>
              <a:cxn ang="0">
                <a:pos x="111" y="532"/>
              </a:cxn>
              <a:cxn ang="0">
                <a:pos x="94" y="390"/>
              </a:cxn>
              <a:cxn ang="0">
                <a:pos x="69" y="271"/>
              </a:cxn>
              <a:cxn ang="0">
                <a:pos x="32" y="177"/>
              </a:cxn>
              <a:cxn ang="0">
                <a:pos x="5" y="119"/>
              </a:cxn>
              <a:cxn ang="0">
                <a:pos x="0" y="75"/>
              </a:cxn>
              <a:cxn ang="0">
                <a:pos x="11" y="37"/>
              </a:cxn>
              <a:cxn ang="0">
                <a:pos x="28" y="14"/>
              </a:cxn>
              <a:cxn ang="0">
                <a:pos x="53" y="2"/>
              </a:cxn>
            </a:cxnLst>
            <a:rect l="0" t="0" r="r" b="b"/>
            <a:pathLst>
              <a:path w="462" h="3277">
                <a:moveTo>
                  <a:pt x="63" y="0"/>
                </a:moveTo>
                <a:lnTo>
                  <a:pt x="78" y="0"/>
                </a:lnTo>
                <a:lnTo>
                  <a:pt x="94" y="2"/>
                </a:lnTo>
                <a:lnTo>
                  <a:pt x="111" y="2"/>
                </a:lnTo>
                <a:lnTo>
                  <a:pt x="126" y="4"/>
                </a:lnTo>
                <a:lnTo>
                  <a:pt x="142" y="8"/>
                </a:lnTo>
                <a:lnTo>
                  <a:pt x="157" y="10"/>
                </a:lnTo>
                <a:lnTo>
                  <a:pt x="172" y="14"/>
                </a:lnTo>
                <a:lnTo>
                  <a:pt x="188" y="17"/>
                </a:lnTo>
                <a:lnTo>
                  <a:pt x="203" y="21"/>
                </a:lnTo>
                <a:lnTo>
                  <a:pt x="218" y="27"/>
                </a:lnTo>
                <a:lnTo>
                  <a:pt x="234" y="33"/>
                </a:lnTo>
                <a:lnTo>
                  <a:pt x="249" y="39"/>
                </a:lnTo>
                <a:lnTo>
                  <a:pt x="263" y="46"/>
                </a:lnTo>
                <a:lnTo>
                  <a:pt x="278" y="54"/>
                </a:lnTo>
                <a:lnTo>
                  <a:pt x="291" y="62"/>
                </a:lnTo>
                <a:lnTo>
                  <a:pt x="305" y="69"/>
                </a:lnTo>
                <a:lnTo>
                  <a:pt x="324" y="77"/>
                </a:lnTo>
                <a:lnTo>
                  <a:pt x="343" y="87"/>
                </a:lnTo>
                <a:lnTo>
                  <a:pt x="359" y="94"/>
                </a:lnTo>
                <a:lnTo>
                  <a:pt x="374" y="104"/>
                </a:lnTo>
                <a:lnTo>
                  <a:pt x="389" y="113"/>
                </a:lnTo>
                <a:lnTo>
                  <a:pt x="401" y="123"/>
                </a:lnTo>
                <a:lnTo>
                  <a:pt x="412" y="133"/>
                </a:lnTo>
                <a:lnTo>
                  <a:pt x="424" y="142"/>
                </a:lnTo>
                <a:lnTo>
                  <a:pt x="432" y="152"/>
                </a:lnTo>
                <a:lnTo>
                  <a:pt x="439" y="163"/>
                </a:lnTo>
                <a:lnTo>
                  <a:pt x="447" y="173"/>
                </a:lnTo>
                <a:lnTo>
                  <a:pt x="453" y="184"/>
                </a:lnTo>
                <a:lnTo>
                  <a:pt x="456" y="196"/>
                </a:lnTo>
                <a:lnTo>
                  <a:pt x="458" y="208"/>
                </a:lnTo>
                <a:lnTo>
                  <a:pt x="460" y="219"/>
                </a:lnTo>
                <a:lnTo>
                  <a:pt x="462" y="231"/>
                </a:lnTo>
                <a:lnTo>
                  <a:pt x="458" y="311"/>
                </a:lnTo>
                <a:lnTo>
                  <a:pt x="456" y="388"/>
                </a:lnTo>
                <a:lnTo>
                  <a:pt x="455" y="467"/>
                </a:lnTo>
                <a:lnTo>
                  <a:pt x="453" y="542"/>
                </a:lnTo>
                <a:lnTo>
                  <a:pt x="451" y="614"/>
                </a:lnTo>
                <a:lnTo>
                  <a:pt x="451" y="687"/>
                </a:lnTo>
                <a:lnTo>
                  <a:pt x="449" y="722"/>
                </a:lnTo>
                <a:lnTo>
                  <a:pt x="449" y="757"/>
                </a:lnTo>
                <a:lnTo>
                  <a:pt x="449" y="791"/>
                </a:lnTo>
                <a:lnTo>
                  <a:pt x="449" y="826"/>
                </a:lnTo>
                <a:lnTo>
                  <a:pt x="449" y="954"/>
                </a:lnTo>
                <a:lnTo>
                  <a:pt x="449" y="1081"/>
                </a:lnTo>
                <a:lnTo>
                  <a:pt x="449" y="1206"/>
                </a:lnTo>
                <a:lnTo>
                  <a:pt x="447" y="1329"/>
                </a:lnTo>
                <a:lnTo>
                  <a:pt x="447" y="1450"/>
                </a:lnTo>
                <a:lnTo>
                  <a:pt x="447" y="1570"/>
                </a:lnTo>
                <a:lnTo>
                  <a:pt x="445" y="1688"/>
                </a:lnTo>
                <a:lnTo>
                  <a:pt x="445" y="1803"/>
                </a:lnTo>
                <a:lnTo>
                  <a:pt x="443" y="1916"/>
                </a:lnTo>
                <a:lnTo>
                  <a:pt x="441" y="2027"/>
                </a:lnTo>
                <a:lnTo>
                  <a:pt x="439" y="2139"/>
                </a:lnTo>
                <a:lnTo>
                  <a:pt x="439" y="2246"/>
                </a:lnTo>
                <a:lnTo>
                  <a:pt x="437" y="2352"/>
                </a:lnTo>
                <a:lnTo>
                  <a:pt x="435" y="2455"/>
                </a:lnTo>
                <a:lnTo>
                  <a:pt x="432" y="2559"/>
                </a:lnTo>
                <a:lnTo>
                  <a:pt x="430" y="2659"/>
                </a:lnTo>
                <a:lnTo>
                  <a:pt x="430" y="2699"/>
                </a:lnTo>
                <a:lnTo>
                  <a:pt x="430" y="2736"/>
                </a:lnTo>
                <a:lnTo>
                  <a:pt x="430" y="2774"/>
                </a:lnTo>
                <a:lnTo>
                  <a:pt x="430" y="2809"/>
                </a:lnTo>
                <a:lnTo>
                  <a:pt x="428" y="2843"/>
                </a:lnTo>
                <a:lnTo>
                  <a:pt x="428" y="2876"/>
                </a:lnTo>
                <a:lnTo>
                  <a:pt x="428" y="2908"/>
                </a:lnTo>
                <a:lnTo>
                  <a:pt x="426" y="2939"/>
                </a:lnTo>
                <a:lnTo>
                  <a:pt x="426" y="2968"/>
                </a:lnTo>
                <a:lnTo>
                  <a:pt x="424" y="2995"/>
                </a:lnTo>
                <a:lnTo>
                  <a:pt x="424" y="3022"/>
                </a:lnTo>
                <a:lnTo>
                  <a:pt x="422" y="3047"/>
                </a:lnTo>
                <a:lnTo>
                  <a:pt x="422" y="3070"/>
                </a:lnTo>
                <a:lnTo>
                  <a:pt x="420" y="3093"/>
                </a:lnTo>
                <a:lnTo>
                  <a:pt x="418" y="3114"/>
                </a:lnTo>
                <a:lnTo>
                  <a:pt x="418" y="3133"/>
                </a:lnTo>
                <a:lnTo>
                  <a:pt x="410" y="3150"/>
                </a:lnTo>
                <a:lnTo>
                  <a:pt x="401" y="3166"/>
                </a:lnTo>
                <a:lnTo>
                  <a:pt x="393" y="3181"/>
                </a:lnTo>
                <a:lnTo>
                  <a:pt x="385" y="3196"/>
                </a:lnTo>
                <a:lnTo>
                  <a:pt x="378" y="3210"/>
                </a:lnTo>
                <a:lnTo>
                  <a:pt x="370" y="3221"/>
                </a:lnTo>
                <a:lnTo>
                  <a:pt x="360" y="3231"/>
                </a:lnTo>
                <a:lnTo>
                  <a:pt x="353" y="3241"/>
                </a:lnTo>
                <a:lnTo>
                  <a:pt x="345" y="3250"/>
                </a:lnTo>
                <a:lnTo>
                  <a:pt x="337" y="3256"/>
                </a:lnTo>
                <a:lnTo>
                  <a:pt x="330" y="3262"/>
                </a:lnTo>
                <a:lnTo>
                  <a:pt x="322" y="3267"/>
                </a:lnTo>
                <a:lnTo>
                  <a:pt x="314" y="3271"/>
                </a:lnTo>
                <a:lnTo>
                  <a:pt x="307" y="3273"/>
                </a:lnTo>
                <a:lnTo>
                  <a:pt x="299" y="3275"/>
                </a:lnTo>
                <a:lnTo>
                  <a:pt x="293" y="3277"/>
                </a:lnTo>
                <a:lnTo>
                  <a:pt x="284" y="3275"/>
                </a:lnTo>
                <a:lnTo>
                  <a:pt x="276" y="3273"/>
                </a:lnTo>
                <a:lnTo>
                  <a:pt x="268" y="3271"/>
                </a:lnTo>
                <a:lnTo>
                  <a:pt x="261" y="3267"/>
                </a:lnTo>
                <a:lnTo>
                  <a:pt x="251" y="3262"/>
                </a:lnTo>
                <a:lnTo>
                  <a:pt x="243" y="3254"/>
                </a:lnTo>
                <a:lnTo>
                  <a:pt x="234" y="3246"/>
                </a:lnTo>
                <a:lnTo>
                  <a:pt x="226" y="3239"/>
                </a:lnTo>
                <a:lnTo>
                  <a:pt x="218" y="3229"/>
                </a:lnTo>
                <a:lnTo>
                  <a:pt x="209" y="3218"/>
                </a:lnTo>
                <a:lnTo>
                  <a:pt x="201" y="3204"/>
                </a:lnTo>
                <a:lnTo>
                  <a:pt x="192" y="3191"/>
                </a:lnTo>
                <a:lnTo>
                  <a:pt x="182" y="3177"/>
                </a:lnTo>
                <a:lnTo>
                  <a:pt x="174" y="3162"/>
                </a:lnTo>
                <a:lnTo>
                  <a:pt x="165" y="3145"/>
                </a:lnTo>
                <a:lnTo>
                  <a:pt x="155" y="3127"/>
                </a:lnTo>
                <a:lnTo>
                  <a:pt x="144" y="3102"/>
                </a:lnTo>
                <a:lnTo>
                  <a:pt x="134" y="3077"/>
                </a:lnTo>
                <a:lnTo>
                  <a:pt x="124" y="3054"/>
                </a:lnTo>
                <a:lnTo>
                  <a:pt x="115" y="3031"/>
                </a:lnTo>
                <a:lnTo>
                  <a:pt x="107" y="3010"/>
                </a:lnTo>
                <a:lnTo>
                  <a:pt x="99" y="2989"/>
                </a:lnTo>
                <a:lnTo>
                  <a:pt x="92" y="2968"/>
                </a:lnTo>
                <a:lnTo>
                  <a:pt x="86" y="2949"/>
                </a:lnTo>
                <a:lnTo>
                  <a:pt x="80" y="2930"/>
                </a:lnTo>
                <a:lnTo>
                  <a:pt x="76" y="2910"/>
                </a:lnTo>
                <a:lnTo>
                  <a:pt x="71" y="2893"/>
                </a:lnTo>
                <a:lnTo>
                  <a:pt x="69" y="2876"/>
                </a:lnTo>
                <a:lnTo>
                  <a:pt x="65" y="2860"/>
                </a:lnTo>
                <a:lnTo>
                  <a:pt x="63" y="2845"/>
                </a:lnTo>
                <a:lnTo>
                  <a:pt x="63" y="2830"/>
                </a:lnTo>
                <a:lnTo>
                  <a:pt x="63" y="2814"/>
                </a:lnTo>
                <a:lnTo>
                  <a:pt x="63" y="2809"/>
                </a:lnTo>
                <a:lnTo>
                  <a:pt x="63" y="2803"/>
                </a:lnTo>
                <a:lnTo>
                  <a:pt x="63" y="2795"/>
                </a:lnTo>
                <a:lnTo>
                  <a:pt x="63" y="2788"/>
                </a:lnTo>
                <a:lnTo>
                  <a:pt x="63" y="2778"/>
                </a:lnTo>
                <a:lnTo>
                  <a:pt x="65" y="2768"/>
                </a:lnTo>
                <a:lnTo>
                  <a:pt x="65" y="2757"/>
                </a:lnTo>
                <a:lnTo>
                  <a:pt x="67" y="2745"/>
                </a:lnTo>
                <a:lnTo>
                  <a:pt x="67" y="2732"/>
                </a:lnTo>
                <a:lnTo>
                  <a:pt x="69" y="2718"/>
                </a:lnTo>
                <a:lnTo>
                  <a:pt x="69" y="2705"/>
                </a:lnTo>
                <a:lnTo>
                  <a:pt x="71" y="2690"/>
                </a:lnTo>
                <a:lnTo>
                  <a:pt x="71" y="2672"/>
                </a:lnTo>
                <a:lnTo>
                  <a:pt x="73" y="2655"/>
                </a:lnTo>
                <a:lnTo>
                  <a:pt x="73" y="2638"/>
                </a:lnTo>
                <a:lnTo>
                  <a:pt x="74" y="2619"/>
                </a:lnTo>
                <a:lnTo>
                  <a:pt x="80" y="2523"/>
                </a:lnTo>
                <a:lnTo>
                  <a:pt x="88" y="2425"/>
                </a:lnTo>
                <a:lnTo>
                  <a:pt x="94" y="2329"/>
                </a:lnTo>
                <a:lnTo>
                  <a:pt x="97" y="2233"/>
                </a:lnTo>
                <a:lnTo>
                  <a:pt x="101" y="2137"/>
                </a:lnTo>
                <a:lnTo>
                  <a:pt x="105" y="2039"/>
                </a:lnTo>
                <a:lnTo>
                  <a:pt x="109" y="1943"/>
                </a:lnTo>
                <a:lnTo>
                  <a:pt x="113" y="1847"/>
                </a:lnTo>
                <a:lnTo>
                  <a:pt x="113" y="1785"/>
                </a:lnTo>
                <a:lnTo>
                  <a:pt x="115" y="1724"/>
                </a:lnTo>
                <a:lnTo>
                  <a:pt x="115" y="1663"/>
                </a:lnTo>
                <a:lnTo>
                  <a:pt x="115" y="1599"/>
                </a:lnTo>
                <a:lnTo>
                  <a:pt x="117" y="1534"/>
                </a:lnTo>
                <a:lnTo>
                  <a:pt x="117" y="1467"/>
                </a:lnTo>
                <a:lnTo>
                  <a:pt x="117" y="1400"/>
                </a:lnTo>
                <a:lnTo>
                  <a:pt x="117" y="1332"/>
                </a:lnTo>
                <a:lnTo>
                  <a:pt x="117" y="1263"/>
                </a:lnTo>
                <a:lnTo>
                  <a:pt x="119" y="1192"/>
                </a:lnTo>
                <a:lnTo>
                  <a:pt x="119" y="1119"/>
                </a:lnTo>
                <a:lnTo>
                  <a:pt x="119" y="1046"/>
                </a:lnTo>
                <a:lnTo>
                  <a:pt x="119" y="973"/>
                </a:lnTo>
                <a:lnTo>
                  <a:pt x="119" y="899"/>
                </a:lnTo>
                <a:lnTo>
                  <a:pt x="119" y="822"/>
                </a:lnTo>
                <a:lnTo>
                  <a:pt x="119" y="745"/>
                </a:lnTo>
                <a:lnTo>
                  <a:pt x="119" y="699"/>
                </a:lnTo>
                <a:lnTo>
                  <a:pt x="117" y="655"/>
                </a:lnTo>
                <a:lnTo>
                  <a:pt x="115" y="613"/>
                </a:lnTo>
                <a:lnTo>
                  <a:pt x="113" y="572"/>
                </a:lnTo>
                <a:lnTo>
                  <a:pt x="111" y="532"/>
                </a:lnTo>
                <a:lnTo>
                  <a:pt x="107" y="494"/>
                </a:lnTo>
                <a:lnTo>
                  <a:pt x="103" y="457"/>
                </a:lnTo>
                <a:lnTo>
                  <a:pt x="99" y="423"/>
                </a:lnTo>
                <a:lnTo>
                  <a:pt x="94" y="390"/>
                </a:lnTo>
                <a:lnTo>
                  <a:pt x="88" y="357"/>
                </a:lnTo>
                <a:lnTo>
                  <a:pt x="82" y="327"/>
                </a:lnTo>
                <a:lnTo>
                  <a:pt x="76" y="298"/>
                </a:lnTo>
                <a:lnTo>
                  <a:pt x="69" y="271"/>
                </a:lnTo>
                <a:lnTo>
                  <a:pt x="61" y="244"/>
                </a:lnTo>
                <a:lnTo>
                  <a:pt x="51" y="219"/>
                </a:lnTo>
                <a:lnTo>
                  <a:pt x="44" y="196"/>
                </a:lnTo>
                <a:lnTo>
                  <a:pt x="32" y="177"/>
                </a:lnTo>
                <a:lnTo>
                  <a:pt x="23" y="161"/>
                </a:lnTo>
                <a:lnTo>
                  <a:pt x="17" y="146"/>
                </a:lnTo>
                <a:lnTo>
                  <a:pt x="9" y="131"/>
                </a:lnTo>
                <a:lnTo>
                  <a:pt x="5" y="119"/>
                </a:lnTo>
                <a:lnTo>
                  <a:pt x="2" y="110"/>
                </a:lnTo>
                <a:lnTo>
                  <a:pt x="0" y="100"/>
                </a:lnTo>
                <a:lnTo>
                  <a:pt x="0" y="92"/>
                </a:lnTo>
                <a:lnTo>
                  <a:pt x="0" y="75"/>
                </a:lnTo>
                <a:lnTo>
                  <a:pt x="3" y="58"/>
                </a:lnTo>
                <a:lnTo>
                  <a:pt x="5" y="50"/>
                </a:lnTo>
                <a:lnTo>
                  <a:pt x="7" y="42"/>
                </a:lnTo>
                <a:lnTo>
                  <a:pt x="11" y="37"/>
                </a:lnTo>
                <a:lnTo>
                  <a:pt x="15" y="29"/>
                </a:lnTo>
                <a:lnTo>
                  <a:pt x="19" y="23"/>
                </a:lnTo>
                <a:lnTo>
                  <a:pt x="23" y="19"/>
                </a:lnTo>
                <a:lnTo>
                  <a:pt x="28" y="14"/>
                </a:lnTo>
                <a:lnTo>
                  <a:pt x="34" y="10"/>
                </a:lnTo>
                <a:lnTo>
                  <a:pt x="40" y="8"/>
                </a:lnTo>
                <a:lnTo>
                  <a:pt x="48" y="4"/>
                </a:lnTo>
                <a:lnTo>
                  <a:pt x="53" y="2"/>
                </a:lnTo>
                <a:lnTo>
                  <a:pt x="63" y="0"/>
                </a:lnTo>
                <a:lnTo>
                  <a:pt x="6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3405187" y="4019550"/>
            <a:ext cx="852488" cy="236537"/>
          </a:xfrm>
          <a:custGeom>
            <a:avLst/>
            <a:gdLst/>
            <a:ahLst/>
            <a:cxnLst>
              <a:cxn ang="0">
                <a:pos x="862" y="0"/>
              </a:cxn>
              <a:cxn ang="0">
                <a:pos x="902" y="2"/>
              </a:cxn>
              <a:cxn ang="0">
                <a:pos x="944" y="6"/>
              </a:cxn>
              <a:cxn ang="0">
                <a:pos x="989" y="14"/>
              </a:cxn>
              <a:cxn ang="0">
                <a:pos x="1019" y="19"/>
              </a:cxn>
              <a:cxn ang="0">
                <a:pos x="1033" y="25"/>
              </a:cxn>
              <a:cxn ang="0">
                <a:pos x="1044" y="31"/>
              </a:cxn>
              <a:cxn ang="0">
                <a:pos x="1054" y="39"/>
              </a:cxn>
              <a:cxn ang="0">
                <a:pos x="1062" y="48"/>
              </a:cxn>
              <a:cxn ang="0">
                <a:pos x="1067" y="60"/>
              </a:cxn>
              <a:cxn ang="0">
                <a:pos x="1073" y="77"/>
              </a:cxn>
              <a:cxn ang="0">
                <a:pos x="1073" y="98"/>
              </a:cxn>
              <a:cxn ang="0">
                <a:pos x="1069" y="111"/>
              </a:cxn>
              <a:cxn ang="0">
                <a:pos x="1062" y="125"/>
              </a:cxn>
              <a:cxn ang="0">
                <a:pos x="1052" y="140"/>
              </a:cxn>
              <a:cxn ang="0">
                <a:pos x="1037" y="156"/>
              </a:cxn>
              <a:cxn ang="0">
                <a:pos x="1017" y="171"/>
              </a:cxn>
              <a:cxn ang="0">
                <a:pos x="996" y="186"/>
              </a:cxn>
              <a:cxn ang="0">
                <a:pos x="969" y="204"/>
              </a:cxn>
              <a:cxn ang="0">
                <a:pos x="873" y="225"/>
              </a:cxn>
              <a:cxn ang="0">
                <a:pos x="718" y="248"/>
              </a:cxn>
              <a:cxn ang="0">
                <a:pos x="566" y="265"/>
              </a:cxn>
              <a:cxn ang="0">
                <a:pos x="424" y="280"/>
              </a:cxn>
              <a:cxn ang="0">
                <a:pos x="326" y="290"/>
              </a:cxn>
              <a:cxn ang="0">
                <a:pos x="273" y="294"/>
              </a:cxn>
              <a:cxn ang="0">
                <a:pos x="225" y="298"/>
              </a:cxn>
              <a:cxn ang="0">
                <a:pos x="186" y="300"/>
              </a:cxn>
              <a:cxn ang="0">
                <a:pos x="148" y="298"/>
              </a:cxn>
              <a:cxn ang="0">
                <a:pos x="111" y="290"/>
              </a:cxn>
              <a:cxn ang="0">
                <a:pos x="79" y="284"/>
              </a:cxn>
              <a:cxn ang="0">
                <a:pos x="54" y="275"/>
              </a:cxn>
              <a:cxn ang="0">
                <a:pos x="33" y="263"/>
              </a:cxn>
              <a:cxn ang="0">
                <a:pos x="17" y="252"/>
              </a:cxn>
              <a:cxn ang="0">
                <a:pos x="6" y="236"/>
              </a:cxn>
              <a:cxn ang="0">
                <a:pos x="0" y="221"/>
              </a:cxn>
              <a:cxn ang="0">
                <a:pos x="4" y="206"/>
              </a:cxn>
              <a:cxn ang="0">
                <a:pos x="8" y="200"/>
              </a:cxn>
              <a:cxn ang="0">
                <a:pos x="15" y="194"/>
              </a:cxn>
              <a:cxn ang="0">
                <a:pos x="25" y="186"/>
              </a:cxn>
              <a:cxn ang="0">
                <a:pos x="34" y="179"/>
              </a:cxn>
              <a:cxn ang="0">
                <a:pos x="48" y="171"/>
              </a:cxn>
              <a:cxn ang="0">
                <a:pos x="63" y="163"/>
              </a:cxn>
              <a:cxn ang="0">
                <a:pos x="81" y="156"/>
              </a:cxn>
              <a:cxn ang="0">
                <a:pos x="186" y="134"/>
              </a:cxn>
              <a:cxn ang="0">
                <a:pos x="282" y="113"/>
              </a:cxn>
              <a:cxn ang="0">
                <a:pos x="372" y="94"/>
              </a:cxn>
              <a:cxn ang="0">
                <a:pos x="455" y="77"/>
              </a:cxn>
              <a:cxn ang="0">
                <a:pos x="532" y="60"/>
              </a:cxn>
              <a:cxn ang="0">
                <a:pos x="601" y="44"/>
              </a:cxn>
              <a:cxn ang="0">
                <a:pos x="662" y="31"/>
              </a:cxn>
              <a:cxn ang="0">
                <a:pos x="718" y="17"/>
              </a:cxn>
              <a:cxn ang="0">
                <a:pos x="743" y="10"/>
              </a:cxn>
              <a:cxn ang="0">
                <a:pos x="774" y="4"/>
              </a:cxn>
              <a:cxn ang="0">
                <a:pos x="806" y="0"/>
              </a:cxn>
              <a:cxn ang="0">
                <a:pos x="843" y="0"/>
              </a:cxn>
              <a:cxn ang="0">
                <a:pos x="843" y="0"/>
              </a:cxn>
            </a:cxnLst>
            <a:rect l="0" t="0" r="r" b="b"/>
            <a:pathLst>
              <a:path w="1073" h="300">
                <a:moveTo>
                  <a:pt x="843" y="0"/>
                </a:moveTo>
                <a:lnTo>
                  <a:pt x="862" y="0"/>
                </a:lnTo>
                <a:lnTo>
                  <a:pt x="881" y="0"/>
                </a:lnTo>
                <a:lnTo>
                  <a:pt x="902" y="2"/>
                </a:lnTo>
                <a:lnTo>
                  <a:pt x="921" y="4"/>
                </a:lnTo>
                <a:lnTo>
                  <a:pt x="944" y="6"/>
                </a:lnTo>
                <a:lnTo>
                  <a:pt x="966" y="10"/>
                </a:lnTo>
                <a:lnTo>
                  <a:pt x="989" y="14"/>
                </a:lnTo>
                <a:lnTo>
                  <a:pt x="1012" y="17"/>
                </a:lnTo>
                <a:lnTo>
                  <a:pt x="1019" y="19"/>
                </a:lnTo>
                <a:lnTo>
                  <a:pt x="1027" y="21"/>
                </a:lnTo>
                <a:lnTo>
                  <a:pt x="1033" y="25"/>
                </a:lnTo>
                <a:lnTo>
                  <a:pt x="1038" y="27"/>
                </a:lnTo>
                <a:lnTo>
                  <a:pt x="1044" y="31"/>
                </a:lnTo>
                <a:lnTo>
                  <a:pt x="1050" y="35"/>
                </a:lnTo>
                <a:lnTo>
                  <a:pt x="1054" y="39"/>
                </a:lnTo>
                <a:lnTo>
                  <a:pt x="1060" y="44"/>
                </a:lnTo>
                <a:lnTo>
                  <a:pt x="1062" y="48"/>
                </a:lnTo>
                <a:lnTo>
                  <a:pt x="1065" y="54"/>
                </a:lnTo>
                <a:lnTo>
                  <a:pt x="1067" y="60"/>
                </a:lnTo>
                <a:lnTo>
                  <a:pt x="1069" y="65"/>
                </a:lnTo>
                <a:lnTo>
                  <a:pt x="1073" y="77"/>
                </a:lnTo>
                <a:lnTo>
                  <a:pt x="1073" y="92"/>
                </a:lnTo>
                <a:lnTo>
                  <a:pt x="1073" y="98"/>
                </a:lnTo>
                <a:lnTo>
                  <a:pt x="1071" y="106"/>
                </a:lnTo>
                <a:lnTo>
                  <a:pt x="1069" y="111"/>
                </a:lnTo>
                <a:lnTo>
                  <a:pt x="1067" y="119"/>
                </a:lnTo>
                <a:lnTo>
                  <a:pt x="1062" y="125"/>
                </a:lnTo>
                <a:lnTo>
                  <a:pt x="1058" y="133"/>
                </a:lnTo>
                <a:lnTo>
                  <a:pt x="1052" y="140"/>
                </a:lnTo>
                <a:lnTo>
                  <a:pt x="1044" y="148"/>
                </a:lnTo>
                <a:lnTo>
                  <a:pt x="1037" y="156"/>
                </a:lnTo>
                <a:lnTo>
                  <a:pt x="1029" y="163"/>
                </a:lnTo>
                <a:lnTo>
                  <a:pt x="1017" y="171"/>
                </a:lnTo>
                <a:lnTo>
                  <a:pt x="1008" y="179"/>
                </a:lnTo>
                <a:lnTo>
                  <a:pt x="996" y="186"/>
                </a:lnTo>
                <a:lnTo>
                  <a:pt x="983" y="196"/>
                </a:lnTo>
                <a:lnTo>
                  <a:pt x="969" y="204"/>
                </a:lnTo>
                <a:lnTo>
                  <a:pt x="956" y="213"/>
                </a:lnTo>
                <a:lnTo>
                  <a:pt x="873" y="225"/>
                </a:lnTo>
                <a:lnTo>
                  <a:pt x="795" y="236"/>
                </a:lnTo>
                <a:lnTo>
                  <a:pt x="718" y="248"/>
                </a:lnTo>
                <a:lnTo>
                  <a:pt x="641" y="257"/>
                </a:lnTo>
                <a:lnTo>
                  <a:pt x="566" y="265"/>
                </a:lnTo>
                <a:lnTo>
                  <a:pt x="495" y="273"/>
                </a:lnTo>
                <a:lnTo>
                  <a:pt x="424" y="280"/>
                </a:lnTo>
                <a:lnTo>
                  <a:pt x="355" y="288"/>
                </a:lnTo>
                <a:lnTo>
                  <a:pt x="326" y="290"/>
                </a:lnTo>
                <a:lnTo>
                  <a:pt x="297" y="292"/>
                </a:lnTo>
                <a:lnTo>
                  <a:pt x="273" y="294"/>
                </a:lnTo>
                <a:lnTo>
                  <a:pt x="248" y="296"/>
                </a:lnTo>
                <a:lnTo>
                  <a:pt x="225" y="298"/>
                </a:lnTo>
                <a:lnTo>
                  <a:pt x="205" y="298"/>
                </a:lnTo>
                <a:lnTo>
                  <a:pt x="186" y="300"/>
                </a:lnTo>
                <a:lnTo>
                  <a:pt x="169" y="300"/>
                </a:lnTo>
                <a:lnTo>
                  <a:pt x="148" y="298"/>
                </a:lnTo>
                <a:lnTo>
                  <a:pt x="129" y="294"/>
                </a:lnTo>
                <a:lnTo>
                  <a:pt x="111" y="290"/>
                </a:lnTo>
                <a:lnTo>
                  <a:pt x="94" y="288"/>
                </a:lnTo>
                <a:lnTo>
                  <a:pt x="79" y="284"/>
                </a:lnTo>
                <a:lnTo>
                  <a:pt x="65" y="278"/>
                </a:lnTo>
                <a:lnTo>
                  <a:pt x="54" y="275"/>
                </a:lnTo>
                <a:lnTo>
                  <a:pt x="42" y="269"/>
                </a:lnTo>
                <a:lnTo>
                  <a:pt x="33" y="263"/>
                </a:lnTo>
                <a:lnTo>
                  <a:pt x="23" y="257"/>
                </a:lnTo>
                <a:lnTo>
                  <a:pt x="17" y="252"/>
                </a:lnTo>
                <a:lnTo>
                  <a:pt x="11" y="244"/>
                </a:lnTo>
                <a:lnTo>
                  <a:pt x="6" y="236"/>
                </a:lnTo>
                <a:lnTo>
                  <a:pt x="2" y="229"/>
                </a:lnTo>
                <a:lnTo>
                  <a:pt x="0" y="221"/>
                </a:lnTo>
                <a:lnTo>
                  <a:pt x="0" y="213"/>
                </a:lnTo>
                <a:lnTo>
                  <a:pt x="4" y="206"/>
                </a:lnTo>
                <a:lnTo>
                  <a:pt x="6" y="204"/>
                </a:lnTo>
                <a:lnTo>
                  <a:pt x="8" y="200"/>
                </a:lnTo>
                <a:lnTo>
                  <a:pt x="11" y="196"/>
                </a:lnTo>
                <a:lnTo>
                  <a:pt x="15" y="194"/>
                </a:lnTo>
                <a:lnTo>
                  <a:pt x="19" y="190"/>
                </a:lnTo>
                <a:lnTo>
                  <a:pt x="25" y="186"/>
                </a:lnTo>
                <a:lnTo>
                  <a:pt x="29" y="182"/>
                </a:lnTo>
                <a:lnTo>
                  <a:pt x="34" y="179"/>
                </a:lnTo>
                <a:lnTo>
                  <a:pt x="42" y="175"/>
                </a:lnTo>
                <a:lnTo>
                  <a:pt x="48" y="171"/>
                </a:lnTo>
                <a:lnTo>
                  <a:pt x="56" y="167"/>
                </a:lnTo>
                <a:lnTo>
                  <a:pt x="63" y="163"/>
                </a:lnTo>
                <a:lnTo>
                  <a:pt x="73" y="159"/>
                </a:lnTo>
                <a:lnTo>
                  <a:pt x="81" y="156"/>
                </a:lnTo>
                <a:lnTo>
                  <a:pt x="134" y="144"/>
                </a:lnTo>
                <a:lnTo>
                  <a:pt x="186" y="134"/>
                </a:lnTo>
                <a:lnTo>
                  <a:pt x="234" y="123"/>
                </a:lnTo>
                <a:lnTo>
                  <a:pt x="282" y="113"/>
                </a:lnTo>
                <a:lnTo>
                  <a:pt x="328" y="104"/>
                </a:lnTo>
                <a:lnTo>
                  <a:pt x="372" y="94"/>
                </a:lnTo>
                <a:lnTo>
                  <a:pt x="415" y="86"/>
                </a:lnTo>
                <a:lnTo>
                  <a:pt x="455" y="77"/>
                </a:lnTo>
                <a:lnTo>
                  <a:pt x="495" y="69"/>
                </a:lnTo>
                <a:lnTo>
                  <a:pt x="532" y="60"/>
                </a:lnTo>
                <a:lnTo>
                  <a:pt x="568" y="52"/>
                </a:lnTo>
                <a:lnTo>
                  <a:pt x="601" y="44"/>
                </a:lnTo>
                <a:lnTo>
                  <a:pt x="633" y="39"/>
                </a:lnTo>
                <a:lnTo>
                  <a:pt x="662" y="31"/>
                </a:lnTo>
                <a:lnTo>
                  <a:pt x="691" y="23"/>
                </a:lnTo>
                <a:lnTo>
                  <a:pt x="718" y="17"/>
                </a:lnTo>
                <a:lnTo>
                  <a:pt x="729" y="14"/>
                </a:lnTo>
                <a:lnTo>
                  <a:pt x="743" y="10"/>
                </a:lnTo>
                <a:lnTo>
                  <a:pt x="758" y="6"/>
                </a:lnTo>
                <a:lnTo>
                  <a:pt x="774" y="4"/>
                </a:lnTo>
                <a:lnTo>
                  <a:pt x="789" y="2"/>
                </a:lnTo>
                <a:lnTo>
                  <a:pt x="806" y="0"/>
                </a:lnTo>
                <a:lnTo>
                  <a:pt x="823" y="0"/>
                </a:lnTo>
                <a:lnTo>
                  <a:pt x="843" y="0"/>
                </a:lnTo>
                <a:lnTo>
                  <a:pt x="843" y="0"/>
                </a:lnTo>
                <a:lnTo>
                  <a:pt x="84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3444875" y="4476750"/>
            <a:ext cx="812800" cy="236537"/>
          </a:xfrm>
          <a:custGeom>
            <a:avLst/>
            <a:gdLst/>
            <a:ahLst/>
            <a:cxnLst>
              <a:cxn ang="0">
                <a:pos x="812" y="0"/>
              </a:cxn>
              <a:cxn ang="0">
                <a:pos x="852" y="2"/>
              </a:cxn>
              <a:cxn ang="0">
                <a:pos x="894" y="8"/>
              </a:cxn>
              <a:cxn ang="0">
                <a:pos x="939" y="13"/>
              </a:cxn>
              <a:cxn ang="0">
                <a:pos x="969" y="19"/>
              </a:cxn>
              <a:cxn ang="0">
                <a:pos x="983" y="25"/>
              </a:cxn>
              <a:cxn ang="0">
                <a:pos x="994" y="33"/>
              </a:cxn>
              <a:cxn ang="0">
                <a:pos x="1004" y="40"/>
              </a:cxn>
              <a:cxn ang="0">
                <a:pos x="1012" y="48"/>
              </a:cxn>
              <a:cxn ang="0">
                <a:pos x="1017" y="60"/>
              </a:cxn>
              <a:cxn ang="0">
                <a:pos x="1023" y="79"/>
              </a:cxn>
              <a:cxn ang="0">
                <a:pos x="1023" y="98"/>
              </a:cxn>
              <a:cxn ang="0">
                <a:pos x="1019" y="113"/>
              </a:cxn>
              <a:cxn ang="0">
                <a:pos x="1012" y="127"/>
              </a:cxn>
              <a:cxn ang="0">
                <a:pos x="1002" y="140"/>
              </a:cxn>
              <a:cxn ang="0">
                <a:pos x="987" y="156"/>
              </a:cxn>
              <a:cxn ang="0">
                <a:pos x="967" y="171"/>
              </a:cxn>
              <a:cxn ang="0">
                <a:pos x="946" y="188"/>
              </a:cxn>
              <a:cxn ang="0">
                <a:pos x="919" y="205"/>
              </a:cxn>
              <a:cxn ang="0">
                <a:pos x="829" y="227"/>
              </a:cxn>
              <a:cxn ang="0">
                <a:pos x="681" y="248"/>
              </a:cxn>
              <a:cxn ang="0">
                <a:pos x="541" y="267"/>
              </a:cxn>
              <a:cxn ang="0">
                <a:pos x="407" y="282"/>
              </a:cxn>
              <a:cxn ang="0">
                <a:pos x="328" y="290"/>
              </a:cxn>
              <a:cxn ang="0">
                <a:pos x="299" y="292"/>
              </a:cxn>
              <a:cxn ang="0">
                <a:pos x="274" y="294"/>
              </a:cxn>
              <a:cxn ang="0">
                <a:pos x="251" y="296"/>
              </a:cxn>
              <a:cxn ang="0">
                <a:pos x="228" y="298"/>
              </a:cxn>
              <a:cxn ang="0">
                <a:pos x="209" y="298"/>
              </a:cxn>
              <a:cxn ang="0">
                <a:pos x="184" y="299"/>
              </a:cxn>
              <a:cxn ang="0">
                <a:pos x="148" y="298"/>
              </a:cxn>
              <a:cxn ang="0">
                <a:pos x="111" y="292"/>
              </a:cxn>
              <a:cxn ang="0">
                <a:pos x="79" y="284"/>
              </a:cxn>
              <a:cxn ang="0">
                <a:pos x="54" y="275"/>
              </a:cxn>
              <a:cxn ang="0">
                <a:pos x="32" y="265"/>
              </a:cxn>
              <a:cxn ang="0">
                <a:pos x="17" y="251"/>
              </a:cxn>
              <a:cxn ang="0">
                <a:pos x="6" y="238"/>
              </a:cxn>
              <a:cxn ang="0">
                <a:pos x="0" y="223"/>
              </a:cxn>
              <a:cxn ang="0">
                <a:pos x="4" y="207"/>
              </a:cxn>
              <a:cxn ang="0">
                <a:pos x="8" y="202"/>
              </a:cxn>
              <a:cxn ang="0">
                <a:pos x="15" y="194"/>
              </a:cxn>
              <a:cxn ang="0">
                <a:pos x="25" y="186"/>
              </a:cxn>
              <a:cxn ang="0">
                <a:pos x="34" y="180"/>
              </a:cxn>
              <a:cxn ang="0">
                <a:pos x="48" y="173"/>
              </a:cxn>
              <a:cxn ang="0">
                <a:pos x="63" y="165"/>
              </a:cxn>
              <a:cxn ang="0">
                <a:pos x="80" y="156"/>
              </a:cxn>
              <a:cxn ang="0">
                <a:pos x="178" y="134"/>
              </a:cxn>
              <a:cxn ang="0">
                <a:pos x="269" y="115"/>
              </a:cxn>
              <a:cxn ang="0">
                <a:pos x="351" y="96"/>
              </a:cxn>
              <a:cxn ang="0">
                <a:pos x="430" y="79"/>
              </a:cxn>
              <a:cxn ang="0">
                <a:pos x="499" y="61"/>
              </a:cxn>
              <a:cxn ang="0">
                <a:pos x="564" y="46"/>
              </a:cxn>
              <a:cxn ang="0">
                <a:pos x="622" y="31"/>
              </a:cxn>
              <a:cxn ang="0">
                <a:pos x="674" y="17"/>
              </a:cxn>
              <a:cxn ang="0">
                <a:pos x="699" y="10"/>
              </a:cxn>
              <a:cxn ang="0">
                <a:pos x="725" y="4"/>
              </a:cxn>
              <a:cxn ang="0">
                <a:pos x="758" y="2"/>
              </a:cxn>
              <a:cxn ang="0">
                <a:pos x="793" y="0"/>
              </a:cxn>
              <a:cxn ang="0">
                <a:pos x="793" y="0"/>
              </a:cxn>
            </a:cxnLst>
            <a:rect l="0" t="0" r="r" b="b"/>
            <a:pathLst>
              <a:path w="1023" h="299">
                <a:moveTo>
                  <a:pt x="793" y="0"/>
                </a:moveTo>
                <a:lnTo>
                  <a:pt x="812" y="0"/>
                </a:lnTo>
                <a:lnTo>
                  <a:pt x="831" y="2"/>
                </a:lnTo>
                <a:lnTo>
                  <a:pt x="852" y="2"/>
                </a:lnTo>
                <a:lnTo>
                  <a:pt x="871" y="4"/>
                </a:lnTo>
                <a:lnTo>
                  <a:pt x="894" y="8"/>
                </a:lnTo>
                <a:lnTo>
                  <a:pt x="916" y="10"/>
                </a:lnTo>
                <a:lnTo>
                  <a:pt x="939" y="13"/>
                </a:lnTo>
                <a:lnTo>
                  <a:pt x="962" y="17"/>
                </a:lnTo>
                <a:lnTo>
                  <a:pt x="969" y="19"/>
                </a:lnTo>
                <a:lnTo>
                  <a:pt x="977" y="23"/>
                </a:lnTo>
                <a:lnTo>
                  <a:pt x="983" y="25"/>
                </a:lnTo>
                <a:lnTo>
                  <a:pt x="988" y="29"/>
                </a:lnTo>
                <a:lnTo>
                  <a:pt x="994" y="33"/>
                </a:lnTo>
                <a:lnTo>
                  <a:pt x="1000" y="36"/>
                </a:lnTo>
                <a:lnTo>
                  <a:pt x="1004" y="40"/>
                </a:lnTo>
                <a:lnTo>
                  <a:pt x="1010" y="44"/>
                </a:lnTo>
                <a:lnTo>
                  <a:pt x="1012" y="48"/>
                </a:lnTo>
                <a:lnTo>
                  <a:pt x="1015" y="54"/>
                </a:lnTo>
                <a:lnTo>
                  <a:pt x="1017" y="60"/>
                </a:lnTo>
                <a:lnTo>
                  <a:pt x="1019" y="65"/>
                </a:lnTo>
                <a:lnTo>
                  <a:pt x="1023" y="79"/>
                </a:lnTo>
                <a:lnTo>
                  <a:pt x="1023" y="92"/>
                </a:lnTo>
                <a:lnTo>
                  <a:pt x="1023" y="98"/>
                </a:lnTo>
                <a:lnTo>
                  <a:pt x="1021" y="106"/>
                </a:lnTo>
                <a:lnTo>
                  <a:pt x="1019" y="113"/>
                </a:lnTo>
                <a:lnTo>
                  <a:pt x="1017" y="119"/>
                </a:lnTo>
                <a:lnTo>
                  <a:pt x="1012" y="127"/>
                </a:lnTo>
                <a:lnTo>
                  <a:pt x="1008" y="134"/>
                </a:lnTo>
                <a:lnTo>
                  <a:pt x="1002" y="140"/>
                </a:lnTo>
                <a:lnTo>
                  <a:pt x="994" y="148"/>
                </a:lnTo>
                <a:lnTo>
                  <a:pt x="987" y="156"/>
                </a:lnTo>
                <a:lnTo>
                  <a:pt x="979" y="163"/>
                </a:lnTo>
                <a:lnTo>
                  <a:pt x="967" y="171"/>
                </a:lnTo>
                <a:lnTo>
                  <a:pt x="958" y="180"/>
                </a:lnTo>
                <a:lnTo>
                  <a:pt x="946" y="188"/>
                </a:lnTo>
                <a:lnTo>
                  <a:pt x="933" y="196"/>
                </a:lnTo>
                <a:lnTo>
                  <a:pt x="919" y="205"/>
                </a:lnTo>
                <a:lnTo>
                  <a:pt x="906" y="213"/>
                </a:lnTo>
                <a:lnTo>
                  <a:pt x="829" y="227"/>
                </a:lnTo>
                <a:lnTo>
                  <a:pt x="754" y="238"/>
                </a:lnTo>
                <a:lnTo>
                  <a:pt x="681" y="248"/>
                </a:lnTo>
                <a:lnTo>
                  <a:pt x="610" y="257"/>
                </a:lnTo>
                <a:lnTo>
                  <a:pt x="541" y="267"/>
                </a:lnTo>
                <a:lnTo>
                  <a:pt x="472" y="275"/>
                </a:lnTo>
                <a:lnTo>
                  <a:pt x="407" y="282"/>
                </a:lnTo>
                <a:lnTo>
                  <a:pt x="343" y="288"/>
                </a:lnTo>
                <a:lnTo>
                  <a:pt x="328" y="290"/>
                </a:lnTo>
                <a:lnTo>
                  <a:pt x="315" y="290"/>
                </a:lnTo>
                <a:lnTo>
                  <a:pt x="299" y="292"/>
                </a:lnTo>
                <a:lnTo>
                  <a:pt x="286" y="292"/>
                </a:lnTo>
                <a:lnTo>
                  <a:pt x="274" y="294"/>
                </a:lnTo>
                <a:lnTo>
                  <a:pt x="263" y="294"/>
                </a:lnTo>
                <a:lnTo>
                  <a:pt x="251" y="296"/>
                </a:lnTo>
                <a:lnTo>
                  <a:pt x="240" y="296"/>
                </a:lnTo>
                <a:lnTo>
                  <a:pt x="228" y="298"/>
                </a:lnTo>
                <a:lnTo>
                  <a:pt x="219" y="298"/>
                </a:lnTo>
                <a:lnTo>
                  <a:pt x="209" y="298"/>
                </a:lnTo>
                <a:lnTo>
                  <a:pt x="200" y="299"/>
                </a:lnTo>
                <a:lnTo>
                  <a:pt x="184" y="299"/>
                </a:lnTo>
                <a:lnTo>
                  <a:pt x="169" y="299"/>
                </a:lnTo>
                <a:lnTo>
                  <a:pt x="148" y="298"/>
                </a:lnTo>
                <a:lnTo>
                  <a:pt x="128" y="296"/>
                </a:lnTo>
                <a:lnTo>
                  <a:pt x="111" y="292"/>
                </a:lnTo>
                <a:lnTo>
                  <a:pt x="94" y="288"/>
                </a:lnTo>
                <a:lnTo>
                  <a:pt x="79" y="284"/>
                </a:lnTo>
                <a:lnTo>
                  <a:pt x="65" y="280"/>
                </a:lnTo>
                <a:lnTo>
                  <a:pt x="54" y="275"/>
                </a:lnTo>
                <a:lnTo>
                  <a:pt x="42" y="271"/>
                </a:lnTo>
                <a:lnTo>
                  <a:pt x="32" y="265"/>
                </a:lnTo>
                <a:lnTo>
                  <a:pt x="23" y="257"/>
                </a:lnTo>
                <a:lnTo>
                  <a:pt x="17" y="251"/>
                </a:lnTo>
                <a:lnTo>
                  <a:pt x="11" y="246"/>
                </a:lnTo>
                <a:lnTo>
                  <a:pt x="6" y="238"/>
                </a:lnTo>
                <a:lnTo>
                  <a:pt x="2" y="230"/>
                </a:lnTo>
                <a:lnTo>
                  <a:pt x="0" y="223"/>
                </a:lnTo>
                <a:lnTo>
                  <a:pt x="0" y="213"/>
                </a:lnTo>
                <a:lnTo>
                  <a:pt x="4" y="207"/>
                </a:lnTo>
                <a:lnTo>
                  <a:pt x="6" y="203"/>
                </a:lnTo>
                <a:lnTo>
                  <a:pt x="8" y="202"/>
                </a:lnTo>
                <a:lnTo>
                  <a:pt x="11" y="198"/>
                </a:lnTo>
                <a:lnTo>
                  <a:pt x="15" y="194"/>
                </a:lnTo>
                <a:lnTo>
                  <a:pt x="19" y="190"/>
                </a:lnTo>
                <a:lnTo>
                  <a:pt x="25" y="186"/>
                </a:lnTo>
                <a:lnTo>
                  <a:pt x="29" y="184"/>
                </a:lnTo>
                <a:lnTo>
                  <a:pt x="34" y="180"/>
                </a:lnTo>
                <a:lnTo>
                  <a:pt x="42" y="177"/>
                </a:lnTo>
                <a:lnTo>
                  <a:pt x="48" y="173"/>
                </a:lnTo>
                <a:lnTo>
                  <a:pt x="56" y="169"/>
                </a:lnTo>
                <a:lnTo>
                  <a:pt x="63" y="165"/>
                </a:lnTo>
                <a:lnTo>
                  <a:pt x="73" y="161"/>
                </a:lnTo>
                <a:lnTo>
                  <a:pt x="80" y="156"/>
                </a:lnTo>
                <a:lnTo>
                  <a:pt x="130" y="146"/>
                </a:lnTo>
                <a:lnTo>
                  <a:pt x="178" y="134"/>
                </a:lnTo>
                <a:lnTo>
                  <a:pt x="224" y="125"/>
                </a:lnTo>
                <a:lnTo>
                  <a:pt x="269" y="115"/>
                </a:lnTo>
                <a:lnTo>
                  <a:pt x="311" y="106"/>
                </a:lnTo>
                <a:lnTo>
                  <a:pt x="351" y="96"/>
                </a:lnTo>
                <a:lnTo>
                  <a:pt x="391" y="86"/>
                </a:lnTo>
                <a:lnTo>
                  <a:pt x="430" y="79"/>
                </a:lnTo>
                <a:lnTo>
                  <a:pt x="464" y="69"/>
                </a:lnTo>
                <a:lnTo>
                  <a:pt x="499" y="61"/>
                </a:lnTo>
                <a:lnTo>
                  <a:pt x="534" y="54"/>
                </a:lnTo>
                <a:lnTo>
                  <a:pt x="564" y="46"/>
                </a:lnTo>
                <a:lnTo>
                  <a:pt x="593" y="38"/>
                </a:lnTo>
                <a:lnTo>
                  <a:pt x="622" y="31"/>
                </a:lnTo>
                <a:lnTo>
                  <a:pt x="649" y="25"/>
                </a:lnTo>
                <a:lnTo>
                  <a:pt x="674" y="17"/>
                </a:lnTo>
                <a:lnTo>
                  <a:pt x="687" y="13"/>
                </a:lnTo>
                <a:lnTo>
                  <a:pt x="699" y="10"/>
                </a:lnTo>
                <a:lnTo>
                  <a:pt x="712" y="8"/>
                </a:lnTo>
                <a:lnTo>
                  <a:pt x="725" y="4"/>
                </a:lnTo>
                <a:lnTo>
                  <a:pt x="741" y="2"/>
                </a:lnTo>
                <a:lnTo>
                  <a:pt x="758" y="2"/>
                </a:lnTo>
                <a:lnTo>
                  <a:pt x="775" y="0"/>
                </a:lnTo>
                <a:lnTo>
                  <a:pt x="793" y="0"/>
                </a:lnTo>
                <a:lnTo>
                  <a:pt x="793" y="0"/>
                </a:lnTo>
                <a:lnTo>
                  <a:pt x="79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2633662" y="4930775"/>
            <a:ext cx="1762125" cy="598487"/>
          </a:xfrm>
          <a:custGeom>
            <a:avLst/>
            <a:gdLst/>
            <a:ahLst/>
            <a:cxnLst>
              <a:cxn ang="0">
                <a:pos x="126" y="330"/>
              </a:cxn>
              <a:cxn ang="0">
                <a:pos x="201" y="338"/>
              </a:cxn>
              <a:cxn ang="0">
                <a:pos x="267" y="346"/>
              </a:cxn>
              <a:cxn ang="0">
                <a:pos x="315" y="351"/>
              </a:cxn>
              <a:cxn ang="0">
                <a:pos x="351" y="355"/>
              </a:cxn>
              <a:cxn ang="0">
                <a:pos x="376" y="357"/>
              </a:cxn>
              <a:cxn ang="0">
                <a:pos x="416" y="355"/>
              </a:cxn>
              <a:cxn ang="0">
                <a:pos x="476" y="351"/>
              </a:cxn>
              <a:cxn ang="0">
                <a:pos x="549" y="342"/>
              </a:cxn>
              <a:cxn ang="0">
                <a:pos x="637" y="330"/>
              </a:cxn>
              <a:cxn ang="0">
                <a:pos x="825" y="292"/>
              </a:cxn>
              <a:cxn ang="0">
                <a:pos x="1031" y="248"/>
              </a:cxn>
              <a:cxn ang="0">
                <a:pos x="1219" y="205"/>
              </a:cxn>
              <a:cxn ang="0">
                <a:pos x="1390" y="167"/>
              </a:cxn>
              <a:cxn ang="0">
                <a:pos x="1543" y="131"/>
              </a:cxn>
              <a:cxn ang="0">
                <a:pos x="1679" y="96"/>
              </a:cxn>
              <a:cxn ang="0">
                <a:pos x="1796" y="65"/>
              </a:cxn>
              <a:cxn ang="0">
                <a:pos x="1898" y="35"/>
              </a:cxn>
              <a:cxn ang="0">
                <a:pos x="1985" y="12"/>
              </a:cxn>
              <a:cxn ang="0">
                <a:pos x="2046" y="0"/>
              </a:cxn>
              <a:cxn ang="0">
                <a:pos x="2113" y="2"/>
              </a:cxn>
              <a:cxn ang="0">
                <a:pos x="2169" y="14"/>
              </a:cxn>
              <a:cxn ang="0">
                <a:pos x="2205" y="35"/>
              </a:cxn>
              <a:cxn ang="0">
                <a:pos x="2221" y="65"/>
              </a:cxn>
              <a:cxn ang="0">
                <a:pos x="2217" y="100"/>
              </a:cxn>
              <a:cxn ang="0">
                <a:pos x="2192" y="131"/>
              </a:cxn>
              <a:cxn ang="0">
                <a:pos x="2150" y="159"/>
              </a:cxn>
              <a:cxn ang="0">
                <a:pos x="2090" y="184"/>
              </a:cxn>
              <a:cxn ang="0">
                <a:pos x="1975" y="221"/>
              </a:cxn>
              <a:cxn ang="0">
                <a:pos x="1854" y="261"/>
              </a:cxn>
              <a:cxn ang="0">
                <a:pos x="1743" y="298"/>
              </a:cxn>
              <a:cxn ang="0">
                <a:pos x="1637" y="330"/>
              </a:cxn>
              <a:cxn ang="0">
                <a:pos x="1541" y="361"/>
              </a:cxn>
              <a:cxn ang="0">
                <a:pos x="1453" y="390"/>
              </a:cxn>
              <a:cxn ang="0">
                <a:pos x="1374" y="415"/>
              </a:cxn>
              <a:cxn ang="0">
                <a:pos x="1303" y="438"/>
              </a:cxn>
              <a:cxn ang="0">
                <a:pos x="1238" y="459"/>
              </a:cxn>
              <a:cxn ang="0">
                <a:pos x="1184" y="476"/>
              </a:cxn>
              <a:cxn ang="0">
                <a:pos x="1136" y="492"/>
              </a:cxn>
              <a:cxn ang="0">
                <a:pos x="1098" y="503"/>
              </a:cxn>
              <a:cxn ang="0">
                <a:pos x="1067" y="515"/>
              </a:cxn>
              <a:cxn ang="0">
                <a:pos x="1044" y="520"/>
              </a:cxn>
              <a:cxn ang="0">
                <a:pos x="1029" y="526"/>
              </a:cxn>
              <a:cxn ang="0">
                <a:pos x="1023" y="530"/>
              </a:cxn>
              <a:cxn ang="0">
                <a:pos x="867" y="587"/>
              </a:cxn>
              <a:cxn ang="0">
                <a:pos x="673" y="666"/>
              </a:cxn>
              <a:cxn ang="0">
                <a:pos x="593" y="708"/>
              </a:cxn>
              <a:cxn ang="0">
                <a:pos x="547" y="733"/>
              </a:cxn>
              <a:cxn ang="0">
                <a:pos x="508" y="749"/>
              </a:cxn>
              <a:cxn ang="0">
                <a:pos x="474" y="754"/>
              </a:cxn>
              <a:cxn ang="0">
                <a:pos x="426" y="751"/>
              </a:cxn>
              <a:cxn ang="0">
                <a:pos x="364" y="728"/>
              </a:cxn>
              <a:cxn ang="0">
                <a:pos x="295" y="689"/>
              </a:cxn>
              <a:cxn ang="0">
                <a:pos x="215" y="634"/>
              </a:cxn>
              <a:cxn ang="0">
                <a:pos x="126" y="555"/>
              </a:cxn>
              <a:cxn ang="0">
                <a:pos x="59" y="488"/>
              </a:cxn>
              <a:cxn ang="0">
                <a:pos x="17" y="436"/>
              </a:cxn>
              <a:cxn ang="0">
                <a:pos x="0" y="397"/>
              </a:cxn>
              <a:cxn ang="0">
                <a:pos x="2" y="371"/>
              </a:cxn>
              <a:cxn ang="0">
                <a:pos x="17" y="349"/>
              </a:cxn>
              <a:cxn ang="0">
                <a:pos x="42" y="334"/>
              </a:cxn>
              <a:cxn ang="0">
                <a:pos x="76" y="328"/>
              </a:cxn>
            </a:cxnLst>
            <a:rect l="0" t="0" r="r" b="b"/>
            <a:pathLst>
              <a:path w="2221" h="754">
                <a:moveTo>
                  <a:pt x="86" y="328"/>
                </a:moveTo>
                <a:lnTo>
                  <a:pt x="100" y="328"/>
                </a:lnTo>
                <a:lnTo>
                  <a:pt x="113" y="328"/>
                </a:lnTo>
                <a:lnTo>
                  <a:pt x="126" y="330"/>
                </a:lnTo>
                <a:lnTo>
                  <a:pt x="144" y="332"/>
                </a:lnTo>
                <a:lnTo>
                  <a:pt x="161" y="334"/>
                </a:lnTo>
                <a:lnTo>
                  <a:pt x="180" y="336"/>
                </a:lnTo>
                <a:lnTo>
                  <a:pt x="201" y="338"/>
                </a:lnTo>
                <a:lnTo>
                  <a:pt x="224" y="340"/>
                </a:lnTo>
                <a:lnTo>
                  <a:pt x="240" y="342"/>
                </a:lnTo>
                <a:lnTo>
                  <a:pt x="253" y="344"/>
                </a:lnTo>
                <a:lnTo>
                  <a:pt x="267" y="346"/>
                </a:lnTo>
                <a:lnTo>
                  <a:pt x="280" y="348"/>
                </a:lnTo>
                <a:lnTo>
                  <a:pt x="291" y="349"/>
                </a:lnTo>
                <a:lnTo>
                  <a:pt x="303" y="349"/>
                </a:lnTo>
                <a:lnTo>
                  <a:pt x="315" y="351"/>
                </a:lnTo>
                <a:lnTo>
                  <a:pt x="326" y="353"/>
                </a:lnTo>
                <a:lnTo>
                  <a:pt x="336" y="353"/>
                </a:lnTo>
                <a:lnTo>
                  <a:pt x="343" y="355"/>
                </a:lnTo>
                <a:lnTo>
                  <a:pt x="351" y="355"/>
                </a:lnTo>
                <a:lnTo>
                  <a:pt x="359" y="355"/>
                </a:lnTo>
                <a:lnTo>
                  <a:pt x="366" y="355"/>
                </a:lnTo>
                <a:lnTo>
                  <a:pt x="370" y="357"/>
                </a:lnTo>
                <a:lnTo>
                  <a:pt x="376" y="357"/>
                </a:lnTo>
                <a:lnTo>
                  <a:pt x="380" y="357"/>
                </a:lnTo>
                <a:lnTo>
                  <a:pt x="391" y="357"/>
                </a:lnTo>
                <a:lnTo>
                  <a:pt x="403" y="357"/>
                </a:lnTo>
                <a:lnTo>
                  <a:pt x="416" y="355"/>
                </a:lnTo>
                <a:lnTo>
                  <a:pt x="430" y="355"/>
                </a:lnTo>
                <a:lnTo>
                  <a:pt x="443" y="353"/>
                </a:lnTo>
                <a:lnTo>
                  <a:pt x="458" y="351"/>
                </a:lnTo>
                <a:lnTo>
                  <a:pt x="476" y="351"/>
                </a:lnTo>
                <a:lnTo>
                  <a:pt x="493" y="349"/>
                </a:lnTo>
                <a:lnTo>
                  <a:pt x="510" y="348"/>
                </a:lnTo>
                <a:lnTo>
                  <a:pt x="530" y="346"/>
                </a:lnTo>
                <a:lnTo>
                  <a:pt x="549" y="342"/>
                </a:lnTo>
                <a:lnTo>
                  <a:pt x="570" y="340"/>
                </a:lnTo>
                <a:lnTo>
                  <a:pt x="591" y="338"/>
                </a:lnTo>
                <a:lnTo>
                  <a:pt x="614" y="334"/>
                </a:lnTo>
                <a:lnTo>
                  <a:pt x="637" y="330"/>
                </a:lnTo>
                <a:lnTo>
                  <a:pt x="660" y="328"/>
                </a:lnTo>
                <a:lnTo>
                  <a:pt x="718" y="315"/>
                </a:lnTo>
                <a:lnTo>
                  <a:pt x="771" y="303"/>
                </a:lnTo>
                <a:lnTo>
                  <a:pt x="825" y="292"/>
                </a:lnTo>
                <a:lnTo>
                  <a:pt x="879" y="280"/>
                </a:lnTo>
                <a:lnTo>
                  <a:pt x="931" y="269"/>
                </a:lnTo>
                <a:lnTo>
                  <a:pt x="981" y="259"/>
                </a:lnTo>
                <a:lnTo>
                  <a:pt x="1031" y="248"/>
                </a:lnTo>
                <a:lnTo>
                  <a:pt x="1080" y="236"/>
                </a:lnTo>
                <a:lnTo>
                  <a:pt x="1127" y="227"/>
                </a:lnTo>
                <a:lnTo>
                  <a:pt x="1173" y="217"/>
                </a:lnTo>
                <a:lnTo>
                  <a:pt x="1219" y="205"/>
                </a:lnTo>
                <a:lnTo>
                  <a:pt x="1263" y="196"/>
                </a:lnTo>
                <a:lnTo>
                  <a:pt x="1307" y="186"/>
                </a:lnTo>
                <a:lnTo>
                  <a:pt x="1349" y="177"/>
                </a:lnTo>
                <a:lnTo>
                  <a:pt x="1390" y="167"/>
                </a:lnTo>
                <a:lnTo>
                  <a:pt x="1430" y="157"/>
                </a:lnTo>
                <a:lnTo>
                  <a:pt x="1468" y="148"/>
                </a:lnTo>
                <a:lnTo>
                  <a:pt x="1507" y="140"/>
                </a:lnTo>
                <a:lnTo>
                  <a:pt x="1543" y="131"/>
                </a:lnTo>
                <a:lnTo>
                  <a:pt x="1578" y="123"/>
                </a:lnTo>
                <a:lnTo>
                  <a:pt x="1612" y="113"/>
                </a:lnTo>
                <a:lnTo>
                  <a:pt x="1647" y="106"/>
                </a:lnTo>
                <a:lnTo>
                  <a:pt x="1679" y="96"/>
                </a:lnTo>
                <a:lnTo>
                  <a:pt x="1710" y="88"/>
                </a:lnTo>
                <a:lnTo>
                  <a:pt x="1741" y="81"/>
                </a:lnTo>
                <a:lnTo>
                  <a:pt x="1770" y="73"/>
                </a:lnTo>
                <a:lnTo>
                  <a:pt x="1796" y="65"/>
                </a:lnTo>
                <a:lnTo>
                  <a:pt x="1825" y="58"/>
                </a:lnTo>
                <a:lnTo>
                  <a:pt x="1850" y="50"/>
                </a:lnTo>
                <a:lnTo>
                  <a:pt x="1875" y="42"/>
                </a:lnTo>
                <a:lnTo>
                  <a:pt x="1898" y="35"/>
                </a:lnTo>
                <a:lnTo>
                  <a:pt x="1921" y="29"/>
                </a:lnTo>
                <a:lnTo>
                  <a:pt x="1944" y="21"/>
                </a:lnTo>
                <a:lnTo>
                  <a:pt x="1965" y="15"/>
                </a:lnTo>
                <a:lnTo>
                  <a:pt x="1985" y="12"/>
                </a:lnTo>
                <a:lnTo>
                  <a:pt x="2002" y="8"/>
                </a:lnTo>
                <a:lnTo>
                  <a:pt x="2019" y="4"/>
                </a:lnTo>
                <a:lnTo>
                  <a:pt x="2033" y="2"/>
                </a:lnTo>
                <a:lnTo>
                  <a:pt x="2046" y="0"/>
                </a:lnTo>
                <a:lnTo>
                  <a:pt x="2059" y="0"/>
                </a:lnTo>
                <a:lnTo>
                  <a:pt x="2079" y="0"/>
                </a:lnTo>
                <a:lnTo>
                  <a:pt x="2096" y="0"/>
                </a:lnTo>
                <a:lnTo>
                  <a:pt x="2113" y="2"/>
                </a:lnTo>
                <a:lnTo>
                  <a:pt x="2129" y="4"/>
                </a:lnTo>
                <a:lnTo>
                  <a:pt x="2144" y="6"/>
                </a:lnTo>
                <a:lnTo>
                  <a:pt x="2157" y="10"/>
                </a:lnTo>
                <a:lnTo>
                  <a:pt x="2169" y="14"/>
                </a:lnTo>
                <a:lnTo>
                  <a:pt x="2180" y="17"/>
                </a:lnTo>
                <a:lnTo>
                  <a:pt x="2190" y="21"/>
                </a:lnTo>
                <a:lnTo>
                  <a:pt x="2198" y="27"/>
                </a:lnTo>
                <a:lnTo>
                  <a:pt x="2205" y="35"/>
                </a:lnTo>
                <a:lnTo>
                  <a:pt x="2211" y="40"/>
                </a:lnTo>
                <a:lnTo>
                  <a:pt x="2215" y="48"/>
                </a:lnTo>
                <a:lnTo>
                  <a:pt x="2219" y="56"/>
                </a:lnTo>
                <a:lnTo>
                  <a:pt x="2221" y="65"/>
                </a:lnTo>
                <a:lnTo>
                  <a:pt x="2221" y="75"/>
                </a:lnTo>
                <a:lnTo>
                  <a:pt x="2221" y="83"/>
                </a:lnTo>
                <a:lnTo>
                  <a:pt x="2219" y="90"/>
                </a:lnTo>
                <a:lnTo>
                  <a:pt x="2217" y="100"/>
                </a:lnTo>
                <a:lnTo>
                  <a:pt x="2211" y="108"/>
                </a:lnTo>
                <a:lnTo>
                  <a:pt x="2207" y="115"/>
                </a:lnTo>
                <a:lnTo>
                  <a:pt x="2200" y="123"/>
                </a:lnTo>
                <a:lnTo>
                  <a:pt x="2192" y="131"/>
                </a:lnTo>
                <a:lnTo>
                  <a:pt x="2184" y="138"/>
                </a:lnTo>
                <a:lnTo>
                  <a:pt x="2175" y="146"/>
                </a:lnTo>
                <a:lnTo>
                  <a:pt x="2163" y="152"/>
                </a:lnTo>
                <a:lnTo>
                  <a:pt x="2150" y="159"/>
                </a:lnTo>
                <a:lnTo>
                  <a:pt x="2136" y="165"/>
                </a:lnTo>
                <a:lnTo>
                  <a:pt x="2123" y="173"/>
                </a:lnTo>
                <a:lnTo>
                  <a:pt x="2107" y="179"/>
                </a:lnTo>
                <a:lnTo>
                  <a:pt x="2090" y="184"/>
                </a:lnTo>
                <a:lnTo>
                  <a:pt x="2071" y="190"/>
                </a:lnTo>
                <a:lnTo>
                  <a:pt x="2038" y="200"/>
                </a:lnTo>
                <a:lnTo>
                  <a:pt x="2008" y="211"/>
                </a:lnTo>
                <a:lnTo>
                  <a:pt x="1975" y="221"/>
                </a:lnTo>
                <a:lnTo>
                  <a:pt x="1944" y="230"/>
                </a:lnTo>
                <a:lnTo>
                  <a:pt x="1914" y="242"/>
                </a:lnTo>
                <a:lnTo>
                  <a:pt x="1885" y="252"/>
                </a:lnTo>
                <a:lnTo>
                  <a:pt x="1854" y="261"/>
                </a:lnTo>
                <a:lnTo>
                  <a:pt x="1825" y="269"/>
                </a:lnTo>
                <a:lnTo>
                  <a:pt x="1798" y="278"/>
                </a:lnTo>
                <a:lnTo>
                  <a:pt x="1770" y="288"/>
                </a:lnTo>
                <a:lnTo>
                  <a:pt x="1743" y="298"/>
                </a:lnTo>
                <a:lnTo>
                  <a:pt x="1716" y="305"/>
                </a:lnTo>
                <a:lnTo>
                  <a:pt x="1689" y="315"/>
                </a:lnTo>
                <a:lnTo>
                  <a:pt x="1664" y="323"/>
                </a:lnTo>
                <a:lnTo>
                  <a:pt x="1637" y="330"/>
                </a:lnTo>
                <a:lnTo>
                  <a:pt x="1614" y="338"/>
                </a:lnTo>
                <a:lnTo>
                  <a:pt x="1589" y="346"/>
                </a:lnTo>
                <a:lnTo>
                  <a:pt x="1566" y="353"/>
                </a:lnTo>
                <a:lnTo>
                  <a:pt x="1541" y="361"/>
                </a:lnTo>
                <a:lnTo>
                  <a:pt x="1520" y="369"/>
                </a:lnTo>
                <a:lnTo>
                  <a:pt x="1497" y="376"/>
                </a:lnTo>
                <a:lnTo>
                  <a:pt x="1476" y="382"/>
                </a:lnTo>
                <a:lnTo>
                  <a:pt x="1453" y="390"/>
                </a:lnTo>
                <a:lnTo>
                  <a:pt x="1434" y="396"/>
                </a:lnTo>
                <a:lnTo>
                  <a:pt x="1413" y="403"/>
                </a:lnTo>
                <a:lnTo>
                  <a:pt x="1393" y="409"/>
                </a:lnTo>
                <a:lnTo>
                  <a:pt x="1374" y="415"/>
                </a:lnTo>
                <a:lnTo>
                  <a:pt x="1355" y="420"/>
                </a:lnTo>
                <a:lnTo>
                  <a:pt x="1338" y="426"/>
                </a:lnTo>
                <a:lnTo>
                  <a:pt x="1318" y="432"/>
                </a:lnTo>
                <a:lnTo>
                  <a:pt x="1303" y="438"/>
                </a:lnTo>
                <a:lnTo>
                  <a:pt x="1286" y="444"/>
                </a:lnTo>
                <a:lnTo>
                  <a:pt x="1269" y="449"/>
                </a:lnTo>
                <a:lnTo>
                  <a:pt x="1253" y="453"/>
                </a:lnTo>
                <a:lnTo>
                  <a:pt x="1238" y="459"/>
                </a:lnTo>
                <a:lnTo>
                  <a:pt x="1224" y="463"/>
                </a:lnTo>
                <a:lnTo>
                  <a:pt x="1209" y="467"/>
                </a:lnTo>
                <a:lnTo>
                  <a:pt x="1196" y="472"/>
                </a:lnTo>
                <a:lnTo>
                  <a:pt x="1184" y="476"/>
                </a:lnTo>
                <a:lnTo>
                  <a:pt x="1171" y="480"/>
                </a:lnTo>
                <a:lnTo>
                  <a:pt x="1159" y="484"/>
                </a:lnTo>
                <a:lnTo>
                  <a:pt x="1148" y="488"/>
                </a:lnTo>
                <a:lnTo>
                  <a:pt x="1136" y="492"/>
                </a:lnTo>
                <a:lnTo>
                  <a:pt x="1125" y="493"/>
                </a:lnTo>
                <a:lnTo>
                  <a:pt x="1115" y="497"/>
                </a:lnTo>
                <a:lnTo>
                  <a:pt x="1105" y="501"/>
                </a:lnTo>
                <a:lnTo>
                  <a:pt x="1098" y="503"/>
                </a:lnTo>
                <a:lnTo>
                  <a:pt x="1088" y="507"/>
                </a:lnTo>
                <a:lnTo>
                  <a:pt x="1080" y="509"/>
                </a:lnTo>
                <a:lnTo>
                  <a:pt x="1073" y="511"/>
                </a:lnTo>
                <a:lnTo>
                  <a:pt x="1067" y="515"/>
                </a:lnTo>
                <a:lnTo>
                  <a:pt x="1059" y="516"/>
                </a:lnTo>
                <a:lnTo>
                  <a:pt x="1054" y="518"/>
                </a:lnTo>
                <a:lnTo>
                  <a:pt x="1048" y="520"/>
                </a:lnTo>
                <a:lnTo>
                  <a:pt x="1044" y="520"/>
                </a:lnTo>
                <a:lnTo>
                  <a:pt x="1040" y="522"/>
                </a:lnTo>
                <a:lnTo>
                  <a:pt x="1036" y="524"/>
                </a:lnTo>
                <a:lnTo>
                  <a:pt x="1032" y="526"/>
                </a:lnTo>
                <a:lnTo>
                  <a:pt x="1029" y="526"/>
                </a:lnTo>
                <a:lnTo>
                  <a:pt x="1027" y="528"/>
                </a:lnTo>
                <a:lnTo>
                  <a:pt x="1025" y="528"/>
                </a:lnTo>
                <a:lnTo>
                  <a:pt x="1025" y="528"/>
                </a:lnTo>
                <a:lnTo>
                  <a:pt x="1023" y="530"/>
                </a:lnTo>
                <a:lnTo>
                  <a:pt x="1023" y="530"/>
                </a:lnTo>
                <a:lnTo>
                  <a:pt x="969" y="549"/>
                </a:lnTo>
                <a:lnTo>
                  <a:pt x="917" y="568"/>
                </a:lnTo>
                <a:lnTo>
                  <a:pt x="867" y="587"/>
                </a:lnTo>
                <a:lnTo>
                  <a:pt x="817" y="609"/>
                </a:lnTo>
                <a:lnTo>
                  <a:pt x="768" y="628"/>
                </a:lnTo>
                <a:lnTo>
                  <a:pt x="721" y="647"/>
                </a:lnTo>
                <a:lnTo>
                  <a:pt x="673" y="666"/>
                </a:lnTo>
                <a:lnTo>
                  <a:pt x="629" y="685"/>
                </a:lnTo>
                <a:lnTo>
                  <a:pt x="616" y="693"/>
                </a:lnTo>
                <a:lnTo>
                  <a:pt x="604" y="703"/>
                </a:lnTo>
                <a:lnTo>
                  <a:pt x="593" y="708"/>
                </a:lnTo>
                <a:lnTo>
                  <a:pt x="581" y="716"/>
                </a:lnTo>
                <a:lnTo>
                  <a:pt x="570" y="722"/>
                </a:lnTo>
                <a:lnTo>
                  <a:pt x="558" y="728"/>
                </a:lnTo>
                <a:lnTo>
                  <a:pt x="547" y="733"/>
                </a:lnTo>
                <a:lnTo>
                  <a:pt x="537" y="737"/>
                </a:lnTo>
                <a:lnTo>
                  <a:pt x="528" y="741"/>
                </a:lnTo>
                <a:lnTo>
                  <a:pt x="516" y="745"/>
                </a:lnTo>
                <a:lnTo>
                  <a:pt x="508" y="749"/>
                </a:lnTo>
                <a:lnTo>
                  <a:pt x="499" y="751"/>
                </a:lnTo>
                <a:lnTo>
                  <a:pt x="491" y="753"/>
                </a:lnTo>
                <a:lnTo>
                  <a:pt x="482" y="753"/>
                </a:lnTo>
                <a:lnTo>
                  <a:pt x="474" y="754"/>
                </a:lnTo>
                <a:lnTo>
                  <a:pt x="468" y="754"/>
                </a:lnTo>
                <a:lnTo>
                  <a:pt x="455" y="754"/>
                </a:lnTo>
                <a:lnTo>
                  <a:pt x="441" y="753"/>
                </a:lnTo>
                <a:lnTo>
                  <a:pt x="426" y="751"/>
                </a:lnTo>
                <a:lnTo>
                  <a:pt x="412" y="747"/>
                </a:lnTo>
                <a:lnTo>
                  <a:pt x="397" y="741"/>
                </a:lnTo>
                <a:lnTo>
                  <a:pt x="382" y="735"/>
                </a:lnTo>
                <a:lnTo>
                  <a:pt x="364" y="728"/>
                </a:lnTo>
                <a:lnTo>
                  <a:pt x="349" y="720"/>
                </a:lnTo>
                <a:lnTo>
                  <a:pt x="332" y="712"/>
                </a:lnTo>
                <a:lnTo>
                  <a:pt x="313" y="701"/>
                </a:lnTo>
                <a:lnTo>
                  <a:pt x="295" y="689"/>
                </a:lnTo>
                <a:lnTo>
                  <a:pt x="276" y="678"/>
                </a:lnTo>
                <a:lnTo>
                  <a:pt x="255" y="664"/>
                </a:lnTo>
                <a:lnTo>
                  <a:pt x="236" y="649"/>
                </a:lnTo>
                <a:lnTo>
                  <a:pt x="215" y="634"/>
                </a:lnTo>
                <a:lnTo>
                  <a:pt x="194" y="616"/>
                </a:lnTo>
                <a:lnTo>
                  <a:pt x="169" y="595"/>
                </a:lnTo>
                <a:lnTo>
                  <a:pt x="147" y="574"/>
                </a:lnTo>
                <a:lnTo>
                  <a:pt x="126" y="555"/>
                </a:lnTo>
                <a:lnTo>
                  <a:pt x="107" y="538"/>
                </a:lnTo>
                <a:lnTo>
                  <a:pt x="90" y="520"/>
                </a:lnTo>
                <a:lnTo>
                  <a:pt x="75" y="503"/>
                </a:lnTo>
                <a:lnTo>
                  <a:pt x="59" y="488"/>
                </a:lnTo>
                <a:lnTo>
                  <a:pt x="48" y="472"/>
                </a:lnTo>
                <a:lnTo>
                  <a:pt x="36" y="459"/>
                </a:lnTo>
                <a:lnTo>
                  <a:pt x="27" y="447"/>
                </a:lnTo>
                <a:lnTo>
                  <a:pt x="17" y="436"/>
                </a:lnTo>
                <a:lnTo>
                  <a:pt x="11" y="424"/>
                </a:lnTo>
                <a:lnTo>
                  <a:pt x="5" y="415"/>
                </a:lnTo>
                <a:lnTo>
                  <a:pt x="2" y="405"/>
                </a:lnTo>
                <a:lnTo>
                  <a:pt x="0" y="397"/>
                </a:lnTo>
                <a:lnTo>
                  <a:pt x="0" y="392"/>
                </a:lnTo>
                <a:lnTo>
                  <a:pt x="0" y="384"/>
                </a:lnTo>
                <a:lnTo>
                  <a:pt x="0" y="376"/>
                </a:lnTo>
                <a:lnTo>
                  <a:pt x="2" y="371"/>
                </a:lnTo>
                <a:lnTo>
                  <a:pt x="5" y="365"/>
                </a:lnTo>
                <a:lnTo>
                  <a:pt x="7" y="359"/>
                </a:lnTo>
                <a:lnTo>
                  <a:pt x="11" y="353"/>
                </a:lnTo>
                <a:lnTo>
                  <a:pt x="17" y="349"/>
                </a:lnTo>
                <a:lnTo>
                  <a:pt x="21" y="344"/>
                </a:lnTo>
                <a:lnTo>
                  <a:pt x="27" y="340"/>
                </a:lnTo>
                <a:lnTo>
                  <a:pt x="34" y="338"/>
                </a:lnTo>
                <a:lnTo>
                  <a:pt x="42" y="334"/>
                </a:lnTo>
                <a:lnTo>
                  <a:pt x="50" y="332"/>
                </a:lnTo>
                <a:lnTo>
                  <a:pt x="57" y="330"/>
                </a:lnTo>
                <a:lnTo>
                  <a:pt x="67" y="328"/>
                </a:lnTo>
                <a:lnTo>
                  <a:pt x="76" y="328"/>
                </a:lnTo>
                <a:lnTo>
                  <a:pt x="86" y="328"/>
                </a:lnTo>
                <a:lnTo>
                  <a:pt x="86" y="328"/>
                </a:lnTo>
                <a:lnTo>
                  <a:pt x="86" y="328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4427537" y="3868737"/>
            <a:ext cx="1654175" cy="1724025"/>
          </a:xfrm>
          <a:custGeom>
            <a:avLst/>
            <a:gdLst/>
            <a:ahLst/>
            <a:cxnLst>
              <a:cxn ang="0">
                <a:pos x="1622" y="4"/>
              </a:cxn>
              <a:cxn ang="0">
                <a:pos x="1701" y="27"/>
              </a:cxn>
              <a:cxn ang="0">
                <a:pos x="1808" y="69"/>
              </a:cxn>
              <a:cxn ang="0">
                <a:pos x="1937" y="121"/>
              </a:cxn>
              <a:cxn ang="0">
                <a:pos x="2029" y="175"/>
              </a:cxn>
              <a:cxn ang="0">
                <a:pos x="2077" y="230"/>
              </a:cxn>
              <a:cxn ang="0">
                <a:pos x="2083" y="276"/>
              </a:cxn>
              <a:cxn ang="0">
                <a:pos x="2071" y="311"/>
              </a:cxn>
              <a:cxn ang="0">
                <a:pos x="2045" y="353"/>
              </a:cxn>
              <a:cxn ang="0">
                <a:pos x="1975" y="436"/>
              </a:cxn>
              <a:cxn ang="0">
                <a:pos x="1910" y="520"/>
              </a:cxn>
              <a:cxn ang="0">
                <a:pos x="1849" y="620"/>
              </a:cxn>
              <a:cxn ang="0">
                <a:pos x="1783" y="762"/>
              </a:cxn>
              <a:cxn ang="0">
                <a:pos x="1697" y="945"/>
              </a:cxn>
              <a:cxn ang="0">
                <a:pos x="1611" y="1112"/>
              </a:cxn>
              <a:cxn ang="0">
                <a:pos x="1522" y="1263"/>
              </a:cxn>
              <a:cxn ang="0">
                <a:pos x="1434" y="1399"/>
              </a:cxn>
              <a:cxn ang="0">
                <a:pos x="1344" y="1522"/>
              </a:cxn>
              <a:cxn ang="0">
                <a:pos x="1256" y="1632"/>
              </a:cxn>
              <a:cxn ang="0">
                <a:pos x="1060" y="1806"/>
              </a:cxn>
              <a:cxn ang="0">
                <a:pos x="860" y="1947"/>
              </a:cxn>
              <a:cxn ang="0">
                <a:pos x="653" y="2058"/>
              </a:cxn>
              <a:cxn ang="0">
                <a:pos x="472" y="2117"/>
              </a:cxn>
              <a:cxn ang="0">
                <a:pos x="313" y="2154"/>
              </a:cxn>
              <a:cxn ang="0">
                <a:pos x="167" y="2171"/>
              </a:cxn>
              <a:cxn ang="0">
                <a:pos x="75" y="2173"/>
              </a:cxn>
              <a:cxn ang="0">
                <a:pos x="27" y="2164"/>
              </a:cxn>
              <a:cxn ang="0">
                <a:pos x="4" y="2148"/>
              </a:cxn>
              <a:cxn ang="0">
                <a:pos x="125" y="2075"/>
              </a:cxn>
              <a:cxn ang="0">
                <a:pos x="407" y="1922"/>
              </a:cxn>
              <a:cxn ang="0">
                <a:pos x="647" y="1755"/>
              </a:cxn>
              <a:cxn ang="0">
                <a:pos x="845" y="1568"/>
              </a:cxn>
              <a:cxn ang="0">
                <a:pos x="1027" y="1359"/>
              </a:cxn>
              <a:cxn ang="0">
                <a:pos x="1188" y="1131"/>
              </a:cxn>
              <a:cxn ang="0">
                <a:pos x="1323" y="881"/>
              </a:cxn>
              <a:cxn ang="0">
                <a:pos x="1417" y="701"/>
              </a:cxn>
              <a:cxn ang="0">
                <a:pos x="1478" y="538"/>
              </a:cxn>
              <a:cxn ang="0">
                <a:pos x="1503" y="396"/>
              </a:cxn>
              <a:cxn ang="0">
                <a:pos x="1501" y="342"/>
              </a:cxn>
              <a:cxn ang="0">
                <a:pos x="1486" y="321"/>
              </a:cxn>
              <a:cxn ang="0">
                <a:pos x="1457" y="311"/>
              </a:cxn>
              <a:cxn ang="0">
                <a:pos x="1325" y="338"/>
              </a:cxn>
              <a:cxn ang="0">
                <a:pos x="1144" y="374"/>
              </a:cxn>
              <a:cxn ang="0">
                <a:pos x="981" y="405"/>
              </a:cxn>
              <a:cxn ang="0">
                <a:pos x="833" y="428"/>
              </a:cxn>
              <a:cxn ang="0">
                <a:pos x="701" y="444"/>
              </a:cxn>
              <a:cxn ang="0">
                <a:pos x="586" y="453"/>
              </a:cxn>
              <a:cxn ang="0">
                <a:pos x="480" y="455"/>
              </a:cxn>
              <a:cxn ang="0">
                <a:pos x="346" y="438"/>
              </a:cxn>
              <a:cxn ang="0">
                <a:pos x="265" y="420"/>
              </a:cxn>
              <a:cxn ang="0">
                <a:pos x="232" y="405"/>
              </a:cxn>
              <a:cxn ang="0">
                <a:pos x="215" y="378"/>
              </a:cxn>
              <a:cxn ang="0">
                <a:pos x="215" y="348"/>
              </a:cxn>
              <a:cxn ang="0">
                <a:pos x="246" y="330"/>
              </a:cxn>
              <a:cxn ang="0">
                <a:pos x="309" y="313"/>
              </a:cxn>
              <a:cxn ang="0">
                <a:pos x="459" y="284"/>
              </a:cxn>
              <a:cxn ang="0">
                <a:pos x="793" y="215"/>
              </a:cxn>
              <a:cxn ang="0">
                <a:pos x="1087" y="142"/>
              </a:cxn>
              <a:cxn ang="0">
                <a:pos x="1336" y="69"/>
              </a:cxn>
              <a:cxn ang="0">
                <a:pos x="1440" y="31"/>
              </a:cxn>
              <a:cxn ang="0">
                <a:pos x="1519" y="8"/>
              </a:cxn>
              <a:cxn ang="0">
                <a:pos x="1572" y="0"/>
              </a:cxn>
            </a:cxnLst>
            <a:rect l="0" t="0" r="r" b="b"/>
            <a:pathLst>
              <a:path w="2085" h="2173">
                <a:moveTo>
                  <a:pt x="1580" y="0"/>
                </a:moveTo>
                <a:lnTo>
                  <a:pt x="1588" y="0"/>
                </a:lnTo>
                <a:lnTo>
                  <a:pt x="1597" y="0"/>
                </a:lnTo>
                <a:lnTo>
                  <a:pt x="1609" y="2"/>
                </a:lnTo>
                <a:lnTo>
                  <a:pt x="1622" y="4"/>
                </a:lnTo>
                <a:lnTo>
                  <a:pt x="1636" y="8"/>
                </a:lnTo>
                <a:lnTo>
                  <a:pt x="1649" y="12"/>
                </a:lnTo>
                <a:lnTo>
                  <a:pt x="1664" y="15"/>
                </a:lnTo>
                <a:lnTo>
                  <a:pt x="1682" y="21"/>
                </a:lnTo>
                <a:lnTo>
                  <a:pt x="1701" y="27"/>
                </a:lnTo>
                <a:lnTo>
                  <a:pt x="1720" y="35"/>
                </a:lnTo>
                <a:lnTo>
                  <a:pt x="1741" y="42"/>
                </a:lnTo>
                <a:lnTo>
                  <a:pt x="1762" y="50"/>
                </a:lnTo>
                <a:lnTo>
                  <a:pt x="1785" y="60"/>
                </a:lnTo>
                <a:lnTo>
                  <a:pt x="1808" y="69"/>
                </a:lnTo>
                <a:lnTo>
                  <a:pt x="1833" y="79"/>
                </a:lnTo>
                <a:lnTo>
                  <a:pt x="1860" y="92"/>
                </a:lnTo>
                <a:lnTo>
                  <a:pt x="1887" y="102"/>
                </a:lnTo>
                <a:lnTo>
                  <a:pt x="1912" y="111"/>
                </a:lnTo>
                <a:lnTo>
                  <a:pt x="1937" y="121"/>
                </a:lnTo>
                <a:lnTo>
                  <a:pt x="1958" y="133"/>
                </a:lnTo>
                <a:lnTo>
                  <a:pt x="1979" y="142"/>
                </a:lnTo>
                <a:lnTo>
                  <a:pt x="1997" y="152"/>
                </a:lnTo>
                <a:lnTo>
                  <a:pt x="2014" y="163"/>
                </a:lnTo>
                <a:lnTo>
                  <a:pt x="2029" y="175"/>
                </a:lnTo>
                <a:lnTo>
                  <a:pt x="2043" y="184"/>
                </a:lnTo>
                <a:lnTo>
                  <a:pt x="2054" y="196"/>
                </a:lnTo>
                <a:lnTo>
                  <a:pt x="2064" y="207"/>
                </a:lnTo>
                <a:lnTo>
                  <a:pt x="2071" y="219"/>
                </a:lnTo>
                <a:lnTo>
                  <a:pt x="2077" y="230"/>
                </a:lnTo>
                <a:lnTo>
                  <a:pt x="2081" y="242"/>
                </a:lnTo>
                <a:lnTo>
                  <a:pt x="2085" y="253"/>
                </a:lnTo>
                <a:lnTo>
                  <a:pt x="2085" y="265"/>
                </a:lnTo>
                <a:lnTo>
                  <a:pt x="2085" y="271"/>
                </a:lnTo>
                <a:lnTo>
                  <a:pt x="2083" y="276"/>
                </a:lnTo>
                <a:lnTo>
                  <a:pt x="2083" y="282"/>
                </a:lnTo>
                <a:lnTo>
                  <a:pt x="2081" y="290"/>
                </a:lnTo>
                <a:lnTo>
                  <a:pt x="2077" y="296"/>
                </a:lnTo>
                <a:lnTo>
                  <a:pt x="2075" y="303"/>
                </a:lnTo>
                <a:lnTo>
                  <a:pt x="2071" y="311"/>
                </a:lnTo>
                <a:lnTo>
                  <a:pt x="2068" y="319"/>
                </a:lnTo>
                <a:lnTo>
                  <a:pt x="2062" y="326"/>
                </a:lnTo>
                <a:lnTo>
                  <a:pt x="2056" y="336"/>
                </a:lnTo>
                <a:lnTo>
                  <a:pt x="2052" y="344"/>
                </a:lnTo>
                <a:lnTo>
                  <a:pt x="2045" y="353"/>
                </a:lnTo>
                <a:lnTo>
                  <a:pt x="2031" y="372"/>
                </a:lnTo>
                <a:lnTo>
                  <a:pt x="2016" y="392"/>
                </a:lnTo>
                <a:lnTo>
                  <a:pt x="2002" y="405"/>
                </a:lnTo>
                <a:lnTo>
                  <a:pt x="1989" y="420"/>
                </a:lnTo>
                <a:lnTo>
                  <a:pt x="1975" y="436"/>
                </a:lnTo>
                <a:lnTo>
                  <a:pt x="1962" y="451"/>
                </a:lnTo>
                <a:lnTo>
                  <a:pt x="1949" y="468"/>
                </a:lnTo>
                <a:lnTo>
                  <a:pt x="1935" y="486"/>
                </a:lnTo>
                <a:lnTo>
                  <a:pt x="1922" y="503"/>
                </a:lnTo>
                <a:lnTo>
                  <a:pt x="1910" y="520"/>
                </a:lnTo>
                <a:lnTo>
                  <a:pt x="1897" y="539"/>
                </a:lnTo>
                <a:lnTo>
                  <a:pt x="1885" y="559"/>
                </a:lnTo>
                <a:lnTo>
                  <a:pt x="1872" y="578"/>
                </a:lnTo>
                <a:lnTo>
                  <a:pt x="1860" y="599"/>
                </a:lnTo>
                <a:lnTo>
                  <a:pt x="1849" y="620"/>
                </a:lnTo>
                <a:lnTo>
                  <a:pt x="1837" y="641"/>
                </a:lnTo>
                <a:lnTo>
                  <a:pt x="1828" y="662"/>
                </a:lnTo>
                <a:lnTo>
                  <a:pt x="1816" y="685"/>
                </a:lnTo>
                <a:lnTo>
                  <a:pt x="1801" y="724"/>
                </a:lnTo>
                <a:lnTo>
                  <a:pt x="1783" y="762"/>
                </a:lnTo>
                <a:lnTo>
                  <a:pt x="1766" y="801"/>
                </a:lnTo>
                <a:lnTo>
                  <a:pt x="1749" y="837"/>
                </a:lnTo>
                <a:lnTo>
                  <a:pt x="1732" y="874"/>
                </a:lnTo>
                <a:lnTo>
                  <a:pt x="1714" y="908"/>
                </a:lnTo>
                <a:lnTo>
                  <a:pt x="1697" y="945"/>
                </a:lnTo>
                <a:lnTo>
                  <a:pt x="1680" y="979"/>
                </a:lnTo>
                <a:lnTo>
                  <a:pt x="1663" y="1012"/>
                </a:lnTo>
                <a:lnTo>
                  <a:pt x="1645" y="1046"/>
                </a:lnTo>
                <a:lnTo>
                  <a:pt x="1628" y="1079"/>
                </a:lnTo>
                <a:lnTo>
                  <a:pt x="1611" y="1112"/>
                </a:lnTo>
                <a:lnTo>
                  <a:pt x="1593" y="1142"/>
                </a:lnTo>
                <a:lnTo>
                  <a:pt x="1576" y="1173"/>
                </a:lnTo>
                <a:lnTo>
                  <a:pt x="1559" y="1204"/>
                </a:lnTo>
                <a:lnTo>
                  <a:pt x="1542" y="1234"/>
                </a:lnTo>
                <a:lnTo>
                  <a:pt x="1522" y="1263"/>
                </a:lnTo>
                <a:lnTo>
                  <a:pt x="1505" y="1292"/>
                </a:lnTo>
                <a:lnTo>
                  <a:pt x="1488" y="1319"/>
                </a:lnTo>
                <a:lnTo>
                  <a:pt x="1471" y="1348"/>
                </a:lnTo>
                <a:lnTo>
                  <a:pt x="1451" y="1375"/>
                </a:lnTo>
                <a:lnTo>
                  <a:pt x="1434" y="1399"/>
                </a:lnTo>
                <a:lnTo>
                  <a:pt x="1417" y="1426"/>
                </a:lnTo>
                <a:lnTo>
                  <a:pt x="1398" y="1451"/>
                </a:lnTo>
                <a:lnTo>
                  <a:pt x="1380" y="1476"/>
                </a:lnTo>
                <a:lnTo>
                  <a:pt x="1363" y="1499"/>
                </a:lnTo>
                <a:lnTo>
                  <a:pt x="1344" y="1522"/>
                </a:lnTo>
                <a:lnTo>
                  <a:pt x="1327" y="1545"/>
                </a:lnTo>
                <a:lnTo>
                  <a:pt x="1309" y="1568"/>
                </a:lnTo>
                <a:lnTo>
                  <a:pt x="1290" y="1590"/>
                </a:lnTo>
                <a:lnTo>
                  <a:pt x="1273" y="1611"/>
                </a:lnTo>
                <a:lnTo>
                  <a:pt x="1256" y="1632"/>
                </a:lnTo>
                <a:lnTo>
                  <a:pt x="1217" y="1668"/>
                </a:lnTo>
                <a:lnTo>
                  <a:pt x="1177" y="1705"/>
                </a:lnTo>
                <a:lnTo>
                  <a:pt x="1138" y="1739"/>
                </a:lnTo>
                <a:lnTo>
                  <a:pt x="1100" y="1774"/>
                </a:lnTo>
                <a:lnTo>
                  <a:pt x="1060" y="1806"/>
                </a:lnTo>
                <a:lnTo>
                  <a:pt x="1021" y="1837"/>
                </a:lnTo>
                <a:lnTo>
                  <a:pt x="981" y="1866"/>
                </a:lnTo>
                <a:lnTo>
                  <a:pt x="941" y="1895"/>
                </a:lnTo>
                <a:lnTo>
                  <a:pt x="900" y="1922"/>
                </a:lnTo>
                <a:lnTo>
                  <a:pt x="860" y="1947"/>
                </a:lnTo>
                <a:lnTo>
                  <a:pt x="820" y="1972"/>
                </a:lnTo>
                <a:lnTo>
                  <a:pt x="778" y="1995"/>
                </a:lnTo>
                <a:lnTo>
                  <a:pt x="737" y="2018"/>
                </a:lnTo>
                <a:lnTo>
                  <a:pt x="695" y="2037"/>
                </a:lnTo>
                <a:lnTo>
                  <a:pt x="653" y="2058"/>
                </a:lnTo>
                <a:lnTo>
                  <a:pt x="612" y="2075"/>
                </a:lnTo>
                <a:lnTo>
                  <a:pt x="576" y="2087"/>
                </a:lnTo>
                <a:lnTo>
                  <a:pt x="541" y="2098"/>
                </a:lnTo>
                <a:lnTo>
                  <a:pt x="507" y="2108"/>
                </a:lnTo>
                <a:lnTo>
                  <a:pt x="472" y="2117"/>
                </a:lnTo>
                <a:lnTo>
                  <a:pt x="440" y="2127"/>
                </a:lnTo>
                <a:lnTo>
                  <a:pt x="407" y="2135"/>
                </a:lnTo>
                <a:lnTo>
                  <a:pt x="374" y="2142"/>
                </a:lnTo>
                <a:lnTo>
                  <a:pt x="344" y="2148"/>
                </a:lnTo>
                <a:lnTo>
                  <a:pt x="313" y="2154"/>
                </a:lnTo>
                <a:lnTo>
                  <a:pt x="282" y="2160"/>
                </a:lnTo>
                <a:lnTo>
                  <a:pt x="254" y="2164"/>
                </a:lnTo>
                <a:lnTo>
                  <a:pt x="225" y="2167"/>
                </a:lnTo>
                <a:lnTo>
                  <a:pt x="196" y="2169"/>
                </a:lnTo>
                <a:lnTo>
                  <a:pt x="167" y="2171"/>
                </a:lnTo>
                <a:lnTo>
                  <a:pt x="140" y="2173"/>
                </a:lnTo>
                <a:lnTo>
                  <a:pt x="113" y="2173"/>
                </a:lnTo>
                <a:lnTo>
                  <a:pt x="98" y="2173"/>
                </a:lnTo>
                <a:lnTo>
                  <a:pt x="87" y="2173"/>
                </a:lnTo>
                <a:lnTo>
                  <a:pt x="75" y="2173"/>
                </a:lnTo>
                <a:lnTo>
                  <a:pt x="63" y="2171"/>
                </a:lnTo>
                <a:lnTo>
                  <a:pt x="54" y="2169"/>
                </a:lnTo>
                <a:lnTo>
                  <a:pt x="44" y="2169"/>
                </a:lnTo>
                <a:lnTo>
                  <a:pt x="35" y="2165"/>
                </a:lnTo>
                <a:lnTo>
                  <a:pt x="27" y="2164"/>
                </a:lnTo>
                <a:lnTo>
                  <a:pt x="21" y="2162"/>
                </a:lnTo>
                <a:lnTo>
                  <a:pt x="15" y="2158"/>
                </a:lnTo>
                <a:lnTo>
                  <a:pt x="10" y="2156"/>
                </a:lnTo>
                <a:lnTo>
                  <a:pt x="6" y="2152"/>
                </a:lnTo>
                <a:lnTo>
                  <a:pt x="4" y="2148"/>
                </a:lnTo>
                <a:lnTo>
                  <a:pt x="2" y="2142"/>
                </a:lnTo>
                <a:lnTo>
                  <a:pt x="0" y="2139"/>
                </a:lnTo>
                <a:lnTo>
                  <a:pt x="0" y="2133"/>
                </a:lnTo>
                <a:lnTo>
                  <a:pt x="63" y="2104"/>
                </a:lnTo>
                <a:lnTo>
                  <a:pt x="125" y="2075"/>
                </a:lnTo>
                <a:lnTo>
                  <a:pt x="184" y="2045"/>
                </a:lnTo>
                <a:lnTo>
                  <a:pt x="242" y="2016"/>
                </a:lnTo>
                <a:lnTo>
                  <a:pt x="300" y="1985"/>
                </a:lnTo>
                <a:lnTo>
                  <a:pt x="355" y="1954"/>
                </a:lnTo>
                <a:lnTo>
                  <a:pt x="407" y="1922"/>
                </a:lnTo>
                <a:lnTo>
                  <a:pt x="459" y="1889"/>
                </a:lnTo>
                <a:lnTo>
                  <a:pt x="509" y="1856"/>
                </a:lnTo>
                <a:lnTo>
                  <a:pt x="557" y="1824"/>
                </a:lnTo>
                <a:lnTo>
                  <a:pt x="603" y="1789"/>
                </a:lnTo>
                <a:lnTo>
                  <a:pt x="647" y="1755"/>
                </a:lnTo>
                <a:lnTo>
                  <a:pt x="689" y="1720"/>
                </a:lnTo>
                <a:lnTo>
                  <a:pt x="730" y="1684"/>
                </a:lnTo>
                <a:lnTo>
                  <a:pt x="768" y="1645"/>
                </a:lnTo>
                <a:lnTo>
                  <a:pt x="804" y="1609"/>
                </a:lnTo>
                <a:lnTo>
                  <a:pt x="845" y="1568"/>
                </a:lnTo>
                <a:lnTo>
                  <a:pt x="883" y="1528"/>
                </a:lnTo>
                <a:lnTo>
                  <a:pt x="920" y="1488"/>
                </a:lnTo>
                <a:lnTo>
                  <a:pt x="956" y="1446"/>
                </a:lnTo>
                <a:lnTo>
                  <a:pt x="993" y="1403"/>
                </a:lnTo>
                <a:lnTo>
                  <a:pt x="1027" y="1359"/>
                </a:lnTo>
                <a:lnTo>
                  <a:pt x="1062" y="1315"/>
                </a:lnTo>
                <a:lnTo>
                  <a:pt x="1094" y="1271"/>
                </a:lnTo>
                <a:lnTo>
                  <a:pt x="1127" y="1225"/>
                </a:lnTo>
                <a:lnTo>
                  <a:pt x="1158" y="1179"/>
                </a:lnTo>
                <a:lnTo>
                  <a:pt x="1188" y="1131"/>
                </a:lnTo>
                <a:lnTo>
                  <a:pt x="1217" y="1083"/>
                </a:lnTo>
                <a:lnTo>
                  <a:pt x="1246" y="1035"/>
                </a:lnTo>
                <a:lnTo>
                  <a:pt x="1273" y="985"/>
                </a:lnTo>
                <a:lnTo>
                  <a:pt x="1298" y="933"/>
                </a:lnTo>
                <a:lnTo>
                  <a:pt x="1323" y="881"/>
                </a:lnTo>
                <a:lnTo>
                  <a:pt x="1344" y="845"/>
                </a:lnTo>
                <a:lnTo>
                  <a:pt x="1365" y="806"/>
                </a:lnTo>
                <a:lnTo>
                  <a:pt x="1384" y="772"/>
                </a:lnTo>
                <a:lnTo>
                  <a:pt x="1401" y="735"/>
                </a:lnTo>
                <a:lnTo>
                  <a:pt x="1417" y="701"/>
                </a:lnTo>
                <a:lnTo>
                  <a:pt x="1432" y="666"/>
                </a:lnTo>
                <a:lnTo>
                  <a:pt x="1446" y="634"/>
                </a:lnTo>
                <a:lnTo>
                  <a:pt x="1457" y="601"/>
                </a:lnTo>
                <a:lnTo>
                  <a:pt x="1469" y="568"/>
                </a:lnTo>
                <a:lnTo>
                  <a:pt x="1478" y="538"/>
                </a:lnTo>
                <a:lnTo>
                  <a:pt x="1486" y="509"/>
                </a:lnTo>
                <a:lnTo>
                  <a:pt x="1492" y="478"/>
                </a:lnTo>
                <a:lnTo>
                  <a:pt x="1497" y="449"/>
                </a:lnTo>
                <a:lnTo>
                  <a:pt x="1501" y="422"/>
                </a:lnTo>
                <a:lnTo>
                  <a:pt x="1503" y="396"/>
                </a:lnTo>
                <a:lnTo>
                  <a:pt x="1505" y="369"/>
                </a:lnTo>
                <a:lnTo>
                  <a:pt x="1503" y="361"/>
                </a:lnTo>
                <a:lnTo>
                  <a:pt x="1503" y="353"/>
                </a:lnTo>
                <a:lnTo>
                  <a:pt x="1501" y="348"/>
                </a:lnTo>
                <a:lnTo>
                  <a:pt x="1501" y="342"/>
                </a:lnTo>
                <a:lnTo>
                  <a:pt x="1499" y="338"/>
                </a:lnTo>
                <a:lnTo>
                  <a:pt x="1496" y="332"/>
                </a:lnTo>
                <a:lnTo>
                  <a:pt x="1494" y="328"/>
                </a:lnTo>
                <a:lnTo>
                  <a:pt x="1490" y="324"/>
                </a:lnTo>
                <a:lnTo>
                  <a:pt x="1486" y="321"/>
                </a:lnTo>
                <a:lnTo>
                  <a:pt x="1480" y="319"/>
                </a:lnTo>
                <a:lnTo>
                  <a:pt x="1476" y="315"/>
                </a:lnTo>
                <a:lnTo>
                  <a:pt x="1471" y="315"/>
                </a:lnTo>
                <a:lnTo>
                  <a:pt x="1463" y="313"/>
                </a:lnTo>
                <a:lnTo>
                  <a:pt x="1457" y="311"/>
                </a:lnTo>
                <a:lnTo>
                  <a:pt x="1449" y="311"/>
                </a:lnTo>
                <a:lnTo>
                  <a:pt x="1442" y="311"/>
                </a:lnTo>
                <a:lnTo>
                  <a:pt x="1401" y="321"/>
                </a:lnTo>
                <a:lnTo>
                  <a:pt x="1363" y="328"/>
                </a:lnTo>
                <a:lnTo>
                  <a:pt x="1325" y="338"/>
                </a:lnTo>
                <a:lnTo>
                  <a:pt x="1288" y="346"/>
                </a:lnTo>
                <a:lnTo>
                  <a:pt x="1252" y="353"/>
                </a:lnTo>
                <a:lnTo>
                  <a:pt x="1215" y="361"/>
                </a:lnTo>
                <a:lnTo>
                  <a:pt x="1179" y="369"/>
                </a:lnTo>
                <a:lnTo>
                  <a:pt x="1144" y="374"/>
                </a:lnTo>
                <a:lnTo>
                  <a:pt x="1110" y="382"/>
                </a:lnTo>
                <a:lnTo>
                  <a:pt x="1077" y="388"/>
                </a:lnTo>
                <a:lnTo>
                  <a:pt x="1044" y="394"/>
                </a:lnTo>
                <a:lnTo>
                  <a:pt x="1012" y="399"/>
                </a:lnTo>
                <a:lnTo>
                  <a:pt x="981" y="405"/>
                </a:lnTo>
                <a:lnTo>
                  <a:pt x="950" y="411"/>
                </a:lnTo>
                <a:lnTo>
                  <a:pt x="920" y="415"/>
                </a:lnTo>
                <a:lnTo>
                  <a:pt x="889" y="420"/>
                </a:lnTo>
                <a:lnTo>
                  <a:pt x="860" y="424"/>
                </a:lnTo>
                <a:lnTo>
                  <a:pt x="833" y="428"/>
                </a:lnTo>
                <a:lnTo>
                  <a:pt x="804" y="432"/>
                </a:lnTo>
                <a:lnTo>
                  <a:pt x="778" y="436"/>
                </a:lnTo>
                <a:lnTo>
                  <a:pt x="751" y="438"/>
                </a:lnTo>
                <a:lnTo>
                  <a:pt x="726" y="442"/>
                </a:lnTo>
                <a:lnTo>
                  <a:pt x="701" y="444"/>
                </a:lnTo>
                <a:lnTo>
                  <a:pt x="676" y="445"/>
                </a:lnTo>
                <a:lnTo>
                  <a:pt x="653" y="447"/>
                </a:lnTo>
                <a:lnTo>
                  <a:pt x="630" y="449"/>
                </a:lnTo>
                <a:lnTo>
                  <a:pt x="607" y="451"/>
                </a:lnTo>
                <a:lnTo>
                  <a:pt x="586" y="453"/>
                </a:lnTo>
                <a:lnTo>
                  <a:pt x="564" y="453"/>
                </a:lnTo>
                <a:lnTo>
                  <a:pt x="543" y="453"/>
                </a:lnTo>
                <a:lnTo>
                  <a:pt x="524" y="455"/>
                </a:lnTo>
                <a:lnTo>
                  <a:pt x="505" y="455"/>
                </a:lnTo>
                <a:lnTo>
                  <a:pt x="480" y="455"/>
                </a:lnTo>
                <a:lnTo>
                  <a:pt x="453" y="453"/>
                </a:lnTo>
                <a:lnTo>
                  <a:pt x="426" y="449"/>
                </a:lnTo>
                <a:lnTo>
                  <a:pt x="399" y="447"/>
                </a:lnTo>
                <a:lnTo>
                  <a:pt x="373" y="444"/>
                </a:lnTo>
                <a:lnTo>
                  <a:pt x="346" y="438"/>
                </a:lnTo>
                <a:lnTo>
                  <a:pt x="319" y="432"/>
                </a:lnTo>
                <a:lnTo>
                  <a:pt x="294" y="426"/>
                </a:lnTo>
                <a:lnTo>
                  <a:pt x="282" y="424"/>
                </a:lnTo>
                <a:lnTo>
                  <a:pt x="275" y="422"/>
                </a:lnTo>
                <a:lnTo>
                  <a:pt x="265" y="420"/>
                </a:lnTo>
                <a:lnTo>
                  <a:pt x="257" y="419"/>
                </a:lnTo>
                <a:lnTo>
                  <a:pt x="250" y="415"/>
                </a:lnTo>
                <a:lnTo>
                  <a:pt x="244" y="413"/>
                </a:lnTo>
                <a:lnTo>
                  <a:pt x="236" y="409"/>
                </a:lnTo>
                <a:lnTo>
                  <a:pt x="232" y="405"/>
                </a:lnTo>
                <a:lnTo>
                  <a:pt x="227" y="399"/>
                </a:lnTo>
                <a:lnTo>
                  <a:pt x="223" y="396"/>
                </a:lnTo>
                <a:lnTo>
                  <a:pt x="219" y="390"/>
                </a:lnTo>
                <a:lnTo>
                  <a:pt x="217" y="384"/>
                </a:lnTo>
                <a:lnTo>
                  <a:pt x="215" y="378"/>
                </a:lnTo>
                <a:lnTo>
                  <a:pt x="213" y="371"/>
                </a:lnTo>
                <a:lnTo>
                  <a:pt x="213" y="365"/>
                </a:lnTo>
                <a:lnTo>
                  <a:pt x="213" y="357"/>
                </a:lnTo>
                <a:lnTo>
                  <a:pt x="213" y="353"/>
                </a:lnTo>
                <a:lnTo>
                  <a:pt x="215" y="348"/>
                </a:lnTo>
                <a:lnTo>
                  <a:pt x="219" y="344"/>
                </a:lnTo>
                <a:lnTo>
                  <a:pt x="223" y="340"/>
                </a:lnTo>
                <a:lnTo>
                  <a:pt x="229" y="336"/>
                </a:lnTo>
                <a:lnTo>
                  <a:pt x="236" y="332"/>
                </a:lnTo>
                <a:lnTo>
                  <a:pt x="246" y="330"/>
                </a:lnTo>
                <a:lnTo>
                  <a:pt x="255" y="326"/>
                </a:lnTo>
                <a:lnTo>
                  <a:pt x="267" y="323"/>
                </a:lnTo>
                <a:lnTo>
                  <a:pt x="280" y="319"/>
                </a:lnTo>
                <a:lnTo>
                  <a:pt x="294" y="315"/>
                </a:lnTo>
                <a:lnTo>
                  <a:pt x="309" y="313"/>
                </a:lnTo>
                <a:lnTo>
                  <a:pt x="326" y="309"/>
                </a:lnTo>
                <a:lnTo>
                  <a:pt x="346" y="305"/>
                </a:lnTo>
                <a:lnTo>
                  <a:pt x="365" y="301"/>
                </a:lnTo>
                <a:lnTo>
                  <a:pt x="388" y="300"/>
                </a:lnTo>
                <a:lnTo>
                  <a:pt x="459" y="284"/>
                </a:lnTo>
                <a:lnTo>
                  <a:pt x="528" y="271"/>
                </a:lnTo>
                <a:lnTo>
                  <a:pt x="597" y="257"/>
                </a:lnTo>
                <a:lnTo>
                  <a:pt x="664" y="242"/>
                </a:lnTo>
                <a:lnTo>
                  <a:pt x="730" y="229"/>
                </a:lnTo>
                <a:lnTo>
                  <a:pt x="793" y="215"/>
                </a:lnTo>
                <a:lnTo>
                  <a:pt x="854" y="200"/>
                </a:lnTo>
                <a:lnTo>
                  <a:pt x="916" y="186"/>
                </a:lnTo>
                <a:lnTo>
                  <a:pt x="973" y="171"/>
                </a:lnTo>
                <a:lnTo>
                  <a:pt x="1031" y="157"/>
                </a:lnTo>
                <a:lnTo>
                  <a:pt x="1087" y="142"/>
                </a:lnTo>
                <a:lnTo>
                  <a:pt x="1140" y="129"/>
                </a:lnTo>
                <a:lnTo>
                  <a:pt x="1190" y="113"/>
                </a:lnTo>
                <a:lnTo>
                  <a:pt x="1240" y="98"/>
                </a:lnTo>
                <a:lnTo>
                  <a:pt x="1290" y="83"/>
                </a:lnTo>
                <a:lnTo>
                  <a:pt x="1336" y="69"/>
                </a:lnTo>
                <a:lnTo>
                  <a:pt x="1359" y="60"/>
                </a:lnTo>
                <a:lnTo>
                  <a:pt x="1380" y="52"/>
                </a:lnTo>
                <a:lnTo>
                  <a:pt x="1401" y="44"/>
                </a:lnTo>
                <a:lnTo>
                  <a:pt x="1421" y="38"/>
                </a:lnTo>
                <a:lnTo>
                  <a:pt x="1440" y="31"/>
                </a:lnTo>
                <a:lnTo>
                  <a:pt x="1457" y="25"/>
                </a:lnTo>
                <a:lnTo>
                  <a:pt x="1474" y="21"/>
                </a:lnTo>
                <a:lnTo>
                  <a:pt x="1490" y="15"/>
                </a:lnTo>
                <a:lnTo>
                  <a:pt x="1505" y="12"/>
                </a:lnTo>
                <a:lnTo>
                  <a:pt x="1519" y="8"/>
                </a:lnTo>
                <a:lnTo>
                  <a:pt x="1532" y="6"/>
                </a:lnTo>
                <a:lnTo>
                  <a:pt x="1544" y="4"/>
                </a:lnTo>
                <a:lnTo>
                  <a:pt x="1553" y="2"/>
                </a:lnTo>
                <a:lnTo>
                  <a:pt x="1563" y="0"/>
                </a:lnTo>
                <a:lnTo>
                  <a:pt x="1572" y="0"/>
                </a:lnTo>
                <a:lnTo>
                  <a:pt x="1580" y="0"/>
                </a:lnTo>
                <a:lnTo>
                  <a:pt x="1580" y="0"/>
                </a:lnTo>
                <a:lnTo>
                  <a:pt x="158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35"/>
          <p:cNvSpPr>
            <a:spLocks/>
          </p:cNvSpPr>
          <p:nvPr/>
        </p:nvSpPr>
        <p:spPr bwMode="auto">
          <a:xfrm>
            <a:off x="4616450" y="4110037"/>
            <a:ext cx="2278062" cy="1647825"/>
          </a:xfrm>
          <a:custGeom>
            <a:avLst/>
            <a:gdLst/>
            <a:ahLst/>
            <a:cxnLst>
              <a:cxn ang="0">
                <a:pos x="169" y="2"/>
              </a:cxn>
              <a:cxn ang="0">
                <a:pos x="217" y="14"/>
              </a:cxn>
              <a:cxn ang="0">
                <a:pos x="265" y="33"/>
              </a:cxn>
              <a:cxn ang="0">
                <a:pos x="311" y="60"/>
              </a:cxn>
              <a:cxn ang="0">
                <a:pos x="350" y="89"/>
              </a:cxn>
              <a:cxn ang="0">
                <a:pos x="388" y="123"/>
              </a:cxn>
              <a:cxn ang="0">
                <a:pos x="432" y="167"/>
              </a:cxn>
              <a:cxn ang="0">
                <a:pos x="480" y="217"/>
              </a:cxn>
              <a:cxn ang="0">
                <a:pos x="534" y="279"/>
              </a:cxn>
              <a:cxn ang="0">
                <a:pos x="591" y="346"/>
              </a:cxn>
              <a:cxn ang="0">
                <a:pos x="653" y="423"/>
              </a:cxn>
              <a:cxn ang="0">
                <a:pos x="718" y="507"/>
              </a:cxn>
              <a:cxn ang="0">
                <a:pos x="858" y="676"/>
              </a:cxn>
              <a:cxn ang="0">
                <a:pos x="1021" y="851"/>
              </a:cxn>
              <a:cxn ang="0">
                <a:pos x="1188" y="1000"/>
              </a:cxn>
              <a:cxn ang="0">
                <a:pos x="1355" y="1129"/>
              </a:cxn>
              <a:cxn ang="0">
                <a:pos x="1570" y="1286"/>
              </a:cxn>
              <a:cxn ang="0">
                <a:pos x="1860" y="1442"/>
              </a:cxn>
              <a:cxn ang="0">
                <a:pos x="2221" y="1586"/>
              </a:cxn>
              <a:cxn ang="0">
                <a:pos x="2647" y="1720"/>
              </a:cxn>
              <a:cxn ang="0">
                <a:pos x="2799" y="1764"/>
              </a:cxn>
              <a:cxn ang="0">
                <a:pos x="2835" y="1782"/>
              </a:cxn>
              <a:cxn ang="0">
                <a:pos x="2860" y="1805"/>
              </a:cxn>
              <a:cxn ang="0">
                <a:pos x="2870" y="1832"/>
              </a:cxn>
              <a:cxn ang="0">
                <a:pos x="2868" y="1853"/>
              </a:cxn>
              <a:cxn ang="0">
                <a:pos x="2853" y="1870"/>
              </a:cxn>
              <a:cxn ang="0">
                <a:pos x="2824" y="1889"/>
              </a:cxn>
              <a:cxn ang="0">
                <a:pos x="2784" y="1908"/>
              </a:cxn>
              <a:cxn ang="0">
                <a:pos x="2578" y="1972"/>
              </a:cxn>
              <a:cxn ang="0">
                <a:pos x="2342" y="2027"/>
              </a:cxn>
              <a:cxn ang="0">
                <a:pos x="2133" y="2060"/>
              </a:cxn>
              <a:cxn ang="0">
                <a:pos x="1947" y="2075"/>
              </a:cxn>
              <a:cxn ang="0">
                <a:pos x="1839" y="2072"/>
              </a:cxn>
              <a:cxn ang="0">
                <a:pos x="1759" y="2056"/>
              </a:cxn>
              <a:cxn ang="0">
                <a:pos x="1686" y="2029"/>
              </a:cxn>
              <a:cxn ang="0">
                <a:pos x="1618" y="1989"/>
              </a:cxn>
              <a:cxn ang="0">
                <a:pos x="1559" y="1943"/>
              </a:cxn>
              <a:cxn ang="0">
                <a:pos x="1478" y="1862"/>
              </a:cxn>
              <a:cxn ang="0">
                <a:pos x="1373" y="1745"/>
              </a:cxn>
              <a:cxn ang="0">
                <a:pos x="1244" y="1590"/>
              </a:cxn>
              <a:cxn ang="0">
                <a:pos x="1089" y="1396"/>
              </a:cxn>
              <a:cxn ang="0">
                <a:pos x="910" y="1164"/>
              </a:cxn>
              <a:cxn ang="0">
                <a:pos x="709" y="893"/>
              </a:cxn>
              <a:cxn ang="0">
                <a:pos x="484" y="584"/>
              </a:cxn>
              <a:cxn ang="0">
                <a:pos x="371" y="436"/>
              </a:cxn>
              <a:cxn ang="0">
                <a:pos x="298" y="357"/>
              </a:cxn>
              <a:cxn ang="0">
                <a:pos x="221" y="288"/>
              </a:cxn>
              <a:cxn ang="0">
                <a:pos x="110" y="206"/>
              </a:cxn>
              <a:cxn ang="0">
                <a:pos x="60" y="171"/>
              </a:cxn>
              <a:cxn ang="0">
                <a:pos x="23" y="137"/>
              </a:cxn>
              <a:cxn ang="0">
                <a:pos x="4" y="98"/>
              </a:cxn>
              <a:cxn ang="0">
                <a:pos x="0" y="60"/>
              </a:cxn>
              <a:cxn ang="0">
                <a:pos x="12" y="33"/>
              </a:cxn>
              <a:cxn ang="0">
                <a:pos x="40" y="14"/>
              </a:cxn>
              <a:cxn ang="0">
                <a:pos x="87" y="2"/>
              </a:cxn>
              <a:cxn ang="0">
                <a:pos x="131" y="0"/>
              </a:cxn>
            </a:cxnLst>
            <a:rect l="0" t="0" r="r" b="b"/>
            <a:pathLst>
              <a:path w="2870" h="2075">
                <a:moveTo>
                  <a:pt x="131" y="0"/>
                </a:moveTo>
                <a:lnTo>
                  <a:pt x="142" y="0"/>
                </a:lnTo>
                <a:lnTo>
                  <a:pt x="156" y="0"/>
                </a:lnTo>
                <a:lnTo>
                  <a:pt x="169" y="2"/>
                </a:lnTo>
                <a:lnTo>
                  <a:pt x="181" y="4"/>
                </a:lnTo>
                <a:lnTo>
                  <a:pt x="192" y="6"/>
                </a:lnTo>
                <a:lnTo>
                  <a:pt x="206" y="10"/>
                </a:lnTo>
                <a:lnTo>
                  <a:pt x="217" y="14"/>
                </a:lnTo>
                <a:lnTo>
                  <a:pt x="229" y="18"/>
                </a:lnTo>
                <a:lnTo>
                  <a:pt x="242" y="21"/>
                </a:lnTo>
                <a:lnTo>
                  <a:pt x="254" y="27"/>
                </a:lnTo>
                <a:lnTo>
                  <a:pt x="265" y="33"/>
                </a:lnTo>
                <a:lnTo>
                  <a:pt x="277" y="39"/>
                </a:lnTo>
                <a:lnTo>
                  <a:pt x="288" y="44"/>
                </a:lnTo>
                <a:lnTo>
                  <a:pt x="300" y="52"/>
                </a:lnTo>
                <a:lnTo>
                  <a:pt x="311" y="60"/>
                </a:lnTo>
                <a:lnTo>
                  <a:pt x="325" y="69"/>
                </a:lnTo>
                <a:lnTo>
                  <a:pt x="332" y="75"/>
                </a:lnTo>
                <a:lnTo>
                  <a:pt x="340" y="83"/>
                </a:lnTo>
                <a:lnTo>
                  <a:pt x="350" y="89"/>
                </a:lnTo>
                <a:lnTo>
                  <a:pt x="359" y="98"/>
                </a:lnTo>
                <a:lnTo>
                  <a:pt x="369" y="106"/>
                </a:lnTo>
                <a:lnTo>
                  <a:pt x="378" y="114"/>
                </a:lnTo>
                <a:lnTo>
                  <a:pt x="388" y="123"/>
                </a:lnTo>
                <a:lnTo>
                  <a:pt x="399" y="135"/>
                </a:lnTo>
                <a:lnTo>
                  <a:pt x="409" y="144"/>
                </a:lnTo>
                <a:lnTo>
                  <a:pt x="421" y="156"/>
                </a:lnTo>
                <a:lnTo>
                  <a:pt x="432" y="167"/>
                </a:lnTo>
                <a:lnTo>
                  <a:pt x="444" y="179"/>
                </a:lnTo>
                <a:lnTo>
                  <a:pt x="455" y="192"/>
                </a:lnTo>
                <a:lnTo>
                  <a:pt x="467" y="204"/>
                </a:lnTo>
                <a:lnTo>
                  <a:pt x="480" y="217"/>
                </a:lnTo>
                <a:lnTo>
                  <a:pt x="494" y="233"/>
                </a:lnTo>
                <a:lnTo>
                  <a:pt x="505" y="246"/>
                </a:lnTo>
                <a:lnTo>
                  <a:pt x="518" y="261"/>
                </a:lnTo>
                <a:lnTo>
                  <a:pt x="534" y="279"/>
                </a:lnTo>
                <a:lnTo>
                  <a:pt x="547" y="294"/>
                </a:lnTo>
                <a:lnTo>
                  <a:pt x="561" y="311"/>
                </a:lnTo>
                <a:lnTo>
                  <a:pt x="576" y="329"/>
                </a:lnTo>
                <a:lnTo>
                  <a:pt x="591" y="346"/>
                </a:lnTo>
                <a:lnTo>
                  <a:pt x="605" y="365"/>
                </a:lnTo>
                <a:lnTo>
                  <a:pt x="620" y="382"/>
                </a:lnTo>
                <a:lnTo>
                  <a:pt x="636" y="403"/>
                </a:lnTo>
                <a:lnTo>
                  <a:pt x="653" y="423"/>
                </a:lnTo>
                <a:lnTo>
                  <a:pt x="668" y="444"/>
                </a:lnTo>
                <a:lnTo>
                  <a:pt x="685" y="465"/>
                </a:lnTo>
                <a:lnTo>
                  <a:pt x="701" y="486"/>
                </a:lnTo>
                <a:lnTo>
                  <a:pt x="718" y="507"/>
                </a:lnTo>
                <a:lnTo>
                  <a:pt x="735" y="530"/>
                </a:lnTo>
                <a:lnTo>
                  <a:pt x="776" y="580"/>
                </a:lnTo>
                <a:lnTo>
                  <a:pt x="818" y="630"/>
                </a:lnTo>
                <a:lnTo>
                  <a:pt x="858" y="676"/>
                </a:lnTo>
                <a:lnTo>
                  <a:pt x="899" y="722"/>
                </a:lnTo>
                <a:lnTo>
                  <a:pt x="939" y="766"/>
                </a:lnTo>
                <a:lnTo>
                  <a:pt x="981" y="808"/>
                </a:lnTo>
                <a:lnTo>
                  <a:pt x="1021" y="851"/>
                </a:lnTo>
                <a:lnTo>
                  <a:pt x="1064" y="891"/>
                </a:lnTo>
                <a:lnTo>
                  <a:pt x="1106" y="929"/>
                </a:lnTo>
                <a:lnTo>
                  <a:pt x="1146" y="966"/>
                </a:lnTo>
                <a:lnTo>
                  <a:pt x="1188" y="1000"/>
                </a:lnTo>
                <a:lnTo>
                  <a:pt x="1231" y="1035"/>
                </a:lnTo>
                <a:lnTo>
                  <a:pt x="1271" y="1068"/>
                </a:lnTo>
                <a:lnTo>
                  <a:pt x="1313" y="1100"/>
                </a:lnTo>
                <a:lnTo>
                  <a:pt x="1355" y="1129"/>
                </a:lnTo>
                <a:lnTo>
                  <a:pt x="1398" y="1160"/>
                </a:lnTo>
                <a:lnTo>
                  <a:pt x="1451" y="1202"/>
                </a:lnTo>
                <a:lnTo>
                  <a:pt x="1509" y="1244"/>
                </a:lnTo>
                <a:lnTo>
                  <a:pt x="1570" y="1286"/>
                </a:lnTo>
                <a:lnTo>
                  <a:pt x="1636" y="1327"/>
                </a:lnTo>
                <a:lnTo>
                  <a:pt x="1707" y="1365"/>
                </a:lnTo>
                <a:lnTo>
                  <a:pt x="1782" y="1405"/>
                </a:lnTo>
                <a:lnTo>
                  <a:pt x="1860" y="1442"/>
                </a:lnTo>
                <a:lnTo>
                  <a:pt x="1945" y="1480"/>
                </a:lnTo>
                <a:lnTo>
                  <a:pt x="2033" y="1517"/>
                </a:lnTo>
                <a:lnTo>
                  <a:pt x="2125" y="1551"/>
                </a:lnTo>
                <a:lnTo>
                  <a:pt x="2221" y="1586"/>
                </a:lnTo>
                <a:lnTo>
                  <a:pt x="2321" y="1620"/>
                </a:lnTo>
                <a:lnTo>
                  <a:pt x="2425" y="1655"/>
                </a:lnTo>
                <a:lnTo>
                  <a:pt x="2534" y="1688"/>
                </a:lnTo>
                <a:lnTo>
                  <a:pt x="2647" y="1720"/>
                </a:lnTo>
                <a:lnTo>
                  <a:pt x="2764" y="1753"/>
                </a:lnTo>
                <a:lnTo>
                  <a:pt x="2778" y="1757"/>
                </a:lnTo>
                <a:lnTo>
                  <a:pt x="2789" y="1761"/>
                </a:lnTo>
                <a:lnTo>
                  <a:pt x="2799" y="1764"/>
                </a:lnTo>
                <a:lnTo>
                  <a:pt x="2811" y="1768"/>
                </a:lnTo>
                <a:lnTo>
                  <a:pt x="2820" y="1772"/>
                </a:lnTo>
                <a:lnTo>
                  <a:pt x="2828" y="1778"/>
                </a:lnTo>
                <a:lnTo>
                  <a:pt x="2835" y="1782"/>
                </a:lnTo>
                <a:lnTo>
                  <a:pt x="2843" y="1787"/>
                </a:lnTo>
                <a:lnTo>
                  <a:pt x="2849" y="1793"/>
                </a:lnTo>
                <a:lnTo>
                  <a:pt x="2855" y="1799"/>
                </a:lnTo>
                <a:lnTo>
                  <a:pt x="2860" y="1805"/>
                </a:lnTo>
                <a:lnTo>
                  <a:pt x="2864" y="1811"/>
                </a:lnTo>
                <a:lnTo>
                  <a:pt x="2866" y="1818"/>
                </a:lnTo>
                <a:lnTo>
                  <a:pt x="2868" y="1824"/>
                </a:lnTo>
                <a:lnTo>
                  <a:pt x="2870" y="1832"/>
                </a:lnTo>
                <a:lnTo>
                  <a:pt x="2870" y="1839"/>
                </a:lnTo>
                <a:lnTo>
                  <a:pt x="2870" y="1843"/>
                </a:lnTo>
                <a:lnTo>
                  <a:pt x="2870" y="1849"/>
                </a:lnTo>
                <a:lnTo>
                  <a:pt x="2868" y="1853"/>
                </a:lnTo>
                <a:lnTo>
                  <a:pt x="2864" y="1857"/>
                </a:lnTo>
                <a:lnTo>
                  <a:pt x="2860" y="1860"/>
                </a:lnTo>
                <a:lnTo>
                  <a:pt x="2857" y="1866"/>
                </a:lnTo>
                <a:lnTo>
                  <a:pt x="2853" y="1870"/>
                </a:lnTo>
                <a:lnTo>
                  <a:pt x="2847" y="1874"/>
                </a:lnTo>
                <a:lnTo>
                  <a:pt x="2839" y="1880"/>
                </a:lnTo>
                <a:lnTo>
                  <a:pt x="2832" y="1883"/>
                </a:lnTo>
                <a:lnTo>
                  <a:pt x="2824" y="1889"/>
                </a:lnTo>
                <a:lnTo>
                  <a:pt x="2814" y="1893"/>
                </a:lnTo>
                <a:lnTo>
                  <a:pt x="2805" y="1899"/>
                </a:lnTo>
                <a:lnTo>
                  <a:pt x="2795" y="1905"/>
                </a:lnTo>
                <a:lnTo>
                  <a:pt x="2784" y="1908"/>
                </a:lnTo>
                <a:lnTo>
                  <a:pt x="2770" y="1914"/>
                </a:lnTo>
                <a:lnTo>
                  <a:pt x="2705" y="1935"/>
                </a:lnTo>
                <a:lnTo>
                  <a:pt x="2642" y="1955"/>
                </a:lnTo>
                <a:lnTo>
                  <a:pt x="2578" y="1972"/>
                </a:lnTo>
                <a:lnTo>
                  <a:pt x="2517" y="1987"/>
                </a:lnTo>
                <a:lnTo>
                  <a:pt x="2457" y="2001"/>
                </a:lnTo>
                <a:lnTo>
                  <a:pt x="2400" y="2014"/>
                </a:lnTo>
                <a:lnTo>
                  <a:pt x="2342" y="2027"/>
                </a:lnTo>
                <a:lnTo>
                  <a:pt x="2288" y="2037"/>
                </a:lnTo>
                <a:lnTo>
                  <a:pt x="2235" y="2047"/>
                </a:lnTo>
                <a:lnTo>
                  <a:pt x="2183" y="2054"/>
                </a:lnTo>
                <a:lnTo>
                  <a:pt x="2133" y="2060"/>
                </a:lnTo>
                <a:lnTo>
                  <a:pt x="2083" y="2066"/>
                </a:lnTo>
                <a:lnTo>
                  <a:pt x="2037" y="2070"/>
                </a:lnTo>
                <a:lnTo>
                  <a:pt x="1991" y="2074"/>
                </a:lnTo>
                <a:lnTo>
                  <a:pt x="1947" y="2075"/>
                </a:lnTo>
                <a:lnTo>
                  <a:pt x="1903" y="2075"/>
                </a:lnTo>
                <a:lnTo>
                  <a:pt x="1881" y="2075"/>
                </a:lnTo>
                <a:lnTo>
                  <a:pt x="1860" y="2074"/>
                </a:lnTo>
                <a:lnTo>
                  <a:pt x="1839" y="2072"/>
                </a:lnTo>
                <a:lnTo>
                  <a:pt x="1818" y="2070"/>
                </a:lnTo>
                <a:lnTo>
                  <a:pt x="1797" y="2066"/>
                </a:lnTo>
                <a:lnTo>
                  <a:pt x="1778" y="2062"/>
                </a:lnTo>
                <a:lnTo>
                  <a:pt x="1759" y="2056"/>
                </a:lnTo>
                <a:lnTo>
                  <a:pt x="1739" y="2050"/>
                </a:lnTo>
                <a:lnTo>
                  <a:pt x="1720" y="2045"/>
                </a:lnTo>
                <a:lnTo>
                  <a:pt x="1703" y="2037"/>
                </a:lnTo>
                <a:lnTo>
                  <a:pt x="1686" y="2029"/>
                </a:lnTo>
                <a:lnTo>
                  <a:pt x="1668" y="2020"/>
                </a:lnTo>
                <a:lnTo>
                  <a:pt x="1651" y="2010"/>
                </a:lnTo>
                <a:lnTo>
                  <a:pt x="1634" y="2001"/>
                </a:lnTo>
                <a:lnTo>
                  <a:pt x="1618" y="1989"/>
                </a:lnTo>
                <a:lnTo>
                  <a:pt x="1603" y="1978"/>
                </a:lnTo>
                <a:lnTo>
                  <a:pt x="1590" y="1968"/>
                </a:lnTo>
                <a:lnTo>
                  <a:pt x="1576" y="1956"/>
                </a:lnTo>
                <a:lnTo>
                  <a:pt x="1559" y="1943"/>
                </a:lnTo>
                <a:lnTo>
                  <a:pt x="1542" y="1926"/>
                </a:lnTo>
                <a:lnTo>
                  <a:pt x="1522" y="1908"/>
                </a:lnTo>
                <a:lnTo>
                  <a:pt x="1501" y="1885"/>
                </a:lnTo>
                <a:lnTo>
                  <a:pt x="1478" y="1862"/>
                </a:lnTo>
                <a:lnTo>
                  <a:pt x="1455" y="1837"/>
                </a:lnTo>
                <a:lnTo>
                  <a:pt x="1430" y="1809"/>
                </a:lnTo>
                <a:lnTo>
                  <a:pt x="1402" y="1778"/>
                </a:lnTo>
                <a:lnTo>
                  <a:pt x="1373" y="1745"/>
                </a:lnTo>
                <a:lnTo>
                  <a:pt x="1344" y="1709"/>
                </a:lnTo>
                <a:lnTo>
                  <a:pt x="1311" y="1672"/>
                </a:lnTo>
                <a:lnTo>
                  <a:pt x="1279" y="1632"/>
                </a:lnTo>
                <a:lnTo>
                  <a:pt x="1244" y="1590"/>
                </a:lnTo>
                <a:lnTo>
                  <a:pt x="1208" y="1544"/>
                </a:lnTo>
                <a:lnTo>
                  <a:pt x="1169" y="1498"/>
                </a:lnTo>
                <a:lnTo>
                  <a:pt x="1131" y="1448"/>
                </a:lnTo>
                <a:lnTo>
                  <a:pt x="1089" y="1396"/>
                </a:lnTo>
                <a:lnTo>
                  <a:pt x="1046" y="1340"/>
                </a:lnTo>
                <a:lnTo>
                  <a:pt x="1002" y="1285"/>
                </a:lnTo>
                <a:lnTo>
                  <a:pt x="958" y="1225"/>
                </a:lnTo>
                <a:lnTo>
                  <a:pt x="910" y="1164"/>
                </a:lnTo>
                <a:lnTo>
                  <a:pt x="862" y="1100"/>
                </a:lnTo>
                <a:lnTo>
                  <a:pt x="812" y="1033"/>
                </a:lnTo>
                <a:lnTo>
                  <a:pt x="762" y="964"/>
                </a:lnTo>
                <a:lnTo>
                  <a:pt x="709" y="893"/>
                </a:lnTo>
                <a:lnTo>
                  <a:pt x="655" y="820"/>
                </a:lnTo>
                <a:lnTo>
                  <a:pt x="599" y="743"/>
                </a:lnTo>
                <a:lnTo>
                  <a:pt x="541" y="664"/>
                </a:lnTo>
                <a:lnTo>
                  <a:pt x="484" y="584"/>
                </a:lnTo>
                <a:lnTo>
                  <a:pt x="424" y="501"/>
                </a:lnTo>
                <a:lnTo>
                  <a:pt x="405" y="478"/>
                </a:lnTo>
                <a:lnTo>
                  <a:pt x="388" y="457"/>
                </a:lnTo>
                <a:lnTo>
                  <a:pt x="371" y="436"/>
                </a:lnTo>
                <a:lnTo>
                  <a:pt x="353" y="415"/>
                </a:lnTo>
                <a:lnTo>
                  <a:pt x="334" y="396"/>
                </a:lnTo>
                <a:lnTo>
                  <a:pt x="317" y="377"/>
                </a:lnTo>
                <a:lnTo>
                  <a:pt x="298" y="357"/>
                </a:lnTo>
                <a:lnTo>
                  <a:pt x="279" y="340"/>
                </a:lnTo>
                <a:lnTo>
                  <a:pt x="259" y="323"/>
                </a:lnTo>
                <a:lnTo>
                  <a:pt x="240" y="306"/>
                </a:lnTo>
                <a:lnTo>
                  <a:pt x="221" y="288"/>
                </a:lnTo>
                <a:lnTo>
                  <a:pt x="202" y="273"/>
                </a:lnTo>
                <a:lnTo>
                  <a:pt x="163" y="242"/>
                </a:lnTo>
                <a:lnTo>
                  <a:pt x="125" y="213"/>
                </a:lnTo>
                <a:lnTo>
                  <a:pt x="110" y="206"/>
                </a:lnTo>
                <a:lnTo>
                  <a:pt x="96" y="198"/>
                </a:lnTo>
                <a:lnTo>
                  <a:pt x="83" y="188"/>
                </a:lnTo>
                <a:lnTo>
                  <a:pt x="71" y="181"/>
                </a:lnTo>
                <a:lnTo>
                  <a:pt x="60" y="171"/>
                </a:lnTo>
                <a:lnTo>
                  <a:pt x="48" y="163"/>
                </a:lnTo>
                <a:lnTo>
                  <a:pt x="40" y="154"/>
                </a:lnTo>
                <a:lnTo>
                  <a:pt x="31" y="144"/>
                </a:lnTo>
                <a:lnTo>
                  <a:pt x="23" y="137"/>
                </a:lnTo>
                <a:lnTo>
                  <a:pt x="17" y="127"/>
                </a:lnTo>
                <a:lnTo>
                  <a:pt x="12" y="117"/>
                </a:lnTo>
                <a:lnTo>
                  <a:pt x="8" y="108"/>
                </a:lnTo>
                <a:lnTo>
                  <a:pt x="4" y="98"/>
                </a:lnTo>
                <a:lnTo>
                  <a:pt x="2" y="89"/>
                </a:lnTo>
                <a:lnTo>
                  <a:pt x="0" y="79"/>
                </a:lnTo>
                <a:lnTo>
                  <a:pt x="0" y="69"/>
                </a:lnTo>
                <a:lnTo>
                  <a:pt x="0" y="60"/>
                </a:lnTo>
                <a:lnTo>
                  <a:pt x="2" y="52"/>
                </a:lnTo>
                <a:lnTo>
                  <a:pt x="4" y="46"/>
                </a:lnTo>
                <a:lnTo>
                  <a:pt x="8" y="39"/>
                </a:lnTo>
                <a:lnTo>
                  <a:pt x="12" y="33"/>
                </a:lnTo>
                <a:lnTo>
                  <a:pt x="17" y="27"/>
                </a:lnTo>
                <a:lnTo>
                  <a:pt x="25" y="21"/>
                </a:lnTo>
                <a:lnTo>
                  <a:pt x="33" y="18"/>
                </a:lnTo>
                <a:lnTo>
                  <a:pt x="40" y="14"/>
                </a:lnTo>
                <a:lnTo>
                  <a:pt x="50" y="10"/>
                </a:lnTo>
                <a:lnTo>
                  <a:pt x="62" y="6"/>
                </a:lnTo>
                <a:lnTo>
                  <a:pt x="73" y="4"/>
                </a:lnTo>
                <a:lnTo>
                  <a:pt x="87" y="2"/>
                </a:lnTo>
                <a:lnTo>
                  <a:pt x="100" y="0"/>
                </a:lnTo>
                <a:lnTo>
                  <a:pt x="115" y="0"/>
                </a:lnTo>
                <a:lnTo>
                  <a:pt x="131" y="0"/>
                </a:lnTo>
                <a:lnTo>
                  <a:pt x="131" y="0"/>
                </a:lnTo>
                <a:lnTo>
                  <a:pt x="13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2.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5000" r="52500"/>
          <a:stretch>
            <a:fillRect/>
          </a:stretch>
        </p:blipFill>
        <p:spPr bwMode="auto">
          <a:xfrm>
            <a:off x="381000" y="1295400"/>
            <a:ext cx="1582480" cy="14478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2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538" t="51321" r="24731"/>
          <a:stretch>
            <a:fillRect/>
          </a:stretch>
        </p:blipFill>
        <p:spPr bwMode="auto">
          <a:xfrm>
            <a:off x="343912" y="4419600"/>
            <a:ext cx="3237487" cy="22697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952500" y="3357763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放學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5058" name="Picture 2" descr="https://openclipart.org/image/300px/svg_to_png/182720/dez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0629" y="4643437"/>
            <a:ext cx="2857500" cy="2152650"/>
          </a:xfrm>
          <a:prstGeom prst="rect">
            <a:avLst/>
          </a:prstGeom>
          <a:noFill/>
        </p:spPr>
      </p:pic>
      <p:pic>
        <p:nvPicPr>
          <p:cNvPr id="45060" name="Picture 4" descr="http://openclipart.org/image/300px/svg_to_png/38527/58294main_The.Brain.in.Space-page-153-hand-and-rul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3781463"/>
            <a:ext cx="1359789" cy="162524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286000" y="1371600"/>
            <a:ext cx="99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b="1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12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2649877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放進去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5064" name="AutoShape 8" descr="data:image/jpeg;base64,/9j/4AAQSkZJRgABAQAAAQABAAD/2wCEAAkGBxQSEhUUEhQVFBQXGBgWFxcYGBUWFxgYGBgYFxcYFBcYHCggGBwmHBUXITEhJSkrLi4uGB8zODMsNygtLiwBCgoKDg0OGxAQGywkICYsLCwvNCwsLCwsLC8sLCwsLCwsLCwsLCwsLCwsLCwsLCwsLCwsLCwsLCwsLCwsLCwsLP/AABEIALcBEwMBEQACEQEDEQH/xAAcAAABBQEBAQAAAAAAAAAAAAAAAQMEBQYCBwj/xAA/EAACAQIEAwYEBAUCBgIDAAABAhEAAwQSITEFQVEGEyJhcYEykaGxB0LR8BQjUmLBguEVJHKSwvGywxZjg//EABoBAAIDAQEAAAAAAAAAAAAAAAAEAgMFAQb/xAA0EQACAgEDAgUDAQcEAwAAAAAAAQIDEQQSITFBBRMiUWFxkaGBFDJCscHR8BUjM+EkUvH/2gAMAwEAAhEDEQA/APD6AFoAKAFoAKAFUaj1rjOxXKNNhMNIpCVnJsqh4HHsRXVMhKpoouKPLAdP801UuMmfqH6sEKrSgKACgAoAKAFoAmcLwJuvH5Ruf8VVbYoIv09Lsl8Hp+AwQ7gJAyjlHPr9KyXNuWTXworgrMRwoTMajY8x6Gu73jBNcNSXVEXia33QoXkZSqiFAEiJOUAsYG5miuNUZbsE53WuMo7uqa5+SNw7AOLZaJKDM0g+EDcsenma5danPHuN6aqMalJyWfkoeNcUd5tnKFEbc+e9P6bTwj6+5i+I6yyUnVlY+A7Ma3sv9Q+37Nd1nFe72I+Feq7Y+6/kegJwm2lstmG3iJO3ITO28e9YX7TOUsYPSumtdzN4+1bFxc7QrSBEamJHOOX1p+uU3B7eolNUwsj5j4f5M9xzIHIT4Z0JgGI5gExr50/ptzjmRj+IuCliKx+pWmmjMEoA1PZvimRVhFuFWGcExKTyPUiRPKsrWafdLl4T6fU9J4dq5OjbDG5e/t7h2q4wbrsyoLKEZVtg5j6knWaNFplBJN5fd9CvW6q1RanLtjHGX9jK1qnnwoASgAoASgAoAKAFoAKAFoAKAFBoBPDybjg2OtZglzwz+YwF+fL1OlYt1c8ZjyepqvrXEkd8VuW8rMjBlE6gg0U78pNchf5exyT4MNdfMSetbKWFg8xOW5tnNdIhQAUALQAUAIaAN32dwGVAPKT6nWsrUWZkbumq2wSNvw214f3++dKJ8lsonGJwdGQRVX7MV1Mk0Zx7l273/dZCieBgZkgQSDBGYZuR5irp+XW4qecvknpvMthPZt4eOVz0MbfMsZ3mteHEUecubc22d4LEd3cVwJymY2nkRPpXLIb4OPudoudNisXYvH4zZKkA3QDqU5E9TBg+ppBaW3POPqbUvEtM+dsvx/cpcfi+8I0hR8I6dT607VXsXyZOq1LulnGEuiI1Wixddn+F9/m8SrAJMkDZSx38gT7Ulq9Q6sYWTW8O0td0XKcsY4KvGqA5AMgbHrTNTbimxHVRjG1xi8pDSTOm9TeO5Qs54OjaaubkS8uQ2RUiAlABQAlABQA4LdRcixQyhqpFYtABQBJtYeRNQcsMtjXlZHHwJyzXPM5Ourgim2YmDFTyira8ZwSMPjWTTQjodflzqE6oyL6tVZXwuV8jmL4iXXKFVRuYnWKjXQoPOck7tZK2O3CS+CFVwoFABQAtAHVpZIFcbwskoR3SSJ7cO0nWqfOGnpcIriKvE2sG97I4priKAASJV58og/WfasjWRUZG/oZ+ZX9D0LhFvUjy/f2pBSHJwJeKwwj5/s0byKgZTjz5Ec9BI8zsB84+dW0+qSRyz0xbPO+IcNZNFbU6t0J6+ta8LE+qMedcsel49ylYQdaaQg1h4YlBwKAJWAs5iedVWS2jGnr3t4HMdh8g2rlc9zLL6XCPKI1t2XUEiptRl1KYTsq5i8DRNTKW23lj2CWXA61XY8RyX6aO6xR9y+xPCiqBjzE0hDVKUsI3LPDtkNzM0TWmedfUkWLQ3NVyl7F9dfGWOXLEVFTyWSqwskGrhMKAHEuwIqLjktjY0sDdSKgoAUUAXfCcGXQEbSfvSV1qjPBr6XTOdSkjp7RzEHkYjlUlLjKKJVtSaZNODHd7VHdyS2lHjcKFEjT98qYrnngWuqUVlEKrRYKACgAoAWgB3CXArqx1AOtQsjui0i2ixV2Rk+iNbxbjGHbDDIkXIjdT4pjkZgDXUCsmjTXRu9T4/U9FqdfRLTtpLPbDX/38GNrZPMGk7B40JiQjGFueH/V+X/I9xSWur3V5XY0PDrtlm19/5npTdorVpgAGYjQkDwjrqdwPKsZUt8m82+mCXxztBasOEJZyRJIynL0zAMY01iarorlanLp9SCnx0+3+IzvF763smU5lLZvZdRPTxFflTdK2N5OXR3wwjM8aOU6+fyA/9U7U9xn2Q2oyF25mJPWtFLCwY0pbnk5rpwVkIAPXagCVwzFC08kEjyqm+tzjhDej1Cos3S6fA7xniIvNIXKN425RpJJ+ZO9R09DqXJZrtYtQ1tTx84/od4/iFt7SItsKw+Jp3qNVE42OTllFmp1tdlCrjDD9wwuAzKDE12dyi8ZOU6RzgmkMXMOVaRoVg+9TjNSjyUzqlXPK4aFxHEHIgyYmJYsBO5UHQVGFEVyv5ErNZN8Nc/LbE4dbBnrUrXghpo5yWQwZiYpfzUPfs0n2IWOvAW8v5pj231+1WVxbnu7FWotUafL/AIv6FZTRliUAFABQAUAKtAFxwbjPcjKVzLOYEQSD6Now8jSeo0vmvcnhmrofEVRHy5xyvjqidYxKXrpKk6iTIA5+WlVbJVQxIY8yrUWZrz+pf/8ADzknTalXqFnA2tHxkx3HTD5emp/xWlpuY5MXXrbNQKymREKACgAoAWgAoAKAAUAOWbhVgw3Ugj1BkVxrKwzsZOLTXY9J4RxXDYhCWcW7kDwMQNecExI6Vg3aa2p8co9RRroXRXZ9xMUcPb1e7bA10DKT7AamuQjdLhJl076YLMmVWF4gXY/w8wNAWXfrpuOVXzq2LFhTTe7lur6ELjGKuZT3igEbQCPbXzq6iEcraxXWTlGD3GVNaZgBQAAGg7hsKDgUAJQBpOD9ols2WQrLEQDlmNZkGemkEVm6jROy3dnj6m7o/FIU0KEs5Xsuv5I4x1pgS0hj6QPrU/Ksi8LoH7Vp7U5S4b+hS3Gkk09FYRiTeZNkzg10C4AdjpVOoi3Dgb0E1G3Eu5s24nZ7rKFJaTOh08zOkfpWL5Fjnlvg9StRBRwl+DB4y5mdiNiTFb1cdsEjyGqmp3SkumRmplAlABQAUAFABQAtAD2ExBttmHp7VCcFNYZbTc6pbkWX/HWgCDA2Gdo1pb9kjnOfwP8A+qSxxH8ldcuF3zNuTrTMYqEcIQnN22bpdyxs8NDaxVLtaGVp0+cEDF4fIfKroT3IXuq2Mj1MpFoAKAJmEwWbU7eVVTswM10blkYv2cpqcZbiqytwY3Uis6tLJArjeESgstInvw7wzrVCu5HP2TjoV+21MCLLXg3GGsaAxrOwPsZ9OVKajTK3lmlote9PFx+cicT4g+I0GuskxHoN6KaY08s7qdTLUrbHn8EBsG4EkUwrIt4Enp7Es4GIqZVhl1wvCq9ljmGYbjnv/vSV9soWJY4NjR6eu2jdnlFPcMk04uhkTeZPBxXSJ3at5jArkpYWScIObwhbtorvXIyz0O2VuDwwsAFgDzom8LIVJOaTLp+DEsoWGzKGEEHckcvMGklqkotvjk13oN8koclVxDDm25U6ERTVNisjuM7V0Oi3YxlrjEaliPU1PbFdilzm1y2N1IrCgAoASgAoAKACgCThsLn/AMVCU8FsKtyOnwRFcViZ2VDRGqwpFBoDODccCxeHyw51I00P3isTUwuz6T12ks08ooy3HLoa82X4QYH+fr9q09LFqtburPP+I2RlqGo9FwQQtMCWGDKRuIoyDTXUSg4aHgOMtLbYXAc2VojLq0+EGSIWJ1Ex0rP1VVkp+nobmh1FUKsSSz9Uimx14M5I25U5VFxjhmXqbFOxuPQj1YLndl4YHoa5JZTROuW2SfyaviHEE/hSBkzn+kknXTWQPpWRVTN385wen1OprjpHjGcdvkyVbB5UsMPw1mtG7HhBg0tPURjZs7mhVoZzo83sOdn0zOVGpIke3/uuaqW2O4l4bDzLHA1mP4IwtiYE7+VZcNYnLCN9+Hrb1MBcaST1NbqWEeQm05No5AruSKWQIoB8BQA/gcUbTh1gkcjqNRGtV21qyLiy/TXyosVkeqExmKa6xZok9BAorrVcdqDUaid898xg1YUE3BcUuWjKn9+1UW6eFiw0O0eIXU9Hk4F1rlws2pO+9S2quG1EXZO+12T6slG0IqrdyMeUsdSBYtZj5VfKWEJV17n8Ez+C8qp80cWmXsNW8ONdKk5lKpw3hC/w/lRvO+V8ECrxIKACgDQ9m8N3nsYNIauzyza8N06uj9Cy7TcNWzaJDSTp89KV0eolbZjA74jpYU0OS6mOrZPMBQAs0AKYoDBecFw/eKABPKk75qD5NTS0u2CwN8fwxSJEawK7prFPoQ1undSW4p4psz8CUHAoAKACgBaAJ/BrGd8ugkTr+/Ol9TPZHcPeH1ebY4fB3xebbZA2m5AOh/cVzTtWLc0T1ylTLy4y4+CJgcW1pw67j15+lW21qyLixXT3yosVkeqNUmIu4izma5CncFp9tTWS410W4S5+h6euVmp0+7KSfyY5zqfWtldDyc8bngtuHYEtooJn3mlLbkupqabSOS4XUk43hhRWZ9Mukc/PSqq9QpSUV3Gb9C663OXYz1aJgBQAUAFACUAXvDLQcCBSVstj5NfTV+bFbSVxHBFQSRECqoXKTwhmekcItsouH3QHGbYnXyp26LceOpk6SxRtW7ozU3Hsi38Wo6iPkTWSla5dD1DdEYdSswLIRmOvprHrTNu9PCEKPKlHf1C9dtyYVj5x+tdjGeOWcnKvPEWZ6tE86FABQA9h8SUmIg7g+W1QnWpdS6q+VWcdzrEYpn3P3/zXIVxj0O26idiwxmrCgKAPQuw/Zj+UMQwzFwcvPKu3zMfL1NZurubexdEamlqjCO99X/I0zcDB/KPkKTzIa3IjHsuJzLmQ/wBvh953rrnJrD5+p2MlF5i8fQb4n2VW8hDSXIIViSSrHY+esV2q11PjocuXnrEnn2PM7/C7iAkjbccx1rXjdFvBkS08orJBq0oCgC2wfCQ6gzvrS87mngcr08XFNneM4OFXQkGuRveeSUtNHHBT0yIiqxBkEg+WlcaT6koycXmLwIzE76+tCWOhxtt5YldOBNB3PYKDhPw/F7iJkBWAQRIBiPWl56WuUtzH6vEr6obI4x8rIxi8dcumXYn5D2gVOumFaxFFN+ruuebJZI1WiwUAFABQAE0A3ksuB8R7ljOx196W1NHmx46mh4fq1RJ7uj/mWHFu0AuoygakRsfuaWo0bhJMf1fisLK3Bd+OhAwGG5gT9aYtnnhienpcfVFHXEpymQPkKjSlu4LdXKXlvciBh7JOswPLc0xOSXGDPpqk/VnCHzhfX51DeWutfP3IFXiQUAFAC0AFABQB1QB7N2IukYWyAfyr6bVi3PFr+ptwWao/Q2yYcETFdwmVcg2GFcaR1Mg45FWDMDn1I8qqmkWVvk8v42mjMBAMn560xXPOEWzpaTkzBNvWsjAbyxK6cNJ2cuDJ4pgEjYn7Uhqc7uDW0Si6/UWWPQOPDMdSPrG9URk0+Rt1wfQyeLwxVjoYHODH+1aNc1JGNqKXCTwuPcmYbhoaOdVyuaYzDSxaTI+OwIQSCd9jUq7XJ4ZVqNMq47kS7PC5sd7pH1qmWpSt8vuNQ0Dlp1dxgpqdMkKAEoA7tRIzTlkTG8c4oAXEBcxySVnSd486AY3QAUAFACUAFABQBoOAY0Wgc4mNv0rO1dTsa2m/4ZqY0xas/QicZ4kt2coiTVum07r6i3iGuhctsUReHnWOR+9XXdMiujbctr6Gkt4W1Am4oPrWY7bM8I9BHT045kjH1snkwoAKAFoAKACgDo0AetdgnnD2/JR9NKxNVxazfoWaY/Q9E4fc0qELCMqjrEvpRKw4qmZrtBictskmAFPyA1+lQXqaRaoqOWzzftL2gt3bOW3GYgLpyHP9PemdJo7IWbpdCfiGvplQ4VvLfH6GOrYPNl5wHhbXVLKJiQfvSGq1Ea5YZt+H6OVtW+PuXvD7GgERGlLTnnkZVTjwXDYMZBpVeSPOSoxlhYObaDPpzqyEnngJxymmL2Uw9oowuNqunnG40Hy9qq11limnBdRzw+uDp2vlp/goe1bpnC2zI1J+w/zT2hUtrlIy/F3BSjXB/JTsHURJjpOlOelvJmPzYRxl4GKmUBQAlABQAtACUAFACUAFABQAUAW7YhXtqqCGk5tNSIEa/Ok1CUJuUuhsO6FtcYVrnv7kXEYTKCSIq2Fu54QtbpdkHKSwSeBYZbkhmCx103qrVWShykMeGUwtTUnjBIu4FQTDAj1qqN0muUOz0deeJfkoSK0TzYlAC0AFABQAtACnegD1H8MLuawB/SzKfc5v/KsTxH02fU9D4diVH0yenYOAPtSCswXWLsGIO9R3vkILoeefiTjO7w7LzeEHvv8AQGntBFztXwU66ShS/ng8nY1unn2c104TeH8Uu2Z7tss6kfSqLdPXb++sjen1t2nTVb4NV2LuNfLZmEhvF6MJB8tQRWbroxpwkuDb8OslqYylN85N5d4Z4KzFqecDvlQbwZLi1geLMYVQSfanK7HxjqzjojhuXRHnV65mYt1M1vxW1YPIWT3ycvcRTBBofJGLw0yw4rxNbqqFQJG/nS1GnlW228mlrtdDUQjGEcYK2mjMEoAKAA0AazAYBXUQI0FZs7MPk3K6XtWEV3H8OqgQNQav08ssV1leIZZSU2ZolABQA5h7WYxUZy2rJZVW5vCO8Th8kVGE9xO6l19Uc4W+UYMOVdnBTjtZGi51TU0SuJcVa8ACAI6c6qp00anlDer8RnqYKLWCADTAgm10FCk1zKJKMnyCrPtXSGBQtAARFB06KCuBg4iunBVGooASgDU9ie0S4QuLgYqxBGUAmdZ3PpSOs0zuw49jS0GsjQpRn0Zv8H+JODgBjcHqh/xNIf6favb7jstdTJ9fwSX/ABBwTbXGHqjx9qg9Bb7flEo6un/2PO+3vGUxN9TabMir5xJOuh5wB860dDQ6ovcuWZ/iGojbJKLykjLkU8Z5zFdOC0HSx4Lxh8Mxa3HiiQfKY+5pfUaeNySkN6TWT0zbj3NLZ/EW6BDW1PoaQl4TDszRj4y85cPyVGLvnFv3hBAIiATsJ3jfUn51fCPkR2IjZL9qfmNPD46ldxHBrbEiZmmKrJSYlqtPCuOUIvCyeY+Vdd69ji0bxyyJiLJQwdatjLcsi1tTreBqpFYlABQAUAbrsxxaytpQ7KGjKQSAdNJrD1mntdj2p46nrfD9XQ6I7mk1xyUvavFo5UWyDqSYO3Ifc05oa5xTcjO8Xvqkoxrafd4M/WgYYUBkSgB7B4g23DATHKoWQU47WX6e902Ka5JPFuKNfILKqx0qrT6dUp4eRjW6+WqxlJYIFMCAlABQA7btORIViOoBNceDqlg6XQfvnXThMsGyVhxdDT8SFGXcT/LKg/Dzz78qAI2IUaxJE6SAGgzGaNjAGlADeeYBJiaAySVZkWJ8LxmXXXIfDmG25ka8q5g7njAw8Tp0/Wg4NjlXQOhQdOvSuHR5cJcOyN8qg7Ie5YqbH/CyTheF3GYShCzqdKhO6CTwy2rTTcluXBosHwtC0FAPYUhK2Xua8aYL+FfYTEcAtk7R6aUR1M13CWkpn1j/AEKHi3De6YROUjSevMfanqLvMXPUytXpvJksdGV7pV4mxo104XXZ/ilu0GF0E6yIE+o+lI6vTzsacGbHhuupog4WrvlETjWNW64KAhQOfU/sVbpqpVx9XUW8Q1UL5rZ0Roez1q3cs5ncKQIgxuNKz9XOyFmIrg2vD6qraFKT5/sZvjUd6QDIGn+a0tNny02YniG1XuMeiINXiIttCxAG5rjeFk7GLk8InLwtuv0qnz17Da0j7si4jDFN6shNSKbaXX1GqmUiUAFABQAlABFABQAlABQAUAFAHdACoaAHQdTz050AcMuojyoAk3lJQEDwhssyN4Mab/lOtGAGkUkqBzrjOpZYzXThM4XhO9uAflGrenT3qq2eyOS/T1eZPD6GzwPDUUiFA9BWZO2T6s2IVRj0WC+fhwJmBr0qhNljkcHAgUZDJzh8KC/h96jOe0Zqrc4tnGLs5airE2XKhpGB4tjO9uHXwgwvtuff/Arb09eyHyea1l3mWvHRcEVrUirsiuCM6a10jgbiunBKACgAoAKAFVoIPTWuNZ4Op4eTfYLhme13gIiJ+e1YU9S4z2s9dXoozrUkzJcdGV8vStXS8x3GD4ktk1D2IQwzdKu3xE1RN9ji5bI3FdUk+hGUJR6nFSIBQAUAJQAUAJQAUAKyxzB0G321oASgCfewpVsxhlB+JSrDSPDod9QI8+lc7He45i7YItMqhc4IgdVME7CJ99q4srqycsSawhizakxuSY9DMe9d7EVjPI9jsOLTDUHqsywInfyO4Nci2zs0k+CGbk9KkQJWCsZgWkQgkiQCZnRZqLJxTFxGAZQpMSwmBr865uJOKxnuSOGt3VzNMqYDGCBrE/I/aoXR3wwWaeXl2cm84eskVjyZu7eDQIvyGtQ3EXBjOOSFB2nX9JoyEY9ikwvHrNuQ7ZSHIJIaCY2mPMVyzR2z9SXYbp11Fcdknhoh9pe0NprTCzcDE+FQNwDufYT7xU9JoZq1Oa4Ia3xGpUNVyTb44/mYdF6VunlkWXCraNcUXWKId2AzEecSJqqxtLgurSb5Of4ZGuBS4RSRLEEgDqQNTHlUVKSWWiTjFvCZXYjDwTEnzgxHWroyyUTjhkUrUysQigAigBCKAAUATrPFbqqFW6wUCI0iqJaeqTy48jcNdqIRUYzeF9CLcuMzFiSTuSatjFRWF0F52SnLfJ5Zo8DhmuJnUSAAT5T/AL1nW2xrntZu0aeV1e+JScUWGg77n3pyh5jkzNbFwmoshVeJBQAUAO2sM7CVViPEZAnRQC3yBHzrmUdwxmK6CWRVInUSOm1cYLGeTq4RAjfn+/b61xZySbWBupEAoAn2rqlMhECc2bUk6RAGw9ajjnJPK24GsTfzZQBAVcoHlJOvUyTrUiLeTm2SIIkHkdvcUB0Lbg2KtrdF7FA3V1EQG1jwkg6HpFQz6tpbtTr3t98HOMuJfv3LjgpbC+BdAYAAUDz3NTlGaXCK4uLbyyHhL2RToDMcyNiCdj0ke9dnCOOQrm4vgt+GYq3dvBMUxtI8AOuUC2IMfEDAMwTVMo4WUXQnueJcFx277NPgksqt03MM5MP0aZho0Mgkg84Ogio1WbgthtaRZdlLmZBJkr4Z6xsdeoisfWpwn9T0Whkrak+64NmiggA7bn9PtSO95GnBIreOXBGaYWNR0j9/SmFyLpJZyeTd+UvXHYSSXDDTnMcuXWvQKPoSR5qVn+45PuTMfwY9ymJtEG04MjXNbdZDIx5nSQelSWVwyL5eYkKy4DMrLJj3GnKgPqKmI+EuuhIk6qCsxvr13rm32JqecZJOIWCpIRpJ1XRCBl0gGQY1joagsJck9u6eEF3hoC3HN1Rl+FSCc0mPCdl12nWpRkiucGuRr/hwcA22ViEzuuzCDrAJIbTzFSTONFa6rOmaOU7x1qXJXwTk4fbMnOYAG5UGTHzHkBNQ3Mt8r5JXA+zRxIb+YiXIlLbES8bga6dJj1rkrMAqXzu6lO+HgldQwMZSIM8wehHSp57le3nAJhwTqQBuTvH7+/zo3BsDJy3HP050Ngo+xKwvEXtCEZcs+4mqbNPCx5khyjXW0R2wawR3DXmZjqdP0AqyMVBJIXsnK6bnLqMNbPp5c6nkq2sew+CZwSoJioTtjDqy2vT2WZ2rIwLXt6/ap5KtojWyN6DmBMhHKgMCZDE0ZDAKvWgEgKGjIYZzFdOEh1gxUpLDwcTyh2zaDD3+lRJFncvW+4e2QSfCbRAkhp8QHRSIn0qDT3JosUk4NP8AQgYXaCCYM0xRDdLJTObUcEu+ym2wyeLk+sjUAgiSCInpEc6utU1z2IR2fqJwzC3L1y3btobjXGVVXQZjsM3QefrSWMrCGFL1ZfJ6FxnsV/DYMvicN3WXdrcXSCfNSYnaDptqKypQ1kNQmm3H9MGxGzQ2UYaUZfrnP1LfsfxDB31PD0Au2ltZhmDMpknOAzjUrmQnaCxiAK1sGM02uRjgvCLeAuXbTZL7QreI6okvkDDqQsltNxFK3Rjxuin9RvTSnh7ZNfRlI3baz48qMIkW1JnNrsrqCI8zFK/6Y3LPRPoOvxZKOMZffsUuP7QXLpKOLSqfiXOWJBExnGgkaSBTUNBCv1bstCk/ErLf9vbhP/OpI7V2B/CWHRLVt4OfJkYkDQZ3iSfCNOXjk6irlNObS6C84OMOS04EO+wmDt27a5O8/wCaRly543uh9MwiDCyZgbA0WPhnKv3kY4cR/h8a72ky5WuIoaHIiV5jeB9TUsPaRyt7yi0fjd2Uvg5rigq1hlDW2tOMx5c4OnpHSoKtYabLJ2rKcVhdMdRO0V5Vt2FtIqDxPO/5pVQTyXMfnVdL3N5GdZUqduzo1wUWJvEKtsyCkyDsQYcAj3J96vS5yJOXp2lpwPsXi8TYfEWwiWQG8buEzBZD5d9BlMloHrrUZ2Ri8Eq4txfBpOzXA3w9lsS9rD4mw4VNyXUkhAUIDApJiZqPmdmiSqy/S8/3MVxfCFYbKVE5T/TI00PtUabNzwX6unbFNHJxf8oWzuCGGgMfED4uR2+tXKKTyKSslJYY7w3D2yWe9nyKDJX+qNCSem/yok+xyEe+Sx7O8GuYxymHtOEbKlzRCOTj+63JQSy7a9TVVjcFnGX2LoYm8dI93/n9Cw7X9mWwAsM+HKg6FiZDkakMwJGbQ6QNKIb5fvLH2/odmq4L0PP3/qkZTimI7y6xRVtoSGygCAYifXfyq+PIvNOLwxEIEBfCNyd9R18v1ocWuoJrsXfBeFviw9sOgC/mYAkZp+EKfKktVq4aZJtZyPaTRz1LeGlge4jgVt5bPdqLoADsBCuPyMB/Ud/WfKiOpjbWpw7lsdFKuyUJ4wucjFjhRB7m2qu5h7lwj4I+FFnaTMneDV2pshQk5v8AQT0dVmpbVcf1+BniGCUJcYDKwOfJK+CSF0y8jrp+ldqmprMXkLq5Vtxkse3K7fQg8N4b38kkyNJgnTroD5jppVjeClck+zgcMEurfYhwn8o6zmBIIAGjT4dPWiLfOTsklgq8bgXtw7KMux1Hp7UReeDkvcr/AMu+s7f5qRDsLl9a4dJYwpOsirJt7nkgug2ylT9fblUDpe8Ca2Se8UFXTIQTojM0Z+emk+U+VQnFtcFtcorr3LHjHB7dhLbWiYcvOaQWy5TnhtYOYj/T5gl7Qz3JxZTq61FpoicN4W2JuCzbjM8iTsANST5RTdrSg8i0Mt8Gj4P2Xx3D763rbWpQrlYaqykNn7xW1AAAn1EGax3NJ4HoRbWT2PhPayxicNce8BbNtQb1thmENIGQgfzFaIAGp2iTU2RcTLcG4Ph8Gr3zmTQuRcKDuVPiZfB4ZEatrJnWoRioknOTWGZ3ivEO9sti8tv+cwtWZnvFsrm8TDmxIZgOQYVU5qdnlNPjnPbsWKM661PsygwvZl8QP5FvNliW2VZ6mmPO8tpspVTnwjL8cxJJFu6pFy34RIytB5OOumnrXJVqMsxeU+STsc1iS5R3c4cxQHOZVTHQTJIHTWa5gi3k3PBxctYBlVCb3dkrLAnMwkwYGUazHI8zSsuZ5Y5FYhhdTC4PAut828QO5uMwbO420Y6RIgyDppoKZk1jItXBuWMcml4RwdWXULce4wtqRqZI0URtuedLTua4h1NGjRptu7hJZNyPw1dbau3d3GEgWomARqcx0LeUR5mpV0tcyfJVqdZCzEIRxFdDN9qOxNq0rNeQ23IzKwadtBoGIOwEb1es9BJ4fJW43t09jA2cBh7SK4XKXMOCBrOQiMzMSdZE9ar8j17slitW3aavhuMzYRWAy2bqglNGA2PhiYMgHTXaYqU4Qm3FkYTnXiSMt2zwqvaVbQM5g0cmGx1JkRM+xrkaIVvckdnqLLFtkzH4lVUZU5Zcx3loO3kKms9WQaWMImX7BFrKoElQYBBkmDqeRpPd/u5ZqqrOn2wXb8ntP4SYFbVhCqBWdAbsEsC4hZ12OmoGlXVz3TfsJ6jTumKjJYZL/FjEr3VmzClnuEwQSYVHPhA5nUT0zVbKS6FFceHI+db5PeOG3DMp5HQxqNuX1q2HQhbLdJvB1Ywz3WyW1LsZgDyEn0GlSl0ILqbjsXw04dc1xRmbX+5VIHhJ9QDXm/ENVC5bI8r3PVeG+HWVLzJPDa6f3K3tPcH8RccMcsquaCArZV0mNIBB96v0KeyEe/X8kNbKMN7l9H9un5OuGNJz7FwMxA8LQTkaBqOvvzp7xC2C25XqMrwjTWy34fp/m/8AoqeKO3eszJlBGUbEGCGkddvrVtX/ABZ9yuTjHVYl/D1+xDDztz1HIiJmDyH6V2KaOai2E5ZiSLF5Ut3Q05mUZJkkMDMz02PtUpcpFEGlkhnGv3fdsQVJ3Mk6/wC9Cxki28FfaslnCAgEtEkgDfmam3hZIYy8E4YH+9TGkjYxpI1qGSTg1wOYCHgfP7/arLJZeSEUN8YQ9655AKdNgCFA+ulRj0B9RvAZ5ORssQxPmNV+tSOp4NX2xBS+oNxrqi0hUsFB8csYCgAcvYDferPCpbqnNrDy19iGqk3PDIfZ/jq4XEW7rfDOVvJW0JHpofY05qGnDBVUsSPUuN8RuC5Yt2raXRflXEnvVtr4mdANCApMzzK9ayba3Ln2HqrNuYvoZnh3Fjgr9q3dU5XIUggGVZpRhOxS6EP+kxVsc45RBrsRO3PFL+IvGy47vDodEnW6wOj3P7ZEhfQnyZ0kI2Nt9im/MIr5KLil4phlKuVPe6DecqroB18Z+VMapLGSmqUuEbf8NO0DtZu2VtZ741AkLnIGVUYgeEDKBm135zWNbHlGpVP0vjoZbjzHEd3fa2VBJttJDd3etsc9rqpUZTrvMjnVkI7VgpnJSe4rMbigqxrOUwAJ5bnoKsKj0rs8wfC22ESUUnUHxAa67HWRSklhsfi8pFN2k7Oi7dW8LioLKtnLCBkERrpA1jyB9qtglKLgyuU5VzjYhjhHGRg75AT+LW03ejuipnU5ZYgSQuXUA69atVEEk8Y/uVT1ls5Pc+vHHsejY7t7/wAubqWbqAKrksEZhzKhFYyeRJ2qVtV0V6YhVCD5k+DyjifE719Lb4i9cvO6i4c2UBA3wKqqAAAJ25k1xFUmZXH2Cl5bjTDAERuNSsfIA/6qnBpTTZGSe3g9K4D2mw+JwxtXf+We1Ita5VYhSFKSNo5GlbISha5R5Q5CyFle2XBjcZeLNDdCJlYkg/DlJmmFJrDiLxjHdifTnoV2A4eQWL7TtIPnMj971VfLnCL9LXxuZb8Lwy6nofUTSc05SSXU9J4VXBKVtj4X4+S7wIdSHRinSD16jY+8xXodH4XGr1TeX+DzXi3jz1T21RxFdG+r/ovpySeJl7xVrjF2UypMGDEdOhNOz0lU1hoxlq7V3MPxrgzW7hfdXOvLKT0HTQ1najS+ThxfAzVf5nXqWnYzDJ43Vv5nwR/+sjxT5Ekf9nnWH4lfKFeF34N3wbTRtucpfw8m14dg2v3FtoNSfkBuT5CvOPg9XfdGmtzl0Rr8H+H+FVSt0NezMzNnO5bQ6LGkGPQCuy1E4zT3Ywux5azX2TUopLDbf3/64GOLfh9h8pOGHctGgElNBAlTJA0G3yq/9pdrzN5JaLXOj0YWDx/tJhSndgmLge9auqdArW+6Ok8iLkzzEV6KqEfLTh0EbrpTslKzGfgpcSuV4y5TtlYdIB+vOrF1KGsoi4g71I4yPdPhPt964upx9CMBM9edWED1vsTc4emCsi/esi54ywIE63GI3g7EVzKKZVNvJkl7P3MPDkh0O5ykEf8AUPlS0dRGfHctjLnBV8UZrjBFWQCMx89tfIA/U1fH3JPqO8P4RcZ1W18Nxgk7iQJb0gEn2NclYopt9gcWlnsS+0zA37gBkJltj/8AmoT7qae0UdunT98v7is5OU8lTetg+munl513U/uRJ19Wei9lsc63LC3JObBhUXYlQwR5O8mY9Aeldpgt2H7Jv47/ANjs7OM/P3/xlnxawmIuhmXVUKBSQYk6kwBy0A5a9a066Ir1PkUv1Mp8YwZntAuZg7OucAK6k+ItmJkdZzCsyvbRdKr3eV+v9hyWbqY2rssP9D0r8IOD22wb3bipcNy46+JQYQBVK69Ssn26VDVyzPBGqK25KPs5h+64ncXCuqOjXbOVtrlhCQisRMupUKGMEAJ4WGgWa4yMRfA5267Mm2L4sh27w2cSQxDHOue06yN2KuzeeXnyrnhRy+xKp4eDDYjs5iLlpL9u2t5IyFBIYBjOYCfFBA28vOiKwi2UJzfEXwddnOHX7WJUYnvbdtFZ1tqXABYmSMsqYO4J2I3qu2XHBKqElLEuDd8WwZ7rFW2jM2HbKP7suYDTnoD+tQqfqC9ZhwY/snwpSguOJZhPoJIEewBr02jrUa1LuzB1E25YLvEooQ6TGgHU7AfOmpyajkpissy3aCyMOLZZpTS1P9JAJX2In00rK1mnjWlKP6/Ufouc20xu/iDcbM+ugA3iBoBqdOnyrPxgalJvqd2WVTMA9dNa6cIOOhgwiCCCP+4EEVwCPduSJViNSNPWK461J5ZZG+UFhFxwHwz6zJ56CI+X0qNFWdXBL6/Y2qtTjwm5y69PvhGhw7g7Ga9S0eJOnauHSr4xY7y0688sj1XUfWq7699biTqltkmYPC33tuptMVbbTmCdiPOK81bVGyOJrJt6e6dU91bwz2v8J+IC530lc4KggclIJHzIP/bXmfE6FQ4qOcM07tVZqYZnjj2PUMlV+RFrJm5OLhgVGSUeCUVlnmHHuz9jGY57T3Gt3HX+UYGXvMhiTvBVWBiD4BrpFbvh8mqFn3J6iPKfwNcC4JdxfDMVhbiS9i73eFN1YK5D+QmcokMkgwII2EU1PEXuRVHOdr+TybjGE7shWDLcVmS4jAgqQfBvyymBH9PubuMZRXynhlVcPhPy+tcXUH0GANdKmQOGtEnQE+1dOZPaMHeF2wrMNHQEjlqNRry1rEkts2l2ZXLq0eVcNwDXr+QEtqZidgYLaDbnWvKajHJZnjLN9wXgdzDJdRLo8Qm3oDkuAESSeuY8qRtsVmMo5HUNLGDDGRo05tmneeczz3rfbSo49ilLMx/B4fvHVepA9uZ+VFlfmThA7GW1SkekdoS9psLewwBfD2gQhmHS6Mzg+ZBU+1Ss0e+M593J5x7LjC+mCuOo2zS7Y/PuHDsQbn8xhlL+IjoTrH1rVhhVpL27iVn7zMX2mKtjHYDVcqz5hRMfOPnWPqJ/+Tx8D9Ef9nn5PXfwS4jnw16zGtu5mBE6i4BudplW9oqOsXrTLaf3DEXuJ91xbvLbZguKuAxm2OJuBlAnUFW5aa7TNLroWR6np2Pxve3beZGtK3hlisMrh1SDOniZTGu49aoypxaJW1ZTimQ7eXKAsADSBsNNRUKXmBsaKUpUQc+uCl4XxdLmOazbc96gYMMpgAd3rMQRsP8AVXLIvqK32Rc3FFX+J910QqpI78ommmZ9SBP5QQCPPLBruninbtYvbLFWTjh6hQFX4UUL8hH6162MdsUjzsnl5LXs3wQ4zEMs5bdtczsN87aKB5xmOtJ6vUOtrHYZoq3J5NPxn8NMJibXdu14DeQyTImDqpHOs63VWWR2ywNwpjB5R432h7PNgL7WCXNuM1svlzDxMuUkaH4QQRGjLoNqWjnuMSa7EFWMVIgcMMxjfy269PSuM6mMXcLACqCRPmT+/P0ruSLRZcNtMLbPlOjIpMGASYhjy3NV+Y69RCfsbGmjXLw66EmstrH4x+TQpZa2xViJEDTXz3+VelptjbBTj0Z5S2t1zcX1R2WqZWVeOxQthnaQqjU6+w9artuhWvUy2uqU+iMjj8WhsW7ao6vbZzMgo4ePEeasAoHMQvnXm2k5ORsKWI4Nb+DmMufxptiCDaZiP+llIjqZY1leMVqVGe6Yzp5LLT6YPoFbkisZW5RW44ZHvsfqB8zRTDzbFFlkEir/APxyzfdcR4hctuDbIaBKEkZtNRmZ56g+lelpglDESFs3uwzpMYf4l3+K1cRUlTm7u7ZZw6Oo2nvNxPwtMATUZPKDZho8C/EbCRjcawnR0bpEi2v/AJGmKf3EV3/8j/QyeDsPddbaAu7EKqjcsTAAqwpzxyeu8F/CayiqcU7XLkSyq2W2D/SCBmPrInpXMhhvqa3DdmcOihUs2wo2GUUZDajB9nLpGGtq48QWImdPy6j+2KybsOxtFUmnIXhdxROVQACwEDkrEfeatlnHJCRB7YcQu2lt9y2VmLSYB0EdfNqsogpPknXBNNsyFy6zmWgtzaCCT1OsT7Vob3t29izas5L/ALO4UEG8TqGCAAADVSS3ry96d0DcrsvsinVJRq47s1mJuEEA7hE/+AI+9a9fv8sz59fsNYjGi1bZ22UEn2FE5KMXJkYxy8GZ7SrYLWr+HLdziLfeKGksrh2W4jE7wwIBHL5nzbbc8/JspJLBuPwMxUYnEWv6rSvH/Q+X/wCynNZ2KaOjMgl/uOJSxkpi9TvtegnbXaaU5ceC6HVZPQO1PCr1n+ZnLXC/eWxMraKup8Ck5dFjoNNqzb7ZQcV0/wA+hpaZQnnPOC8w2HABVwsqBOWQsmSYGmk05B5iSvulCEXHvx9jAdmuLJZ4nj3ZSwLZBlABAQ5eZ/sE9SK5avShCMt0m2NfiB2qtubNvu2GRku94SJCqWEBQDroedWaRJWqb7ELuYuKIOD46odreUKp1U/1DWdBsdK9AtVB2OD7GW9PLapI9h/DOxlweb81y4zt66AD0AArL1mfM5G6P3eDWUqXHmf408NlLGIH5Ga23o8Ffqp+ddA8ne2SwVRJMRsD4tt9KAfAXrDWLjq6+JSVIkbgCRI05b1xHRMPj0Ac/wAwPlIQowAFyQf5kjxLCkaeVcklg6upNu8VT+AWwoIuM/eXG/qMb/UR6VWoNzy+hduSrwupdY67leW3YBp8mAYfQit/QyUtPHHbj7GTq4tXSz35Ihxg8/1psWwVXaBM9kHYG6oI6wrH7lax/EbE5xh7c/c0tHFqEpe+EV3BeBvi7osoQpIJLHUKoiTHM67dT71j6jURohvY7VW7JbUewdiexmHwV7vbZuNcNsoWZhBBKkwoAA1UV5+7xC29OMsY+B2WnjXHK6m+zUluFcFfj8blMc4n9Ku098apbpIappc1kzPEuKXBgHsrmTFMrgFW0LGWa4rn4ZkkSAQTtpW1Xq6Wt254JPT2b+i+DzD8F+O3LeJaz8Vq5luNJMq+dUzjrK3Cp66dKd1LjFJv6CNEZTbXxk134ndnlvreuW2i53YkRAbu2zwfONJpCOvVdqr6pv7D70bthv6PBlPwSwKHHNcfUpaJTTYsQrN6xI/1GtZy7GS48o9lduXXU+tcJCd5FdA//9k="/>
          <p:cNvSpPr>
            <a:spLocks noChangeAspect="1" noChangeArrowheads="1"/>
          </p:cNvSpPr>
          <p:nvPr/>
        </p:nvSpPr>
        <p:spPr bwMode="auto">
          <a:xfrm>
            <a:off x="155575" y="-1790700"/>
            <a:ext cx="56197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24200" y="1066800"/>
            <a:ext cx="2667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b="1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攵</a:t>
            </a:r>
            <a:endParaRPr lang="en-US" altLang="zh-TW" sz="15000" b="1" dirty="0" smtClean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78035E-7 L 2.22222E-6 0.44393 " pathEditMode="relative" ptsTypes="AA">
                                      <p:cBhvr>
                                        <p:cTn id="30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6" grpId="1"/>
      <p:bldP spid="18" grpId="0" animBg="1"/>
      <p:bldP spid="17" grpId="0"/>
      <p:bldP spid="17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eishing\Dropbox\meizhouhuayu\pics\32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1066800"/>
            <a:ext cx="9144001" cy="3186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609600" y="31242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9600" y="41148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819400" y="31242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29400" y="31242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19400" y="41148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91200" y="41148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57400" y="31242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7400" y="41148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29200" y="3124200"/>
            <a:ext cx="1219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67200" y="4114800"/>
            <a:ext cx="13716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9600" y="3200400"/>
            <a:ext cx="8077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9600" y="4191000"/>
            <a:ext cx="716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tretch>
            <a:fillRect/>
          </a:stretch>
        </p:blipFill>
        <p:spPr bwMode="auto">
          <a:xfrm>
            <a:off x="3429000" y="914400"/>
            <a:ext cx="991787" cy="1295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7" name="Picture 1" descr="C:\Users\Meishing\Dropbox\meizhouhuayu\pics\tabl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990600"/>
            <a:ext cx="1209675" cy="1219200"/>
          </a:xfrm>
          <a:prstGeom prst="rect">
            <a:avLst/>
          </a:prstGeom>
          <a:noFill/>
        </p:spPr>
      </p:pic>
      <p:pic>
        <p:nvPicPr>
          <p:cNvPr id="9219" name="Picture 3" descr="http://openclipart.org/image/300px/svg_to_png/84925/Fridg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4419600"/>
            <a:ext cx="971550" cy="1755813"/>
          </a:xfrm>
          <a:prstGeom prst="rect">
            <a:avLst/>
          </a:prstGeom>
          <a:noFill/>
        </p:spPr>
      </p:pic>
      <p:pic>
        <p:nvPicPr>
          <p:cNvPr id="9221" name="Picture 5" descr="http://openclipart.org/image/300px/svg_to_png/23491/rugby471_Tango_Style_Milk_Carto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4343400"/>
            <a:ext cx="1181100" cy="102149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629" y="487287"/>
            <a:ext cx="3200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練習說：請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把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1629" y="1371599"/>
            <a:ext cx="8153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請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你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把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書本放進書包裡。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56901"/>
            <a:ext cx="4079421" cy="440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87156" y="6324600"/>
            <a:ext cx="415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http://www.picturesof.net/_images_300</a:t>
            </a: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943076"/>
            <a:ext cx="3200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練習說：請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把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400" y="1981200"/>
            <a:ext cx="6883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請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你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把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紙放進盒子裡。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3215368"/>
            <a:ext cx="28289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85719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446337" y="167163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放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3492500" y="2168525"/>
            <a:ext cx="541337" cy="749300"/>
          </a:xfrm>
          <a:custGeom>
            <a:avLst/>
            <a:gdLst/>
            <a:ahLst/>
            <a:cxnLst>
              <a:cxn ang="0">
                <a:pos x="94" y="2"/>
              </a:cxn>
              <a:cxn ang="0">
                <a:pos x="146" y="11"/>
              </a:cxn>
              <a:cxn ang="0">
                <a:pos x="201" y="29"/>
              </a:cxn>
              <a:cxn ang="0">
                <a:pos x="261" y="54"/>
              </a:cxn>
              <a:cxn ang="0">
                <a:pos x="324" y="88"/>
              </a:cxn>
              <a:cxn ang="0">
                <a:pos x="391" y="130"/>
              </a:cxn>
              <a:cxn ang="0">
                <a:pos x="457" y="174"/>
              </a:cxn>
              <a:cxn ang="0">
                <a:pos x="512" y="221"/>
              </a:cxn>
              <a:cxn ang="0">
                <a:pos x="560" y="267"/>
              </a:cxn>
              <a:cxn ang="0">
                <a:pos x="597" y="311"/>
              </a:cxn>
              <a:cxn ang="0">
                <a:pos x="624" y="357"/>
              </a:cxn>
              <a:cxn ang="0">
                <a:pos x="643" y="407"/>
              </a:cxn>
              <a:cxn ang="0">
                <a:pos x="658" y="459"/>
              </a:cxn>
              <a:cxn ang="0">
                <a:pos x="677" y="560"/>
              </a:cxn>
              <a:cxn ang="0">
                <a:pos x="679" y="647"/>
              </a:cxn>
              <a:cxn ang="0">
                <a:pos x="677" y="700"/>
              </a:cxn>
              <a:cxn ang="0">
                <a:pos x="670" y="748"/>
              </a:cxn>
              <a:cxn ang="0">
                <a:pos x="656" y="793"/>
              </a:cxn>
              <a:cxn ang="0">
                <a:pos x="641" y="831"/>
              </a:cxn>
              <a:cxn ang="0">
                <a:pos x="622" y="864"/>
              </a:cxn>
              <a:cxn ang="0">
                <a:pos x="597" y="891"/>
              </a:cxn>
              <a:cxn ang="0">
                <a:pos x="570" y="912"/>
              </a:cxn>
              <a:cxn ang="0">
                <a:pos x="537" y="929"/>
              </a:cxn>
              <a:cxn ang="0">
                <a:pos x="501" y="938"/>
              </a:cxn>
              <a:cxn ang="0">
                <a:pos x="462" y="944"/>
              </a:cxn>
              <a:cxn ang="0">
                <a:pos x="436" y="942"/>
              </a:cxn>
              <a:cxn ang="0">
                <a:pos x="414" y="935"/>
              </a:cxn>
              <a:cxn ang="0">
                <a:pos x="393" y="921"/>
              </a:cxn>
              <a:cxn ang="0">
                <a:pos x="370" y="900"/>
              </a:cxn>
              <a:cxn ang="0">
                <a:pos x="347" y="873"/>
              </a:cxn>
              <a:cxn ang="0">
                <a:pos x="322" y="841"/>
              </a:cxn>
              <a:cxn ang="0">
                <a:pos x="297" y="800"/>
              </a:cxn>
              <a:cxn ang="0">
                <a:pos x="272" y="754"/>
              </a:cxn>
              <a:cxn ang="0">
                <a:pos x="244" y="700"/>
              </a:cxn>
              <a:cxn ang="0">
                <a:pos x="217" y="639"/>
              </a:cxn>
              <a:cxn ang="0">
                <a:pos x="186" y="574"/>
              </a:cxn>
              <a:cxn ang="0">
                <a:pos x="153" y="497"/>
              </a:cxn>
              <a:cxn ang="0">
                <a:pos x="123" y="428"/>
              </a:cxn>
              <a:cxn ang="0">
                <a:pos x="98" y="365"/>
              </a:cxn>
              <a:cxn ang="0">
                <a:pos x="73" y="307"/>
              </a:cxn>
              <a:cxn ang="0">
                <a:pos x="54" y="253"/>
              </a:cxn>
              <a:cxn ang="0">
                <a:pos x="36" y="207"/>
              </a:cxn>
              <a:cxn ang="0">
                <a:pos x="21" y="165"/>
              </a:cxn>
              <a:cxn ang="0">
                <a:pos x="11" y="130"/>
              </a:cxn>
              <a:cxn ang="0">
                <a:pos x="4" y="100"/>
              </a:cxn>
              <a:cxn ang="0">
                <a:pos x="0" y="75"/>
              </a:cxn>
              <a:cxn ang="0">
                <a:pos x="0" y="54"/>
              </a:cxn>
              <a:cxn ang="0">
                <a:pos x="4" y="38"/>
              </a:cxn>
              <a:cxn ang="0">
                <a:pos x="11" y="23"/>
              </a:cxn>
              <a:cxn ang="0">
                <a:pos x="34" y="7"/>
              </a:cxn>
              <a:cxn ang="0">
                <a:pos x="61" y="0"/>
              </a:cxn>
            </a:cxnLst>
            <a:rect l="0" t="0" r="r" b="b"/>
            <a:pathLst>
              <a:path w="681" h="944">
                <a:moveTo>
                  <a:pt x="61" y="0"/>
                </a:moveTo>
                <a:lnTo>
                  <a:pt x="79" y="0"/>
                </a:lnTo>
                <a:lnTo>
                  <a:pt x="94" y="2"/>
                </a:lnTo>
                <a:lnTo>
                  <a:pt x="111" y="4"/>
                </a:lnTo>
                <a:lnTo>
                  <a:pt x="128" y="7"/>
                </a:lnTo>
                <a:lnTo>
                  <a:pt x="146" y="11"/>
                </a:lnTo>
                <a:lnTo>
                  <a:pt x="165" y="15"/>
                </a:lnTo>
                <a:lnTo>
                  <a:pt x="184" y="21"/>
                </a:lnTo>
                <a:lnTo>
                  <a:pt x="201" y="29"/>
                </a:lnTo>
                <a:lnTo>
                  <a:pt x="223" y="36"/>
                </a:lnTo>
                <a:lnTo>
                  <a:pt x="242" y="44"/>
                </a:lnTo>
                <a:lnTo>
                  <a:pt x="261" y="54"/>
                </a:lnTo>
                <a:lnTo>
                  <a:pt x="282" y="65"/>
                </a:lnTo>
                <a:lnTo>
                  <a:pt x="303" y="75"/>
                </a:lnTo>
                <a:lnTo>
                  <a:pt x="324" y="88"/>
                </a:lnTo>
                <a:lnTo>
                  <a:pt x="345" y="100"/>
                </a:lnTo>
                <a:lnTo>
                  <a:pt x="368" y="115"/>
                </a:lnTo>
                <a:lnTo>
                  <a:pt x="391" y="130"/>
                </a:lnTo>
                <a:lnTo>
                  <a:pt x="414" y="144"/>
                </a:lnTo>
                <a:lnTo>
                  <a:pt x="436" y="159"/>
                </a:lnTo>
                <a:lnTo>
                  <a:pt x="457" y="174"/>
                </a:lnTo>
                <a:lnTo>
                  <a:pt x="478" y="190"/>
                </a:lnTo>
                <a:lnTo>
                  <a:pt x="495" y="205"/>
                </a:lnTo>
                <a:lnTo>
                  <a:pt x="512" y="221"/>
                </a:lnTo>
                <a:lnTo>
                  <a:pt x="530" y="236"/>
                </a:lnTo>
                <a:lnTo>
                  <a:pt x="545" y="251"/>
                </a:lnTo>
                <a:lnTo>
                  <a:pt x="560" y="267"/>
                </a:lnTo>
                <a:lnTo>
                  <a:pt x="574" y="282"/>
                </a:lnTo>
                <a:lnTo>
                  <a:pt x="585" y="295"/>
                </a:lnTo>
                <a:lnTo>
                  <a:pt x="597" y="311"/>
                </a:lnTo>
                <a:lnTo>
                  <a:pt x="606" y="326"/>
                </a:lnTo>
                <a:lnTo>
                  <a:pt x="616" y="341"/>
                </a:lnTo>
                <a:lnTo>
                  <a:pt x="624" y="357"/>
                </a:lnTo>
                <a:lnTo>
                  <a:pt x="629" y="374"/>
                </a:lnTo>
                <a:lnTo>
                  <a:pt x="637" y="389"/>
                </a:lnTo>
                <a:lnTo>
                  <a:pt x="643" y="407"/>
                </a:lnTo>
                <a:lnTo>
                  <a:pt x="649" y="424"/>
                </a:lnTo>
                <a:lnTo>
                  <a:pt x="654" y="441"/>
                </a:lnTo>
                <a:lnTo>
                  <a:pt x="658" y="459"/>
                </a:lnTo>
                <a:lnTo>
                  <a:pt x="666" y="491"/>
                </a:lnTo>
                <a:lnTo>
                  <a:pt x="674" y="526"/>
                </a:lnTo>
                <a:lnTo>
                  <a:pt x="677" y="560"/>
                </a:lnTo>
                <a:lnTo>
                  <a:pt x="679" y="593"/>
                </a:lnTo>
                <a:lnTo>
                  <a:pt x="681" y="628"/>
                </a:lnTo>
                <a:lnTo>
                  <a:pt x="679" y="647"/>
                </a:lnTo>
                <a:lnTo>
                  <a:pt x="679" y="664"/>
                </a:lnTo>
                <a:lnTo>
                  <a:pt x="677" y="683"/>
                </a:lnTo>
                <a:lnTo>
                  <a:pt x="677" y="700"/>
                </a:lnTo>
                <a:lnTo>
                  <a:pt x="674" y="718"/>
                </a:lnTo>
                <a:lnTo>
                  <a:pt x="672" y="733"/>
                </a:lnTo>
                <a:lnTo>
                  <a:pt x="670" y="748"/>
                </a:lnTo>
                <a:lnTo>
                  <a:pt x="666" y="764"/>
                </a:lnTo>
                <a:lnTo>
                  <a:pt x="662" y="779"/>
                </a:lnTo>
                <a:lnTo>
                  <a:pt x="656" y="793"/>
                </a:lnTo>
                <a:lnTo>
                  <a:pt x="653" y="806"/>
                </a:lnTo>
                <a:lnTo>
                  <a:pt x="647" y="819"/>
                </a:lnTo>
                <a:lnTo>
                  <a:pt x="641" y="831"/>
                </a:lnTo>
                <a:lnTo>
                  <a:pt x="635" y="843"/>
                </a:lnTo>
                <a:lnTo>
                  <a:pt x="628" y="854"/>
                </a:lnTo>
                <a:lnTo>
                  <a:pt x="622" y="864"/>
                </a:lnTo>
                <a:lnTo>
                  <a:pt x="614" y="873"/>
                </a:lnTo>
                <a:lnTo>
                  <a:pt x="606" y="883"/>
                </a:lnTo>
                <a:lnTo>
                  <a:pt x="597" y="891"/>
                </a:lnTo>
                <a:lnTo>
                  <a:pt x="589" y="898"/>
                </a:lnTo>
                <a:lnTo>
                  <a:pt x="580" y="906"/>
                </a:lnTo>
                <a:lnTo>
                  <a:pt x="570" y="912"/>
                </a:lnTo>
                <a:lnTo>
                  <a:pt x="558" y="917"/>
                </a:lnTo>
                <a:lnTo>
                  <a:pt x="549" y="923"/>
                </a:lnTo>
                <a:lnTo>
                  <a:pt x="537" y="929"/>
                </a:lnTo>
                <a:lnTo>
                  <a:pt x="526" y="933"/>
                </a:lnTo>
                <a:lnTo>
                  <a:pt x="514" y="937"/>
                </a:lnTo>
                <a:lnTo>
                  <a:pt x="501" y="938"/>
                </a:lnTo>
                <a:lnTo>
                  <a:pt x="489" y="940"/>
                </a:lnTo>
                <a:lnTo>
                  <a:pt x="476" y="942"/>
                </a:lnTo>
                <a:lnTo>
                  <a:pt x="462" y="944"/>
                </a:lnTo>
                <a:lnTo>
                  <a:pt x="447" y="944"/>
                </a:lnTo>
                <a:lnTo>
                  <a:pt x="441" y="944"/>
                </a:lnTo>
                <a:lnTo>
                  <a:pt x="436" y="942"/>
                </a:lnTo>
                <a:lnTo>
                  <a:pt x="428" y="940"/>
                </a:lnTo>
                <a:lnTo>
                  <a:pt x="422" y="938"/>
                </a:lnTo>
                <a:lnTo>
                  <a:pt x="414" y="935"/>
                </a:lnTo>
                <a:lnTo>
                  <a:pt x="407" y="931"/>
                </a:lnTo>
                <a:lnTo>
                  <a:pt x="401" y="927"/>
                </a:lnTo>
                <a:lnTo>
                  <a:pt x="393" y="921"/>
                </a:lnTo>
                <a:lnTo>
                  <a:pt x="386" y="915"/>
                </a:lnTo>
                <a:lnTo>
                  <a:pt x="378" y="908"/>
                </a:lnTo>
                <a:lnTo>
                  <a:pt x="370" y="900"/>
                </a:lnTo>
                <a:lnTo>
                  <a:pt x="363" y="892"/>
                </a:lnTo>
                <a:lnTo>
                  <a:pt x="355" y="883"/>
                </a:lnTo>
                <a:lnTo>
                  <a:pt x="347" y="873"/>
                </a:lnTo>
                <a:lnTo>
                  <a:pt x="340" y="864"/>
                </a:lnTo>
                <a:lnTo>
                  <a:pt x="332" y="852"/>
                </a:lnTo>
                <a:lnTo>
                  <a:pt x="322" y="841"/>
                </a:lnTo>
                <a:lnTo>
                  <a:pt x="315" y="827"/>
                </a:lnTo>
                <a:lnTo>
                  <a:pt x="307" y="814"/>
                </a:lnTo>
                <a:lnTo>
                  <a:pt x="297" y="800"/>
                </a:lnTo>
                <a:lnTo>
                  <a:pt x="290" y="785"/>
                </a:lnTo>
                <a:lnTo>
                  <a:pt x="280" y="770"/>
                </a:lnTo>
                <a:lnTo>
                  <a:pt x="272" y="754"/>
                </a:lnTo>
                <a:lnTo>
                  <a:pt x="263" y="737"/>
                </a:lnTo>
                <a:lnTo>
                  <a:pt x="253" y="718"/>
                </a:lnTo>
                <a:lnTo>
                  <a:pt x="244" y="700"/>
                </a:lnTo>
                <a:lnTo>
                  <a:pt x="234" y="681"/>
                </a:lnTo>
                <a:lnTo>
                  <a:pt x="226" y="660"/>
                </a:lnTo>
                <a:lnTo>
                  <a:pt x="217" y="639"/>
                </a:lnTo>
                <a:lnTo>
                  <a:pt x="207" y="618"/>
                </a:lnTo>
                <a:lnTo>
                  <a:pt x="196" y="597"/>
                </a:lnTo>
                <a:lnTo>
                  <a:pt x="186" y="574"/>
                </a:lnTo>
                <a:lnTo>
                  <a:pt x="175" y="547"/>
                </a:lnTo>
                <a:lnTo>
                  <a:pt x="165" y="522"/>
                </a:lnTo>
                <a:lnTo>
                  <a:pt x="153" y="497"/>
                </a:lnTo>
                <a:lnTo>
                  <a:pt x="144" y="474"/>
                </a:lnTo>
                <a:lnTo>
                  <a:pt x="132" y="451"/>
                </a:lnTo>
                <a:lnTo>
                  <a:pt x="123" y="428"/>
                </a:lnTo>
                <a:lnTo>
                  <a:pt x="115" y="407"/>
                </a:lnTo>
                <a:lnTo>
                  <a:pt x="105" y="386"/>
                </a:lnTo>
                <a:lnTo>
                  <a:pt x="98" y="365"/>
                </a:lnTo>
                <a:lnTo>
                  <a:pt x="88" y="345"/>
                </a:lnTo>
                <a:lnTo>
                  <a:pt x="80" y="326"/>
                </a:lnTo>
                <a:lnTo>
                  <a:pt x="73" y="307"/>
                </a:lnTo>
                <a:lnTo>
                  <a:pt x="65" y="288"/>
                </a:lnTo>
                <a:lnTo>
                  <a:pt x="59" y="270"/>
                </a:lnTo>
                <a:lnTo>
                  <a:pt x="54" y="253"/>
                </a:lnTo>
                <a:lnTo>
                  <a:pt x="46" y="238"/>
                </a:lnTo>
                <a:lnTo>
                  <a:pt x="40" y="222"/>
                </a:lnTo>
                <a:lnTo>
                  <a:pt x="36" y="207"/>
                </a:lnTo>
                <a:lnTo>
                  <a:pt x="31" y="192"/>
                </a:lnTo>
                <a:lnTo>
                  <a:pt x="27" y="178"/>
                </a:lnTo>
                <a:lnTo>
                  <a:pt x="21" y="165"/>
                </a:lnTo>
                <a:lnTo>
                  <a:pt x="17" y="153"/>
                </a:lnTo>
                <a:lnTo>
                  <a:pt x="13" y="142"/>
                </a:lnTo>
                <a:lnTo>
                  <a:pt x="11" y="130"/>
                </a:lnTo>
                <a:lnTo>
                  <a:pt x="8" y="119"/>
                </a:lnTo>
                <a:lnTo>
                  <a:pt x="6" y="109"/>
                </a:lnTo>
                <a:lnTo>
                  <a:pt x="4" y="100"/>
                </a:lnTo>
                <a:lnTo>
                  <a:pt x="2" y="90"/>
                </a:lnTo>
                <a:lnTo>
                  <a:pt x="0" y="82"/>
                </a:lnTo>
                <a:lnTo>
                  <a:pt x="0" y="75"/>
                </a:lnTo>
                <a:lnTo>
                  <a:pt x="0" y="67"/>
                </a:lnTo>
                <a:lnTo>
                  <a:pt x="0" y="61"/>
                </a:lnTo>
                <a:lnTo>
                  <a:pt x="0" y="54"/>
                </a:lnTo>
                <a:lnTo>
                  <a:pt x="0" y="48"/>
                </a:lnTo>
                <a:lnTo>
                  <a:pt x="2" y="42"/>
                </a:lnTo>
                <a:lnTo>
                  <a:pt x="4" y="38"/>
                </a:lnTo>
                <a:lnTo>
                  <a:pt x="6" y="32"/>
                </a:lnTo>
                <a:lnTo>
                  <a:pt x="8" y="29"/>
                </a:lnTo>
                <a:lnTo>
                  <a:pt x="11" y="23"/>
                </a:lnTo>
                <a:lnTo>
                  <a:pt x="15" y="19"/>
                </a:lnTo>
                <a:lnTo>
                  <a:pt x="25" y="13"/>
                </a:lnTo>
                <a:lnTo>
                  <a:pt x="34" y="7"/>
                </a:lnTo>
                <a:lnTo>
                  <a:pt x="48" y="2"/>
                </a:lnTo>
                <a:lnTo>
                  <a:pt x="61" y="0"/>
                </a:lnTo>
                <a:lnTo>
                  <a:pt x="61" y="0"/>
                </a:lnTo>
                <a:lnTo>
                  <a:pt x="6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533650" y="2767012"/>
            <a:ext cx="2019300" cy="622300"/>
          </a:xfrm>
          <a:custGeom>
            <a:avLst/>
            <a:gdLst/>
            <a:ahLst/>
            <a:cxnLst>
              <a:cxn ang="0">
                <a:pos x="2298" y="4"/>
              </a:cxn>
              <a:cxn ang="0">
                <a:pos x="2346" y="16"/>
              </a:cxn>
              <a:cxn ang="0">
                <a:pos x="2385" y="29"/>
              </a:cxn>
              <a:cxn ang="0">
                <a:pos x="2425" y="46"/>
              </a:cxn>
              <a:cxn ang="0">
                <a:pos x="2463" y="71"/>
              </a:cxn>
              <a:cxn ang="0">
                <a:pos x="2492" y="98"/>
              </a:cxn>
              <a:cxn ang="0">
                <a:pos x="2515" y="123"/>
              </a:cxn>
              <a:cxn ang="0">
                <a:pos x="2531" y="150"/>
              </a:cxn>
              <a:cxn ang="0">
                <a:pos x="2540" y="177"/>
              </a:cxn>
              <a:cxn ang="0">
                <a:pos x="2544" y="204"/>
              </a:cxn>
              <a:cxn ang="0">
                <a:pos x="2538" y="227"/>
              </a:cxn>
              <a:cxn ang="0">
                <a:pos x="2527" y="246"/>
              </a:cxn>
              <a:cxn ang="0">
                <a:pos x="2504" y="259"/>
              </a:cxn>
              <a:cxn ang="0">
                <a:pos x="2473" y="269"/>
              </a:cxn>
              <a:cxn ang="0">
                <a:pos x="2433" y="277"/>
              </a:cxn>
              <a:cxn ang="0">
                <a:pos x="2233" y="302"/>
              </a:cxn>
              <a:cxn ang="0">
                <a:pos x="1937" y="353"/>
              </a:cxn>
              <a:cxn ang="0">
                <a:pos x="1619" y="423"/>
              </a:cxn>
              <a:cxn ang="0">
                <a:pos x="1275" y="509"/>
              </a:cxn>
              <a:cxn ang="0">
                <a:pos x="908" y="614"/>
              </a:cxn>
              <a:cxn ang="0">
                <a:pos x="626" y="707"/>
              </a:cxn>
              <a:cxn ang="0">
                <a:pos x="553" y="735"/>
              </a:cxn>
              <a:cxn ang="0">
                <a:pos x="492" y="757"/>
              </a:cxn>
              <a:cxn ang="0">
                <a:pos x="442" y="772"/>
              </a:cxn>
              <a:cxn ang="0">
                <a:pos x="404" y="780"/>
              </a:cxn>
              <a:cxn ang="0">
                <a:pos x="375" y="783"/>
              </a:cxn>
              <a:cxn ang="0">
                <a:pos x="342" y="780"/>
              </a:cxn>
              <a:cxn ang="0">
                <a:pos x="304" y="772"/>
              </a:cxn>
              <a:cxn ang="0">
                <a:pos x="258" y="757"/>
              </a:cxn>
              <a:cxn ang="0">
                <a:pos x="204" y="735"/>
              </a:cxn>
              <a:cxn ang="0">
                <a:pos x="146" y="707"/>
              </a:cxn>
              <a:cxn ang="0">
                <a:pos x="96" y="674"/>
              </a:cxn>
              <a:cxn ang="0">
                <a:pos x="58" y="641"/>
              </a:cxn>
              <a:cxn ang="0">
                <a:pos x="31" y="613"/>
              </a:cxn>
              <a:cxn ang="0">
                <a:pos x="12" y="586"/>
              </a:cxn>
              <a:cxn ang="0">
                <a:pos x="2" y="559"/>
              </a:cxn>
              <a:cxn ang="0">
                <a:pos x="0" y="534"/>
              </a:cxn>
              <a:cxn ang="0">
                <a:pos x="6" y="517"/>
              </a:cxn>
              <a:cxn ang="0">
                <a:pos x="20" y="503"/>
              </a:cxn>
              <a:cxn ang="0">
                <a:pos x="41" y="494"/>
              </a:cxn>
              <a:cxn ang="0">
                <a:pos x="68" y="484"/>
              </a:cxn>
              <a:cxn ang="0">
                <a:pos x="102" y="480"/>
              </a:cxn>
              <a:cxn ang="0">
                <a:pos x="212" y="461"/>
              </a:cxn>
              <a:cxn ang="0">
                <a:pos x="334" y="438"/>
              </a:cxn>
              <a:cxn ang="0">
                <a:pos x="469" y="413"/>
              </a:cxn>
              <a:cxn ang="0">
                <a:pos x="615" y="382"/>
              </a:cxn>
              <a:cxn ang="0">
                <a:pos x="774" y="350"/>
              </a:cxn>
              <a:cxn ang="0">
                <a:pos x="945" y="311"/>
              </a:cxn>
              <a:cxn ang="0">
                <a:pos x="1127" y="271"/>
              </a:cxn>
              <a:cxn ang="0">
                <a:pos x="1323" y="225"/>
              </a:cxn>
              <a:cxn ang="0">
                <a:pos x="1530" y="175"/>
              </a:cxn>
              <a:cxn ang="0">
                <a:pos x="1749" y="121"/>
              </a:cxn>
              <a:cxn ang="0">
                <a:pos x="1920" y="77"/>
              </a:cxn>
              <a:cxn ang="0">
                <a:pos x="1974" y="62"/>
              </a:cxn>
              <a:cxn ang="0">
                <a:pos x="2024" y="50"/>
              </a:cxn>
              <a:cxn ang="0">
                <a:pos x="2068" y="39"/>
              </a:cxn>
              <a:cxn ang="0">
                <a:pos x="2108" y="29"/>
              </a:cxn>
              <a:cxn ang="0">
                <a:pos x="2143" y="21"/>
              </a:cxn>
              <a:cxn ang="0">
                <a:pos x="2174" y="14"/>
              </a:cxn>
              <a:cxn ang="0">
                <a:pos x="2200" y="8"/>
              </a:cxn>
              <a:cxn ang="0">
                <a:pos x="2222" y="4"/>
              </a:cxn>
              <a:cxn ang="0">
                <a:pos x="2239" y="2"/>
              </a:cxn>
              <a:cxn ang="0">
                <a:pos x="2250" y="0"/>
              </a:cxn>
            </a:cxnLst>
            <a:rect l="0" t="0" r="r" b="b"/>
            <a:pathLst>
              <a:path w="2544" h="783">
                <a:moveTo>
                  <a:pt x="2254" y="0"/>
                </a:moveTo>
                <a:lnTo>
                  <a:pt x="2275" y="2"/>
                </a:lnTo>
                <a:lnTo>
                  <a:pt x="2298" y="4"/>
                </a:lnTo>
                <a:lnTo>
                  <a:pt x="2321" y="10"/>
                </a:lnTo>
                <a:lnTo>
                  <a:pt x="2335" y="12"/>
                </a:lnTo>
                <a:lnTo>
                  <a:pt x="2346" y="16"/>
                </a:lnTo>
                <a:lnTo>
                  <a:pt x="2360" y="19"/>
                </a:lnTo>
                <a:lnTo>
                  <a:pt x="2371" y="25"/>
                </a:lnTo>
                <a:lnTo>
                  <a:pt x="2385" y="29"/>
                </a:lnTo>
                <a:lnTo>
                  <a:pt x="2398" y="35"/>
                </a:lnTo>
                <a:lnTo>
                  <a:pt x="2412" y="41"/>
                </a:lnTo>
                <a:lnTo>
                  <a:pt x="2425" y="46"/>
                </a:lnTo>
                <a:lnTo>
                  <a:pt x="2438" y="54"/>
                </a:lnTo>
                <a:lnTo>
                  <a:pt x="2452" y="62"/>
                </a:lnTo>
                <a:lnTo>
                  <a:pt x="2463" y="71"/>
                </a:lnTo>
                <a:lnTo>
                  <a:pt x="2473" y="79"/>
                </a:lnTo>
                <a:lnTo>
                  <a:pt x="2483" y="89"/>
                </a:lnTo>
                <a:lnTo>
                  <a:pt x="2492" y="98"/>
                </a:lnTo>
                <a:lnTo>
                  <a:pt x="2500" y="106"/>
                </a:lnTo>
                <a:lnTo>
                  <a:pt x="2508" y="115"/>
                </a:lnTo>
                <a:lnTo>
                  <a:pt x="2515" y="123"/>
                </a:lnTo>
                <a:lnTo>
                  <a:pt x="2521" y="133"/>
                </a:lnTo>
                <a:lnTo>
                  <a:pt x="2527" y="140"/>
                </a:lnTo>
                <a:lnTo>
                  <a:pt x="2531" y="150"/>
                </a:lnTo>
                <a:lnTo>
                  <a:pt x="2534" y="160"/>
                </a:lnTo>
                <a:lnTo>
                  <a:pt x="2538" y="167"/>
                </a:lnTo>
                <a:lnTo>
                  <a:pt x="2540" y="177"/>
                </a:lnTo>
                <a:lnTo>
                  <a:pt x="2542" y="186"/>
                </a:lnTo>
                <a:lnTo>
                  <a:pt x="2542" y="194"/>
                </a:lnTo>
                <a:lnTo>
                  <a:pt x="2544" y="204"/>
                </a:lnTo>
                <a:lnTo>
                  <a:pt x="2542" y="211"/>
                </a:lnTo>
                <a:lnTo>
                  <a:pt x="2542" y="219"/>
                </a:lnTo>
                <a:lnTo>
                  <a:pt x="2538" y="227"/>
                </a:lnTo>
                <a:lnTo>
                  <a:pt x="2536" y="234"/>
                </a:lnTo>
                <a:lnTo>
                  <a:pt x="2531" y="240"/>
                </a:lnTo>
                <a:lnTo>
                  <a:pt x="2527" y="246"/>
                </a:lnTo>
                <a:lnTo>
                  <a:pt x="2519" y="250"/>
                </a:lnTo>
                <a:lnTo>
                  <a:pt x="2513" y="256"/>
                </a:lnTo>
                <a:lnTo>
                  <a:pt x="2504" y="259"/>
                </a:lnTo>
                <a:lnTo>
                  <a:pt x="2494" y="263"/>
                </a:lnTo>
                <a:lnTo>
                  <a:pt x="2484" y="267"/>
                </a:lnTo>
                <a:lnTo>
                  <a:pt x="2473" y="269"/>
                </a:lnTo>
                <a:lnTo>
                  <a:pt x="2461" y="273"/>
                </a:lnTo>
                <a:lnTo>
                  <a:pt x="2448" y="275"/>
                </a:lnTo>
                <a:lnTo>
                  <a:pt x="2433" y="277"/>
                </a:lnTo>
                <a:lnTo>
                  <a:pt x="2417" y="277"/>
                </a:lnTo>
                <a:lnTo>
                  <a:pt x="2327" y="288"/>
                </a:lnTo>
                <a:lnTo>
                  <a:pt x="2233" y="302"/>
                </a:lnTo>
                <a:lnTo>
                  <a:pt x="2137" y="317"/>
                </a:lnTo>
                <a:lnTo>
                  <a:pt x="2039" y="334"/>
                </a:lnTo>
                <a:lnTo>
                  <a:pt x="1937" y="353"/>
                </a:lnTo>
                <a:lnTo>
                  <a:pt x="1834" y="375"/>
                </a:lnTo>
                <a:lnTo>
                  <a:pt x="1726" y="398"/>
                </a:lnTo>
                <a:lnTo>
                  <a:pt x="1619" y="423"/>
                </a:lnTo>
                <a:lnTo>
                  <a:pt x="1505" y="449"/>
                </a:lnTo>
                <a:lnTo>
                  <a:pt x="1392" y="478"/>
                </a:lnTo>
                <a:lnTo>
                  <a:pt x="1275" y="509"/>
                </a:lnTo>
                <a:lnTo>
                  <a:pt x="1156" y="542"/>
                </a:lnTo>
                <a:lnTo>
                  <a:pt x="1033" y="578"/>
                </a:lnTo>
                <a:lnTo>
                  <a:pt x="908" y="614"/>
                </a:lnTo>
                <a:lnTo>
                  <a:pt x="782" y="655"/>
                </a:lnTo>
                <a:lnTo>
                  <a:pt x="653" y="695"/>
                </a:lnTo>
                <a:lnTo>
                  <a:pt x="626" y="707"/>
                </a:lnTo>
                <a:lnTo>
                  <a:pt x="599" y="716"/>
                </a:lnTo>
                <a:lnTo>
                  <a:pt x="576" y="726"/>
                </a:lnTo>
                <a:lnTo>
                  <a:pt x="553" y="735"/>
                </a:lnTo>
                <a:lnTo>
                  <a:pt x="530" y="743"/>
                </a:lnTo>
                <a:lnTo>
                  <a:pt x="511" y="751"/>
                </a:lnTo>
                <a:lnTo>
                  <a:pt x="492" y="757"/>
                </a:lnTo>
                <a:lnTo>
                  <a:pt x="473" y="762"/>
                </a:lnTo>
                <a:lnTo>
                  <a:pt x="457" y="768"/>
                </a:lnTo>
                <a:lnTo>
                  <a:pt x="442" y="772"/>
                </a:lnTo>
                <a:lnTo>
                  <a:pt x="427" y="776"/>
                </a:lnTo>
                <a:lnTo>
                  <a:pt x="415" y="778"/>
                </a:lnTo>
                <a:lnTo>
                  <a:pt x="404" y="780"/>
                </a:lnTo>
                <a:lnTo>
                  <a:pt x="392" y="782"/>
                </a:lnTo>
                <a:lnTo>
                  <a:pt x="382" y="783"/>
                </a:lnTo>
                <a:lnTo>
                  <a:pt x="375" y="783"/>
                </a:lnTo>
                <a:lnTo>
                  <a:pt x="365" y="783"/>
                </a:lnTo>
                <a:lnTo>
                  <a:pt x="354" y="782"/>
                </a:lnTo>
                <a:lnTo>
                  <a:pt x="342" y="780"/>
                </a:lnTo>
                <a:lnTo>
                  <a:pt x="331" y="778"/>
                </a:lnTo>
                <a:lnTo>
                  <a:pt x="317" y="776"/>
                </a:lnTo>
                <a:lnTo>
                  <a:pt x="304" y="772"/>
                </a:lnTo>
                <a:lnTo>
                  <a:pt x="288" y="768"/>
                </a:lnTo>
                <a:lnTo>
                  <a:pt x="273" y="762"/>
                </a:lnTo>
                <a:lnTo>
                  <a:pt x="258" y="757"/>
                </a:lnTo>
                <a:lnTo>
                  <a:pt x="240" y="751"/>
                </a:lnTo>
                <a:lnTo>
                  <a:pt x="223" y="743"/>
                </a:lnTo>
                <a:lnTo>
                  <a:pt x="204" y="735"/>
                </a:lnTo>
                <a:lnTo>
                  <a:pt x="187" y="726"/>
                </a:lnTo>
                <a:lnTo>
                  <a:pt x="166" y="716"/>
                </a:lnTo>
                <a:lnTo>
                  <a:pt x="146" y="707"/>
                </a:lnTo>
                <a:lnTo>
                  <a:pt x="125" y="695"/>
                </a:lnTo>
                <a:lnTo>
                  <a:pt x="110" y="684"/>
                </a:lnTo>
                <a:lnTo>
                  <a:pt x="96" y="674"/>
                </a:lnTo>
                <a:lnTo>
                  <a:pt x="83" y="662"/>
                </a:lnTo>
                <a:lnTo>
                  <a:pt x="70" y="651"/>
                </a:lnTo>
                <a:lnTo>
                  <a:pt x="58" y="641"/>
                </a:lnTo>
                <a:lnTo>
                  <a:pt x="48" y="632"/>
                </a:lnTo>
                <a:lnTo>
                  <a:pt x="39" y="622"/>
                </a:lnTo>
                <a:lnTo>
                  <a:pt x="31" y="613"/>
                </a:lnTo>
                <a:lnTo>
                  <a:pt x="23" y="603"/>
                </a:lnTo>
                <a:lnTo>
                  <a:pt x="18" y="593"/>
                </a:lnTo>
                <a:lnTo>
                  <a:pt x="12" y="586"/>
                </a:lnTo>
                <a:lnTo>
                  <a:pt x="8" y="576"/>
                </a:lnTo>
                <a:lnTo>
                  <a:pt x="4" y="567"/>
                </a:lnTo>
                <a:lnTo>
                  <a:pt x="2" y="559"/>
                </a:lnTo>
                <a:lnTo>
                  <a:pt x="0" y="549"/>
                </a:lnTo>
                <a:lnTo>
                  <a:pt x="0" y="540"/>
                </a:lnTo>
                <a:lnTo>
                  <a:pt x="0" y="534"/>
                </a:lnTo>
                <a:lnTo>
                  <a:pt x="2" y="528"/>
                </a:lnTo>
                <a:lnTo>
                  <a:pt x="4" y="522"/>
                </a:lnTo>
                <a:lnTo>
                  <a:pt x="6" y="517"/>
                </a:lnTo>
                <a:lnTo>
                  <a:pt x="10" y="513"/>
                </a:lnTo>
                <a:lnTo>
                  <a:pt x="14" y="509"/>
                </a:lnTo>
                <a:lnTo>
                  <a:pt x="20" y="503"/>
                </a:lnTo>
                <a:lnTo>
                  <a:pt x="25" y="499"/>
                </a:lnTo>
                <a:lnTo>
                  <a:pt x="33" y="495"/>
                </a:lnTo>
                <a:lnTo>
                  <a:pt x="41" y="494"/>
                </a:lnTo>
                <a:lnTo>
                  <a:pt x="48" y="490"/>
                </a:lnTo>
                <a:lnTo>
                  <a:pt x="58" y="488"/>
                </a:lnTo>
                <a:lnTo>
                  <a:pt x="68" y="484"/>
                </a:lnTo>
                <a:lnTo>
                  <a:pt x="79" y="482"/>
                </a:lnTo>
                <a:lnTo>
                  <a:pt x="91" y="482"/>
                </a:lnTo>
                <a:lnTo>
                  <a:pt x="102" y="480"/>
                </a:lnTo>
                <a:lnTo>
                  <a:pt x="137" y="474"/>
                </a:lnTo>
                <a:lnTo>
                  <a:pt x="173" y="467"/>
                </a:lnTo>
                <a:lnTo>
                  <a:pt x="212" y="461"/>
                </a:lnTo>
                <a:lnTo>
                  <a:pt x="252" y="453"/>
                </a:lnTo>
                <a:lnTo>
                  <a:pt x="292" y="446"/>
                </a:lnTo>
                <a:lnTo>
                  <a:pt x="334" y="438"/>
                </a:lnTo>
                <a:lnTo>
                  <a:pt x="379" y="430"/>
                </a:lnTo>
                <a:lnTo>
                  <a:pt x="423" y="421"/>
                </a:lnTo>
                <a:lnTo>
                  <a:pt x="469" y="413"/>
                </a:lnTo>
                <a:lnTo>
                  <a:pt x="517" y="403"/>
                </a:lnTo>
                <a:lnTo>
                  <a:pt x="565" y="394"/>
                </a:lnTo>
                <a:lnTo>
                  <a:pt x="615" y="382"/>
                </a:lnTo>
                <a:lnTo>
                  <a:pt x="667" y="373"/>
                </a:lnTo>
                <a:lnTo>
                  <a:pt x="720" y="361"/>
                </a:lnTo>
                <a:lnTo>
                  <a:pt x="774" y="350"/>
                </a:lnTo>
                <a:lnTo>
                  <a:pt x="830" y="338"/>
                </a:lnTo>
                <a:lnTo>
                  <a:pt x="887" y="325"/>
                </a:lnTo>
                <a:lnTo>
                  <a:pt x="945" y="311"/>
                </a:lnTo>
                <a:lnTo>
                  <a:pt x="1004" y="300"/>
                </a:lnTo>
                <a:lnTo>
                  <a:pt x="1066" y="284"/>
                </a:lnTo>
                <a:lnTo>
                  <a:pt x="1127" y="271"/>
                </a:lnTo>
                <a:lnTo>
                  <a:pt x="1193" y="256"/>
                </a:lnTo>
                <a:lnTo>
                  <a:pt x="1256" y="240"/>
                </a:lnTo>
                <a:lnTo>
                  <a:pt x="1323" y="225"/>
                </a:lnTo>
                <a:lnTo>
                  <a:pt x="1390" y="209"/>
                </a:lnTo>
                <a:lnTo>
                  <a:pt x="1459" y="192"/>
                </a:lnTo>
                <a:lnTo>
                  <a:pt x="1530" y="175"/>
                </a:lnTo>
                <a:lnTo>
                  <a:pt x="1601" y="158"/>
                </a:lnTo>
                <a:lnTo>
                  <a:pt x="1674" y="140"/>
                </a:lnTo>
                <a:lnTo>
                  <a:pt x="1749" y="121"/>
                </a:lnTo>
                <a:lnTo>
                  <a:pt x="1824" y="102"/>
                </a:lnTo>
                <a:lnTo>
                  <a:pt x="1901" y="83"/>
                </a:lnTo>
                <a:lnTo>
                  <a:pt x="1920" y="77"/>
                </a:lnTo>
                <a:lnTo>
                  <a:pt x="1939" y="71"/>
                </a:lnTo>
                <a:lnTo>
                  <a:pt x="1957" y="67"/>
                </a:lnTo>
                <a:lnTo>
                  <a:pt x="1974" y="62"/>
                </a:lnTo>
                <a:lnTo>
                  <a:pt x="1991" y="58"/>
                </a:lnTo>
                <a:lnTo>
                  <a:pt x="2006" y="54"/>
                </a:lnTo>
                <a:lnTo>
                  <a:pt x="2024" y="50"/>
                </a:lnTo>
                <a:lnTo>
                  <a:pt x="2039" y="46"/>
                </a:lnTo>
                <a:lnTo>
                  <a:pt x="2053" y="42"/>
                </a:lnTo>
                <a:lnTo>
                  <a:pt x="2068" y="39"/>
                </a:lnTo>
                <a:lnTo>
                  <a:pt x="2081" y="35"/>
                </a:lnTo>
                <a:lnTo>
                  <a:pt x="2095" y="33"/>
                </a:lnTo>
                <a:lnTo>
                  <a:pt x="2108" y="29"/>
                </a:lnTo>
                <a:lnTo>
                  <a:pt x="2120" y="25"/>
                </a:lnTo>
                <a:lnTo>
                  <a:pt x="2131" y="23"/>
                </a:lnTo>
                <a:lnTo>
                  <a:pt x="2143" y="21"/>
                </a:lnTo>
                <a:lnTo>
                  <a:pt x="2154" y="17"/>
                </a:lnTo>
                <a:lnTo>
                  <a:pt x="2164" y="16"/>
                </a:lnTo>
                <a:lnTo>
                  <a:pt x="2174" y="14"/>
                </a:lnTo>
                <a:lnTo>
                  <a:pt x="2183" y="12"/>
                </a:lnTo>
                <a:lnTo>
                  <a:pt x="2193" y="10"/>
                </a:lnTo>
                <a:lnTo>
                  <a:pt x="2200" y="8"/>
                </a:lnTo>
                <a:lnTo>
                  <a:pt x="2208" y="8"/>
                </a:lnTo>
                <a:lnTo>
                  <a:pt x="2216" y="6"/>
                </a:lnTo>
                <a:lnTo>
                  <a:pt x="2222" y="4"/>
                </a:lnTo>
                <a:lnTo>
                  <a:pt x="2227" y="4"/>
                </a:lnTo>
                <a:lnTo>
                  <a:pt x="2233" y="2"/>
                </a:lnTo>
                <a:lnTo>
                  <a:pt x="2239" y="2"/>
                </a:lnTo>
                <a:lnTo>
                  <a:pt x="2243" y="2"/>
                </a:lnTo>
                <a:lnTo>
                  <a:pt x="2246" y="0"/>
                </a:lnTo>
                <a:lnTo>
                  <a:pt x="2250" y="0"/>
                </a:lnTo>
                <a:lnTo>
                  <a:pt x="2254" y="0"/>
                </a:lnTo>
                <a:lnTo>
                  <a:pt x="225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452687" y="3109912"/>
            <a:ext cx="1431925" cy="2549525"/>
          </a:xfrm>
          <a:custGeom>
            <a:avLst/>
            <a:gdLst/>
            <a:ahLst/>
            <a:cxnLst>
              <a:cxn ang="0">
                <a:pos x="1403" y="4"/>
              </a:cxn>
              <a:cxn ang="0">
                <a:pos x="1470" y="23"/>
              </a:cxn>
              <a:cxn ang="0">
                <a:pos x="1545" y="60"/>
              </a:cxn>
              <a:cxn ang="0">
                <a:pos x="1629" y="113"/>
              </a:cxn>
              <a:cxn ang="0">
                <a:pos x="1702" y="167"/>
              </a:cxn>
              <a:cxn ang="0">
                <a:pos x="1754" y="221"/>
              </a:cxn>
              <a:cxn ang="0">
                <a:pos x="1789" y="277"/>
              </a:cxn>
              <a:cxn ang="0">
                <a:pos x="1802" y="336"/>
              </a:cxn>
              <a:cxn ang="0">
                <a:pos x="1798" y="392"/>
              </a:cxn>
              <a:cxn ang="0">
                <a:pos x="1781" y="451"/>
              </a:cxn>
              <a:cxn ang="0">
                <a:pos x="1731" y="565"/>
              </a:cxn>
              <a:cxn ang="0">
                <a:pos x="1677" y="680"/>
              </a:cxn>
              <a:cxn ang="0">
                <a:pos x="1631" y="780"/>
              </a:cxn>
              <a:cxn ang="0">
                <a:pos x="1595" y="860"/>
              </a:cxn>
              <a:cxn ang="0">
                <a:pos x="1547" y="1018"/>
              </a:cxn>
              <a:cxn ang="0">
                <a:pos x="1489" y="1196"/>
              </a:cxn>
              <a:cxn ang="0">
                <a:pos x="1430" y="1367"/>
              </a:cxn>
              <a:cxn ang="0">
                <a:pos x="1368" y="1530"/>
              </a:cxn>
              <a:cxn ang="0">
                <a:pos x="1305" y="1686"/>
              </a:cxn>
              <a:cxn ang="0">
                <a:pos x="1242" y="1831"/>
              </a:cxn>
              <a:cxn ang="0">
                <a:pos x="1175" y="1970"/>
              </a:cxn>
              <a:cxn ang="0">
                <a:pos x="1105" y="2100"/>
              </a:cxn>
              <a:cxn ang="0">
                <a:pos x="1025" y="2248"/>
              </a:cxn>
              <a:cxn ang="0">
                <a:pos x="936" y="2394"/>
              </a:cxn>
              <a:cxn ang="0">
                <a:pos x="844" y="2528"/>
              </a:cxn>
              <a:cxn ang="0">
                <a:pos x="748" y="2651"/>
              </a:cxn>
              <a:cxn ang="0">
                <a:pos x="650" y="2764"/>
              </a:cxn>
              <a:cxn ang="0">
                <a:pos x="549" y="2864"/>
              </a:cxn>
              <a:cxn ang="0">
                <a:pos x="445" y="2953"/>
              </a:cxn>
              <a:cxn ang="0">
                <a:pos x="338" y="3031"/>
              </a:cxn>
              <a:cxn ang="0">
                <a:pos x="238" y="3104"/>
              </a:cxn>
              <a:cxn ang="0">
                <a:pos x="153" y="3160"/>
              </a:cxn>
              <a:cxn ang="0">
                <a:pos x="90" y="3194"/>
              </a:cxn>
              <a:cxn ang="0">
                <a:pos x="42" y="3210"/>
              </a:cxn>
              <a:cxn ang="0">
                <a:pos x="11" y="3206"/>
              </a:cxn>
              <a:cxn ang="0">
                <a:pos x="0" y="3185"/>
              </a:cxn>
              <a:cxn ang="0">
                <a:pos x="159" y="2981"/>
              </a:cxn>
              <a:cxn ang="0">
                <a:pos x="361" y="2716"/>
              </a:cxn>
              <a:cxn ang="0">
                <a:pos x="545" y="2446"/>
              </a:cxn>
              <a:cxn ang="0">
                <a:pos x="714" y="2169"/>
              </a:cxn>
              <a:cxn ang="0">
                <a:pos x="841" y="1927"/>
              </a:cxn>
              <a:cxn ang="0">
                <a:pos x="956" y="1678"/>
              </a:cxn>
              <a:cxn ang="0">
                <a:pos x="1065" y="1401"/>
              </a:cxn>
              <a:cxn ang="0">
                <a:pos x="1167" y="1098"/>
              </a:cxn>
              <a:cxn ang="0">
                <a:pos x="1234" y="868"/>
              </a:cxn>
              <a:cxn ang="0">
                <a:pos x="1278" y="676"/>
              </a:cxn>
              <a:cxn ang="0">
                <a:pos x="1309" y="490"/>
              </a:cxn>
              <a:cxn ang="0">
                <a:pos x="1320" y="307"/>
              </a:cxn>
              <a:cxn ang="0">
                <a:pos x="1288" y="85"/>
              </a:cxn>
              <a:cxn ang="0">
                <a:pos x="1294" y="46"/>
              </a:cxn>
              <a:cxn ang="0">
                <a:pos x="1309" y="19"/>
              </a:cxn>
              <a:cxn ang="0">
                <a:pos x="1332" y="4"/>
              </a:cxn>
              <a:cxn ang="0">
                <a:pos x="1355" y="0"/>
              </a:cxn>
            </a:cxnLst>
            <a:rect l="0" t="0" r="r" b="b"/>
            <a:pathLst>
              <a:path w="1804" h="3212">
                <a:moveTo>
                  <a:pt x="1355" y="0"/>
                </a:moveTo>
                <a:lnTo>
                  <a:pt x="1370" y="2"/>
                </a:lnTo>
                <a:lnTo>
                  <a:pt x="1386" y="2"/>
                </a:lnTo>
                <a:lnTo>
                  <a:pt x="1403" y="4"/>
                </a:lnTo>
                <a:lnTo>
                  <a:pt x="1418" y="8"/>
                </a:lnTo>
                <a:lnTo>
                  <a:pt x="1436" y="12"/>
                </a:lnTo>
                <a:lnTo>
                  <a:pt x="1453" y="17"/>
                </a:lnTo>
                <a:lnTo>
                  <a:pt x="1470" y="23"/>
                </a:lnTo>
                <a:lnTo>
                  <a:pt x="1489" y="31"/>
                </a:lnTo>
                <a:lnTo>
                  <a:pt x="1507" y="40"/>
                </a:lnTo>
                <a:lnTo>
                  <a:pt x="1526" y="48"/>
                </a:lnTo>
                <a:lnTo>
                  <a:pt x="1545" y="60"/>
                </a:lnTo>
                <a:lnTo>
                  <a:pt x="1566" y="71"/>
                </a:lnTo>
                <a:lnTo>
                  <a:pt x="1585" y="85"/>
                </a:lnTo>
                <a:lnTo>
                  <a:pt x="1606" y="98"/>
                </a:lnTo>
                <a:lnTo>
                  <a:pt x="1629" y="113"/>
                </a:lnTo>
                <a:lnTo>
                  <a:pt x="1651" y="129"/>
                </a:lnTo>
                <a:lnTo>
                  <a:pt x="1670" y="142"/>
                </a:lnTo>
                <a:lnTo>
                  <a:pt x="1687" y="154"/>
                </a:lnTo>
                <a:lnTo>
                  <a:pt x="1702" y="167"/>
                </a:lnTo>
                <a:lnTo>
                  <a:pt x="1718" y="181"/>
                </a:lnTo>
                <a:lnTo>
                  <a:pt x="1731" y="194"/>
                </a:lnTo>
                <a:lnTo>
                  <a:pt x="1745" y="207"/>
                </a:lnTo>
                <a:lnTo>
                  <a:pt x="1754" y="221"/>
                </a:lnTo>
                <a:lnTo>
                  <a:pt x="1766" y="234"/>
                </a:lnTo>
                <a:lnTo>
                  <a:pt x="1773" y="250"/>
                </a:lnTo>
                <a:lnTo>
                  <a:pt x="1783" y="263"/>
                </a:lnTo>
                <a:lnTo>
                  <a:pt x="1789" y="277"/>
                </a:lnTo>
                <a:lnTo>
                  <a:pt x="1795" y="292"/>
                </a:lnTo>
                <a:lnTo>
                  <a:pt x="1798" y="307"/>
                </a:lnTo>
                <a:lnTo>
                  <a:pt x="1802" y="321"/>
                </a:lnTo>
                <a:lnTo>
                  <a:pt x="1802" y="336"/>
                </a:lnTo>
                <a:lnTo>
                  <a:pt x="1804" y="351"/>
                </a:lnTo>
                <a:lnTo>
                  <a:pt x="1802" y="365"/>
                </a:lnTo>
                <a:lnTo>
                  <a:pt x="1802" y="378"/>
                </a:lnTo>
                <a:lnTo>
                  <a:pt x="1798" y="392"/>
                </a:lnTo>
                <a:lnTo>
                  <a:pt x="1797" y="405"/>
                </a:lnTo>
                <a:lnTo>
                  <a:pt x="1793" y="421"/>
                </a:lnTo>
                <a:lnTo>
                  <a:pt x="1787" y="436"/>
                </a:lnTo>
                <a:lnTo>
                  <a:pt x="1781" y="451"/>
                </a:lnTo>
                <a:lnTo>
                  <a:pt x="1775" y="467"/>
                </a:lnTo>
                <a:lnTo>
                  <a:pt x="1760" y="499"/>
                </a:lnTo>
                <a:lnTo>
                  <a:pt x="1745" y="532"/>
                </a:lnTo>
                <a:lnTo>
                  <a:pt x="1731" y="565"/>
                </a:lnTo>
                <a:lnTo>
                  <a:pt x="1716" y="595"/>
                </a:lnTo>
                <a:lnTo>
                  <a:pt x="1702" y="624"/>
                </a:lnTo>
                <a:lnTo>
                  <a:pt x="1689" y="653"/>
                </a:lnTo>
                <a:lnTo>
                  <a:pt x="1677" y="680"/>
                </a:lnTo>
                <a:lnTo>
                  <a:pt x="1666" y="707"/>
                </a:lnTo>
                <a:lnTo>
                  <a:pt x="1654" y="732"/>
                </a:lnTo>
                <a:lnTo>
                  <a:pt x="1643" y="756"/>
                </a:lnTo>
                <a:lnTo>
                  <a:pt x="1631" y="780"/>
                </a:lnTo>
                <a:lnTo>
                  <a:pt x="1622" y="801"/>
                </a:lnTo>
                <a:lnTo>
                  <a:pt x="1612" y="822"/>
                </a:lnTo>
                <a:lnTo>
                  <a:pt x="1605" y="841"/>
                </a:lnTo>
                <a:lnTo>
                  <a:pt x="1595" y="860"/>
                </a:lnTo>
                <a:lnTo>
                  <a:pt x="1589" y="877"/>
                </a:lnTo>
                <a:lnTo>
                  <a:pt x="1574" y="923"/>
                </a:lnTo>
                <a:lnTo>
                  <a:pt x="1560" y="971"/>
                </a:lnTo>
                <a:lnTo>
                  <a:pt x="1547" y="1018"/>
                </a:lnTo>
                <a:lnTo>
                  <a:pt x="1534" y="1064"/>
                </a:lnTo>
                <a:lnTo>
                  <a:pt x="1518" y="1108"/>
                </a:lnTo>
                <a:lnTo>
                  <a:pt x="1505" y="1152"/>
                </a:lnTo>
                <a:lnTo>
                  <a:pt x="1489" y="1196"/>
                </a:lnTo>
                <a:lnTo>
                  <a:pt x="1476" y="1240"/>
                </a:lnTo>
                <a:lnTo>
                  <a:pt x="1461" y="1282"/>
                </a:lnTo>
                <a:lnTo>
                  <a:pt x="1445" y="1325"/>
                </a:lnTo>
                <a:lnTo>
                  <a:pt x="1430" y="1367"/>
                </a:lnTo>
                <a:lnTo>
                  <a:pt x="1414" y="1409"/>
                </a:lnTo>
                <a:lnTo>
                  <a:pt x="1399" y="1449"/>
                </a:lnTo>
                <a:lnTo>
                  <a:pt x="1384" y="1490"/>
                </a:lnTo>
                <a:lnTo>
                  <a:pt x="1368" y="1530"/>
                </a:lnTo>
                <a:lnTo>
                  <a:pt x="1353" y="1570"/>
                </a:lnTo>
                <a:lnTo>
                  <a:pt x="1338" y="1609"/>
                </a:lnTo>
                <a:lnTo>
                  <a:pt x="1322" y="1647"/>
                </a:lnTo>
                <a:lnTo>
                  <a:pt x="1305" y="1686"/>
                </a:lnTo>
                <a:lnTo>
                  <a:pt x="1290" y="1722"/>
                </a:lnTo>
                <a:lnTo>
                  <a:pt x="1274" y="1759"/>
                </a:lnTo>
                <a:lnTo>
                  <a:pt x="1257" y="1795"/>
                </a:lnTo>
                <a:lnTo>
                  <a:pt x="1242" y="1831"/>
                </a:lnTo>
                <a:lnTo>
                  <a:pt x="1224" y="1866"/>
                </a:lnTo>
                <a:lnTo>
                  <a:pt x="1207" y="1901"/>
                </a:lnTo>
                <a:lnTo>
                  <a:pt x="1192" y="1935"/>
                </a:lnTo>
                <a:lnTo>
                  <a:pt x="1175" y="1970"/>
                </a:lnTo>
                <a:lnTo>
                  <a:pt x="1157" y="2002"/>
                </a:lnTo>
                <a:lnTo>
                  <a:pt x="1140" y="2035"/>
                </a:lnTo>
                <a:lnTo>
                  <a:pt x="1123" y="2068"/>
                </a:lnTo>
                <a:lnTo>
                  <a:pt x="1105" y="2100"/>
                </a:lnTo>
                <a:lnTo>
                  <a:pt x="1088" y="2131"/>
                </a:lnTo>
                <a:lnTo>
                  <a:pt x="1067" y="2171"/>
                </a:lnTo>
                <a:lnTo>
                  <a:pt x="1046" y="2210"/>
                </a:lnTo>
                <a:lnTo>
                  <a:pt x="1025" y="2248"/>
                </a:lnTo>
                <a:lnTo>
                  <a:pt x="1004" y="2286"/>
                </a:lnTo>
                <a:lnTo>
                  <a:pt x="981" y="2323"/>
                </a:lnTo>
                <a:lnTo>
                  <a:pt x="958" y="2359"/>
                </a:lnTo>
                <a:lnTo>
                  <a:pt x="936" y="2394"/>
                </a:lnTo>
                <a:lnTo>
                  <a:pt x="913" y="2428"/>
                </a:lnTo>
                <a:lnTo>
                  <a:pt x="890" y="2463"/>
                </a:lnTo>
                <a:lnTo>
                  <a:pt x="867" y="2496"/>
                </a:lnTo>
                <a:lnTo>
                  <a:pt x="844" y="2528"/>
                </a:lnTo>
                <a:lnTo>
                  <a:pt x="819" y="2561"/>
                </a:lnTo>
                <a:lnTo>
                  <a:pt x="796" y="2592"/>
                </a:lnTo>
                <a:lnTo>
                  <a:pt x="773" y="2622"/>
                </a:lnTo>
                <a:lnTo>
                  <a:pt x="748" y="2651"/>
                </a:lnTo>
                <a:lnTo>
                  <a:pt x="723" y="2680"/>
                </a:lnTo>
                <a:lnTo>
                  <a:pt x="700" y="2709"/>
                </a:lnTo>
                <a:lnTo>
                  <a:pt x="675" y="2738"/>
                </a:lnTo>
                <a:lnTo>
                  <a:pt x="650" y="2764"/>
                </a:lnTo>
                <a:lnTo>
                  <a:pt x="625" y="2789"/>
                </a:lnTo>
                <a:lnTo>
                  <a:pt x="599" y="2814"/>
                </a:lnTo>
                <a:lnTo>
                  <a:pt x="574" y="2839"/>
                </a:lnTo>
                <a:lnTo>
                  <a:pt x="549" y="2864"/>
                </a:lnTo>
                <a:lnTo>
                  <a:pt x="522" y="2887"/>
                </a:lnTo>
                <a:lnTo>
                  <a:pt x="497" y="2910"/>
                </a:lnTo>
                <a:lnTo>
                  <a:pt x="470" y="2931"/>
                </a:lnTo>
                <a:lnTo>
                  <a:pt x="445" y="2953"/>
                </a:lnTo>
                <a:lnTo>
                  <a:pt x="418" y="2974"/>
                </a:lnTo>
                <a:lnTo>
                  <a:pt x="391" y="2993"/>
                </a:lnTo>
                <a:lnTo>
                  <a:pt x="364" y="3012"/>
                </a:lnTo>
                <a:lnTo>
                  <a:pt x="338" y="3031"/>
                </a:lnTo>
                <a:lnTo>
                  <a:pt x="311" y="3049"/>
                </a:lnTo>
                <a:lnTo>
                  <a:pt x="286" y="3068"/>
                </a:lnTo>
                <a:lnTo>
                  <a:pt x="261" y="3087"/>
                </a:lnTo>
                <a:lnTo>
                  <a:pt x="238" y="3104"/>
                </a:lnTo>
                <a:lnTo>
                  <a:pt x="215" y="3120"/>
                </a:lnTo>
                <a:lnTo>
                  <a:pt x="194" y="3135"/>
                </a:lnTo>
                <a:lnTo>
                  <a:pt x="172" y="3148"/>
                </a:lnTo>
                <a:lnTo>
                  <a:pt x="153" y="3160"/>
                </a:lnTo>
                <a:lnTo>
                  <a:pt x="136" y="3171"/>
                </a:lnTo>
                <a:lnTo>
                  <a:pt x="119" y="3181"/>
                </a:lnTo>
                <a:lnTo>
                  <a:pt x="103" y="3189"/>
                </a:lnTo>
                <a:lnTo>
                  <a:pt x="90" y="3194"/>
                </a:lnTo>
                <a:lnTo>
                  <a:pt x="76" y="3200"/>
                </a:lnTo>
                <a:lnTo>
                  <a:pt x="63" y="3206"/>
                </a:lnTo>
                <a:lnTo>
                  <a:pt x="52" y="3208"/>
                </a:lnTo>
                <a:lnTo>
                  <a:pt x="42" y="3210"/>
                </a:lnTo>
                <a:lnTo>
                  <a:pt x="32" y="3212"/>
                </a:lnTo>
                <a:lnTo>
                  <a:pt x="25" y="3210"/>
                </a:lnTo>
                <a:lnTo>
                  <a:pt x="19" y="3208"/>
                </a:lnTo>
                <a:lnTo>
                  <a:pt x="11" y="3206"/>
                </a:lnTo>
                <a:lnTo>
                  <a:pt x="7" y="3202"/>
                </a:lnTo>
                <a:lnTo>
                  <a:pt x="4" y="3196"/>
                </a:lnTo>
                <a:lnTo>
                  <a:pt x="2" y="3191"/>
                </a:lnTo>
                <a:lnTo>
                  <a:pt x="0" y="3185"/>
                </a:lnTo>
                <a:lnTo>
                  <a:pt x="0" y="3177"/>
                </a:lnTo>
                <a:lnTo>
                  <a:pt x="53" y="3112"/>
                </a:lnTo>
                <a:lnTo>
                  <a:pt x="107" y="3047"/>
                </a:lnTo>
                <a:lnTo>
                  <a:pt x="159" y="2981"/>
                </a:lnTo>
                <a:lnTo>
                  <a:pt x="211" y="2916"/>
                </a:lnTo>
                <a:lnTo>
                  <a:pt x="261" y="2849"/>
                </a:lnTo>
                <a:lnTo>
                  <a:pt x="311" y="2784"/>
                </a:lnTo>
                <a:lnTo>
                  <a:pt x="361" y="2716"/>
                </a:lnTo>
                <a:lnTo>
                  <a:pt x="409" y="2649"/>
                </a:lnTo>
                <a:lnTo>
                  <a:pt x="455" y="2582"/>
                </a:lnTo>
                <a:lnTo>
                  <a:pt x="501" y="2515"/>
                </a:lnTo>
                <a:lnTo>
                  <a:pt x="545" y="2446"/>
                </a:lnTo>
                <a:lnTo>
                  <a:pt x="589" y="2379"/>
                </a:lnTo>
                <a:lnTo>
                  <a:pt x="631" y="2309"/>
                </a:lnTo>
                <a:lnTo>
                  <a:pt x="673" y="2238"/>
                </a:lnTo>
                <a:lnTo>
                  <a:pt x="714" y="2169"/>
                </a:lnTo>
                <a:lnTo>
                  <a:pt x="754" y="2098"/>
                </a:lnTo>
                <a:lnTo>
                  <a:pt x="783" y="2043"/>
                </a:lnTo>
                <a:lnTo>
                  <a:pt x="812" y="1985"/>
                </a:lnTo>
                <a:lnTo>
                  <a:pt x="841" y="1927"/>
                </a:lnTo>
                <a:lnTo>
                  <a:pt x="869" y="1868"/>
                </a:lnTo>
                <a:lnTo>
                  <a:pt x="898" y="1805"/>
                </a:lnTo>
                <a:lnTo>
                  <a:pt x="927" y="1743"/>
                </a:lnTo>
                <a:lnTo>
                  <a:pt x="956" y="1678"/>
                </a:lnTo>
                <a:lnTo>
                  <a:pt x="983" y="1611"/>
                </a:lnTo>
                <a:lnTo>
                  <a:pt x="1009" y="1544"/>
                </a:lnTo>
                <a:lnTo>
                  <a:pt x="1038" y="1472"/>
                </a:lnTo>
                <a:lnTo>
                  <a:pt x="1065" y="1401"/>
                </a:lnTo>
                <a:lnTo>
                  <a:pt x="1090" y="1329"/>
                </a:lnTo>
                <a:lnTo>
                  <a:pt x="1117" y="1254"/>
                </a:lnTo>
                <a:lnTo>
                  <a:pt x="1142" y="1177"/>
                </a:lnTo>
                <a:lnTo>
                  <a:pt x="1167" y="1098"/>
                </a:lnTo>
                <a:lnTo>
                  <a:pt x="1192" y="1019"/>
                </a:lnTo>
                <a:lnTo>
                  <a:pt x="1205" y="968"/>
                </a:lnTo>
                <a:lnTo>
                  <a:pt x="1221" y="918"/>
                </a:lnTo>
                <a:lnTo>
                  <a:pt x="1234" y="868"/>
                </a:lnTo>
                <a:lnTo>
                  <a:pt x="1246" y="820"/>
                </a:lnTo>
                <a:lnTo>
                  <a:pt x="1259" y="772"/>
                </a:lnTo>
                <a:lnTo>
                  <a:pt x="1269" y="724"/>
                </a:lnTo>
                <a:lnTo>
                  <a:pt x="1278" y="676"/>
                </a:lnTo>
                <a:lnTo>
                  <a:pt x="1288" y="628"/>
                </a:lnTo>
                <a:lnTo>
                  <a:pt x="1295" y="582"/>
                </a:lnTo>
                <a:lnTo>
                  <a:pt x="1301" y="536"/>
                </a:lnTo>
                <a:lnTo>
                  <a:pt x="1309" y="490"/>
                </a:lnTo>
                <a:lnTo>
                  <a:pt x="1313" y="444"/>
                </a:lnTo>
                <a:lnTo>
                  <a:pt x="1317" y="397"/>
                </a:lnTo>
                <a:lnTo>
                  <a:pt x="1319" y="353"/>
                </a:lnTo>
                <a:lnTo>
                  <a:pt x="1320" y="307"/>
                </a:lnTo>
                <a:lnTo>
                  <a:pt x="1322" y="263"/>
                </a:lnTo>
                <a:lnTo>
                  <a:pt x="1305" y="179"/>
                </a:lnTo>
                <a:lnTo>
                  <a:pt x="1288" y="94"/>
                </a:lnTo>
                <a:lnTo>
                  <a:pt x="1288" y="85"/>
                </a:lnTo>
                <a:lnTo>
                  <a:pt x="1288" y="73"/>
                </a:lnTo>
                <a:lnTo>
                  <a:pt x="1290" y="63"/>
                </a:lnTo>
                <a:lnTo>
                  <a:pt x="1292" y="54"/>
                </a:lnTo>
                <a:lnTo>
                  <a:pt x="1294" y="46"/>
                </a:lnTo>
                <a:lnTo>
                  <a:pt x="1297" y="39"/>
                </a:lnTo>
                <a:lnTo>
                  <a:pt x="1301" y="31"/>
                </a:lnTo>
                <a:lnTo>
                  <a:pt x="1305" y="25"/>
                </a:lnTo>
                <a:lnTo>
                  <a:pt x="1309" y="19"/>
                </a:lnTo>
                <a:lnTo>
                  <a:pt x="1315" y="14"/>
                </a:lnTo>
                <a:lnTo>
                  <a:pt x="1320" y="10"/>
                </a:lnTo>
                <a:lnTo>
                  <a:pt x="1326" y="6"/>
                </a:lnTo>
                <a:lnTo>
                  <a:pt x="1332" y="4"/>
                </a:lnTo>
                <a:lnTo>
                  <a:pt x="1340" y="2"/>
                </a:lnTo>
                <a:lnTo>
                  <a:pt x="1347" y="0"/>
                </a:lnTo>
                <a:lnTo>
                  <a:pt x="1355" y="0"/>
                </a:lnTo>
                <a:lnTo>
                  <a:pt x="13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325812" y="3752850"/>
            <a:ext cx="1117600" cy="2162175"/>
          </a:xfrm>
          <a:custGeom>
            <a:avLst/>
            <a:gdLst/>
            <a:ahLst/>
            <a:cxnLst>
              <a:cxn ang="0">
                <a:pos x="313" y="10"/>
              </a:cxn>
              <a:cxn ang="0">
                <a:pos x="361" y="44"/>
              </a:cxn>
              <a:cxn ang="0">
                <a:pos x="457" y="110"/>
              </a:cxn>
              <a:cxn ang="0">
                <a:pos x="687" y="183"/>
              </a:cxn>
              <a:cxn ang="0">
                <a:pos x="927" y="219"/>
              </a:cxn>
              <a:cxn ang="0">
                <a:pos x="1092" y="227"/>
              </a:cxn>
              <a:cxn ang="0">
                <a:pos x="1175" y="261"/>
              </a:cxn>
              <a:cxn ang="0">
                <a:pos x="1257" y="334"/>
              </a:cxn>
              <a:cxn ang="0">
                <a:pos x="1343" y="438"/>
              </a:cxn>
              <a:cxn ang="0">
                <a:pos x="1393" y="520"/>
              </a:cxn>
              <a:cxn ang="0">
                <a:pos x="1407" y="582"/>
              </a:cxn>
              <a:cxn ang="0">
                <a:pos x="1376" y="653"/>
              </a:cxn>
              <a:cxn ang="0">
                <a:pos x="1332" y="734"/>
              </a:cxn>
              <a:cxn ang="0">
                <a:pos x="1278" y="877"/>
              </a:cxn>
              <a:cxn ang="0">
                <a:pos x="1230" y="1058"/>
              </a:cxn>
              <a:cxn ang="0">
                <a:pos x="1173" y="1313"/>
              </a:cxn>
              <a:cxn ang="0">
                <a:pos x="1111" y="1563"/>
              </a:cxn>
              <a:cxn ang="0">
                <a:pos x="1054" y="1776"/>
              </a:cxn>
              <a:cxn ang="0">
                <a:pos x="1000" y="1952"/>
              </a:cxn>
              <a:cxn ang="0">
                <a:pos x="950" y="2095"/>
              </a:cxn>
              <a:cxn ang="0">
                <a:pos x="888" y="2250"/>
              </a:cxn>
              <a:cxn ang="0">
                <a:pos x="783" y="2446"/>
              </a:cxn>
              <a:cxn ang="0">
                <a:pos x="670" y="2588"/>
              </a:cxn>
              <a:cxn ang="0">
                <a:pos x="572" y="2669"/>
              </a:cxn>
              <a:cxn ang="0">
                <a:pos x="495" y="2711"/>
              </a:cxn>
              <a:cxn ang="0">
                <a:pos x="432" y="2724"/>
              </a:cxn>
              <a:cxn ang="0">
                <a:pos x="368" y="2701"/>
              </a:cxn>
              <a:cxn ang="0">
                <a:pos x="320" y="2634"/>
              </a:cxn>
              <a:cxn ang="0">
                <a:pos x="274" y="2501"/>
              </a:cxn>
              <a:cxn ang="0">
                <a:pos x="182" y="2292"/>
              </a:cxn>
              <a:cxn ang="0">
                <a:pos x="51" y="2039"/>
              </a:cxn>
              <a:cxn ang="0">
                <a:pos x="5" y="1903"/>
              </a:cxn>
              <a:cxn ang="0">
                <a:pos x="69" y="1920"/>
              </a:cxn>
              <a:cxn ang="0">
                <a:pos x="194" y="2004"/>
              </a:cxn>
              <a:cxn ang="0">
                <a:pos x="297" y="2070"/>
              </a:cxn>
              <a:cxn ang="0">
                <a:pos x="380" y="2116"/>
              </a:cxn>
              <a:cxn ang="0">
                <a:pos x="437" y="2143"/>
              </a:cxn>
              <a:cxn ang="0">
                <a:pos x="472" y="2152"/>
              </a:cxn>
              <a:cxn ang="0">
                <a:pos x="514" y="2135"/>
              </a:cxn>
              <a:cxn ang="0">
                <a:pos x="554" y="2085"/>
              </a:cxn>
              <a:cxn ang="0">
                <a:pos x="595" y="2010"/>
              </a:cxn>
              <a:cxn ang="0">
                <a:pos x="645" y="1916"/>
              </a:cxn>
              <a:cxn ang="0">
                <a:pos x="697" y="1795"/>
              </a:cxn>
              <a:cxn ang="0">
                <a:pos x="750" y="1645"/>
              </a:cxn>
              <a:cxn ang="0">
                <a:pos x="804" y="1471"/>
              </a:cxn>
              <a:cxn ang="0">
                <a:pos x="858" y="1267"/>
              </a:cxn>
              <a:cxn ang="0">
                <a:pos x="913" y="972"/>
              </a:cxn>
              <a:cxn ang="0">
                <a:pos x="942" y="735"/>
              </a:cxn>
              <a:cxn ang="0">
                <a:pos x="946" y="578"/>
              </a:cxn>
              <a:cxn ang="0">
                <a:pos x="915" y="505"/>
              </a:cxn>
              <a:cxn ang="0">
                <a:pos x="848" y="457"/>
              </a:cxn>
              <a:cxn ang="0">
                <a:pos x="814" y="444"/>
              </a:cxn>
              <a:cxn ang="0">
                <a:pos x="789" y="436"/>
              </a:cxn>
              <a:cxn ang="0">
                <a:pos x="744" y="424"/>
              </a:cxn>
              <a:cxn ang="0">
                <a:pos x="679" y="405"/>
              </a:cxn>
              <a:cxn ang="0">
                <a:pos x="593" y="378"/>
              </a:cxn>
              <a:cxn ang="0">
                <a:pos x="489" y="344"/>
              </a:cxn>
              <a:cxn ang="0">
                <a:pos x="403" y="296"/>
              </a:cxn>
              <a:cxn ang="0">
                <a:pos x="313" y="209"/>
              </a:cxn>
              <a:cxn ang="0">
                <a:pos x="257" y="96"/>
              </a:cxn>
              <a:cxn ang="0">
                <a:pos x="251" y="42"/>
              </a:cxn>
              <a:cxn ang="0">
                <a:pos x="280" y="0"/>
              </a:cxn>
            </a:cxnLst>
            <a:rect l="0" t="0" r="r" b="b"/>
            <a:pathLst>
              <a:path w="1409" h="2724">
                <a:moveTo>
                  <a:pt x="290" y="0"/>
                </a:moveTo>
                <a:lnTo>
                  <a:pt x="293" y="0"/>
                </a:lnTo>
                <a:lnTo>
                  <a:pt x="297" y="2"/>
                </a:lnTo>
                <a:lnTo>
                  <a:pt x="301" y="4"/>
                </a:lnTo>
                <a:lnTo>
                  <a:pt x="307" y="6"/>
                </a:lnTo>
                <a:lnTo>
                  <a:pt x="313" y="10"/>
                </a:lnTo>
                <a:lnTo>
                  <a:pt x="318" y="14"/>
                </a:lnTo>
                <a:lnTo>
                  <a:pt x="326" y="17"/>
                </a:lnTo>
                <a:lnTo>
                  <a:pt x="334" y="23"/>
                </a:lnTo>
                <a:lnTo>
                  <a:pt x="341" y="31"/>
                </a:lnTo>
                <a:lnTo>
                  <a:pt x="351" y="37"/>
                </a:lnTo>
                <a:lnTo>
                  <a:pt x="361" y="44"/>
                </a:lnTo>
                <a:lnTo>
                  <a:pt x="372" y="54"/>
                </a:lnTo>
                <a:lnTo>
                  <a:pt x="382" y="64"/>
                </a:lnTo>
                <a:lnTo>
                  <a:pt x="395" y="73"/>
                </a:lnTo>
                <a:lnTo>
                  <a:pt x="407" y="83"/>
                </a:lnTo>
                <a:lnTo>
                  <a:pt x="420" y="94"/>
                </a:lnTo>
                <a:lnTo>
                  <a:pt x="457" y="110"/>
                </a:lnTo>
                <a:lnTo>
                  <a:pt x="495" y="125"/>
                </a:lnTo>
                <a:lnTo>
                  <a:pt x="533" y="138"/>
                </a:lnTo>
                <a:lnTo>
                  <a:pt x="572" y="152"/>
                </a:lnTo>
                <a:lnTo>
                  <a:pt x="610" y="163"/>
                </a:lnTo>
                <a:lnTo>
                  <a:pt x="649" y="173"/>
                </a:lnTo>
                <a:lnTo>
                  <a:pt x="687" y="183"/>
                </a:lnTo>
                <a:lnTo>
                  <a:pt x="727" y="192"/>
                </a:lnTo>
                <a:lnTo>
                  <a:pt x="766" y="200"/>
                </a:lnTo>
                <a:lnTo>
                  <a:pt x="806" y="206"/>
                </a:lnTo>
                <a:lnTo>
                  <a:pt x="846" y="211"/>
                </a:lnTo>
                <a:lnTo>
                  <a:pt x="887" y="215"/>
                </a:lnTo>
                <a:lnTo>
                  <a:pt x="927" y="219"/>
                </a:lnTo>
                <a:lnTo>
                  <a:pt x="967" y="221"/>
                </a:lnTo>
                <a:lnTo>
                  <a:pt x="1009" y="223"/>
                </a:lnTo>
                <a:lnTo>
                  <a:pt x="1050" y="223"/>
                </a:lnTo>
                <a:lnTo>
                  <a:pt x="1063" y="223"/>
                </a:lnTo>
                <a:lnTo>
                  <a:pt x="1079" y="225"/>
                </a:lnTo>
                <a:lnTo>
                  <a:pt x="1092" y="227"/>
                </a:lnTo>
                <a:lnTo>
                  <a:pt x="1105" y="231"/>
                </a:lnTo>
                <a:lnTo>
                  <a:pt x="1119" y="234"/>
                </a:lnTo>
                <a:lnTo>
                  <a:pt x="1134" y="240"/>
                </a:lnTo>
                <a:lnTo>
                  <a:pt x="1148" y="246"/>
                </a:lnTo>
                <a:lnTo>
                  <a:pt x="1161" y="254"/>
                </a:lnTo>
                <a:lnTo>
                  <a:pt x="1175" y="261"/>
                </a:lnTo>
                <a:lnTo>
                  <a:pt x="1188" y="271"/>
                </a:lnTo>
                <a:lnTo>
                  <a:pt x="1203" y="282"/>
                </a:lnTo>
                <a:lnTo>
                  <a:pt x="1217" y="294"/>
                </a:lnTo>
                <a:lnTo>
                  <a:pt x="1230" y="305"/>
                </a:lnTo>
                <a:lnTo>
                  <a:pt x="1244" y="319"/>
                </a:lnTo>
                <a:lnTo>
                  <a:pt x="1257" y="334"/>
                </a:lnTo>
                <a:lnTo>
                  <a:pt x="1272" y="352"/>
                </a:lnTo>
                <a:lnTo>
                  <a:pt x="1288" y="369"/>
                </a:lnTo>
                <a:lnTo>
                  <a:pt x="1303" y="388"/>
                </a:lnTo>
                <a:lnTo>
                  <a:pt x="1317" y="405"/>
                </a:lnTo>
                <a:lnTo>
                  <a:pt x="1330" y="423"/>
                </a:lnTo>
                <a:lnTo>
                  <a:pt x="1343" y="438"/>
                </a:lnTo>
                <a:lnTo>
                  <a:pt x="1355" y="453"/>
                </a:lnTo>
                <a:lnTo>
                  <a:pt x="1365" y="469"/>
                </a:lnTo>
                <a:lnTo>
                  <a:pt x="1374" y="482"/>
                </a:lnTo>
                <a:lnTo>
                  <a:pt x="1382" y="495"/>
                </a:lnTo>
                <a:lnTo>
                  <a:pt x="1388" y="509"/>
                </a:lnTo>
                <a:lnTo>
                  <a:pt x="1393" y="520"/>
                </a:lnTo>
                <a:lnTo>
                  <a:pt x="1399" y="532"/>
                </a:lnTo>
                <a:lnTo>
                  <a:pt x="1403" y="543"/>
                </a:lnTo>
                <a:lnTo>
                  <a:pt x="1405" y="553"/>
                </a:lnTo>
                <a:lnTo>
                  <a:pt x="1407" y="565"/>
                </a:lnTo>
                <a:lnTo>
                  <a:pt x="1409" y="572"/>
                </a:lnTo>
                <a:lnTo>
                  <a:pt x="1407" y="582"/>
                </a:lnTo>
                <a:lnTo>
                  <a:pt x="1405" y="591"/>
                </a:lnTo>
                <a:lnTo>
                  <a:pt x="1401" y="605"/>
                </a:lnTo>
                <a:lnTo>
                  <a:pt x="1393" y="618"/>
                </a:lnTo>
                <a:lnTo>
                  <a:pt x="1386" y="634"/>
                </a:lnTo>
                <a:lnTo>
                  <a:pt x="1382" y="643"/>
                </a:lnTo>
                <a:lnTo>
                  <a:pt x="1376" y="653"/>
                </a:lnTo>
                <a:lnTo>
                  <a:pt x="1370" y="662"/>
                </a:lnTo>
                <a:lnTo>
                  <a:pt x="1365" y="672"/>
                </a:lnTo>
                <a:lnTo>
                  <a:pt x="1359" y="684"/>
                </a:lnTo>
                <a:lnTo>
                  <a:pt x="1351" y="695"/>
                </a:lnTo>
                <a:lnTo>
                  <a:pt x="1342" y="714"/>
                </a:lnTo>
                <a:lnTo>
                  <a:pt x="1332" y="734"/>
                </a:lnTo>
                <a:lnTo>
                  <a:pt x="1322" y="757"/>
                </a:lnTo>
                <a:lnTo>
                  <a:pt x="1315" y="778"/>
                </a:lnTo>
                <a:lnTo>
                  <a:pt x="1305" y="801"/>
                </a:lnTo>
                <a:lnTo>
                  <a:pt x="1295" y="826"/>
                </a:lnTo>
                <a:lnTo>
                  <a:pt x="1288" y="851"/>
                </a:lnTo>
                <a:lnTo>
                  <a:pt x="1278" y="877"/>
                </a:lnTo>
                <a:lnTo>
                  <a:pt x="1270" y="904"/>
                </a:lnTo>
                <a:lnTo>
                  <a:pt x="1261" y="933"/>
                </a:lnTo>
                <a:lnTo>
                  <a:pt x="1253" y="962"/>
                </a:lnTo>
                <a:lnTo>
                  <a:pt x="1246" y="993"/>
                </a:lnTo>
                <a:lnTo>
                  <a:pt x="1238" y="1025"/>
                </a:lnTo>
                <a:lnTo>
                  <a:pt x="1230" y="1058"/>
                </a:lnTo>
                <a:lnTo>
                  <a:pt x="1223" y="1091"/>
                </a:lnTo>
                <a:lnTo>
                  <a:pt x="1215" y="1127"/>
                </a:lnTo>
                <a:lnTo>
                  <a:pt x="1203" y="1175"/>
                </a:lnTo>
                <a:lnTo>
                  <a:pt x="1194" y="1221"/>
                </a:lnTo>
                <a:lnTo>
                  <a:pt x="1182" y="1267"/>
                </a:lnTo>
                <a:lnTo>
                  <a:pt x="1173" y="1313"/>
                </a:lnTo>
                <a:lnTo>
                  <a:pt x="1161" y="1357"/>
                </a:lnTo>
                <a:lnTo>
                  <a:pt x="1151" y="1400"/>
                </a:lnTo>
                <a:lnTo>
                  <a:pt x="1140" y="1442"/>
                </a:lnTo>
                <a:lnTo>
                  <a:pt x="1130" y="1482"/>
                </a:lnTo>
                <a:lnTo>
                  <a:pt x="1121" y="1522"/>
                </a:lnTo>
                <a:lnTo>
                  <a:pt x="1111" y="1563"/>
                </a:lnTo>
                <a:lnTo>
                  <a:pt x="1100" y="1599"/>
                </a:lnTo>
                <a:lnTo>
                  <a:pt x="1090" y="1638"/>
                </a:lnTo>
                <a:lnTo>
                  <a:pt x="1080" y="1672"/>
                </a:lnTo>
                <a:lnTo>
                  <a:pt x="1071" y="1709"/>
                </a:lnTo>
                <a:lnTo>
                  <a:pt x="1061" y="1741"/>
                </a:lnTo>
                <a:lnTo>
                  <a:pt x="1054" y="1776"/>
                </a:lnTo>
                <a:lnTo>
                  <a:pt x="1044" y="1807"/>
                </a:lnTo>
                <a:lnTo>
                  <a:pt x="1034" y="1837"/>
                </a:lnTo>
                <a:lnTo>
                  <a:pt x="1025" y="1868"/>
                </a:lnTo>
                <a:lnTo>
                  <a:pt x="1017" y="1897"/>
                </a:lnTo>
                <a:lnTo>
                  <a:pt x="1007" y="1926"/>
                </a:lnTo>
                <a:lnTo>
                  <a:pt x="1000" y="1952"/>
                </a:lnTo>
                <a:lnTo>
                  <a:pt x="990" y="1979"/>
                </a:lnTo>
                <a:lnTo>
                  <a:pt x="983" y="2004"/>
                </a:lnTo>
                <a:lnTo>
                  <a:pt x="975" y="2027"/>
                </a:lnTo>
                <a:lnTo>
                  <a:pt x="965" y="2052"/>
                </a:lnTo>
                <a:lnTo>
                  <a:pt x="958" y="2073"/>
                </a:lnTo>
                <a:lnTo>
                  <a:pt x="950" y="2095"/>
                </a:lnTo>
                <a:lnTo>
                  <a:pt x="942" y="2116"/>
                </a:lnTo>
                <a:lnTo>
                  <a:pt x="935" y="2135"/>
                </a:lnTo>
                <a:lnTo>
                  <a:pt x="927" y="2154"/>
                </a:lnTo>
                <a:lnTo>
                  <a:pt x="919" y="2171"/>
                </a:lnTo>
                <a:lnTo>
                  <a:pt x="904" y="2212"/>
                </a:lnTo>
                <a:lnTo>
                  <a:pt x="888" y="2250"/>
                </a:lnTo>
                <a:lnTo>
                  <a:pt x="871" y="2286"/>
                </a:lnTo>
                <a:lnTo>
                  <a:pt x="854" y="2321"/>
                </a:lnTo>
                <a:lnTo>
                  <a:pt x="837" y="2354"/>
                </a:lnTo>
                <a:lnTo>
                  <a:pt x="819" y="2386"/>
                </a:lnTo>
                <a:lnTo>
                  <a:pt x="802" y="2417"/>
                </a:lnTo>
                <a:lnTo>
                  <a:pt x="783" y="2446"/>
                </a:lnTo>
                <a:lnTo>
                  <a:pt x="766" y="2473"/>
                </a:lnTo>
                <a:lnTo>
                  <a:pt x="746" y="2498"/>
                </a:lnTo>
                <a:lnTo>
                  <a:pt x="727" y="2523"/>
                </a:lnTo>
                <a:lnTo>
                  <a:pt x="708" y="2546"/>
                </a:lnTo>
                <a:lnTo>
                  <a:pt x="689" y="2567"/>
                </a:lnTo>
                <a:lnTo>
                  <a:pt x="670" y="2588"/>
                </a:lnTo>
                <a:lnTo>
                  <a:pt x="650" y="2605"/>
                </a:lnTo>
                <a:lnTo>
                  <a:pt x="631" y="2622"/>
                </a:lnTo>
                <a:lnTo>
                  <a:pt x="614" y="2636"/>
                </a:lnTo>
                <a:lnTo>
                  <a:pt x="601" y="2647"/>
                </a:lnTo>
                <a:lnTo>
                  <a:pt x="585" y="2657"/>
                </a:lnTo>
                <a:lnTo>
                  <a:pt x="572" y="2669"/>
                </a:lnTo>
                <a:lnTo>
                  <a:pt x="556" y="2676"/>
                </a:lnTo>
                <a:lnTo>
                  <a:pt x="543" y="2686"/>
                </a:lnTo>
                <a:lnTo>
                  <a:pt x="531" y="2693"/>
                </a:lnTo>
                <a:lnTo>
                  <a:pt x="518" y="2699"/>
                </a:lnTo>
                <a:lnTo>
                  <a:pt x="506" y="2705"/>
                </a:lnTo>
                <a:lnTo>
                  <a:pt x="495" y="2711"/>
                </a:lnTo>
                <a:lnTo>
                  <a:pt x="483" y="2715"/>
                </a:lnTo>
                <a:lnTo>
                  <a:pt x="472" y="2718"/>
                </a:lnTo>
                <a:lnTo>
                  <a:pt x="462" y="2720"/>
                </a:lnTo>
                <a:lnTo>
                  <a:pt x="451" y="2722"/>
                </a:lnTo>
                <a:lnTo>
                  <a:pt x="441" y="2724"/>
                </a:lnTo>
                <a:lnTo>
                  <a:pt x="432" y="2724"/>
                </a:lnTo>
                <a:lnTo>
                  <a:pt x="420" y="2724"/>
                </a:lnTo>
                <a:lnTo>
                  <a:pt x="409" y="2722"/>
                </a:lnTo>
                <a:lnTo>
                  <a:pt x="399" y="2718"/>
                </a:lnTo>
                <a:lnTo>
                  <a:pt x="387" y="2715"/>
                </a:lnTo>
                <a:lnTo>
                  <a:pt x="378" y="2709"/>
                </a:lnTo>
                <a:lnTo>
                  <a:pt x="368" y="2701"/>
                </a:lnTo>
                <a:lnTo>
                  <a:pt x="359" y="2693"/>
                </a:lnTo>
                <a:lnTo>
                  <a:pt x="351" y="2684"/>
                </a:lnTo>
                <a:lnTo>
                  <a:pt x="341" y="2672"/>
                </a:lnTo>
                <a:lnTo>
                  <a:pt x="334" y="2661"/>
                </a:lnTo>
                <a:lnTo>
                  <a:pt x="326" y="2647"/>
                </a:lnTo>
                <a:lnTo>
                  <a:pt x="320" y="2634"/>
                </a:lnTo>
                <a:lnTo>
                  <a:pt x="313" y="2617"/>
                </a:lnTo>
                <a:lnTo>
                  <a:pt x="307" y="2601"/>
                </a:lnTo>
                <a:lnTo>
                  <a:pt x="301" y="2582"/>
                </a:lnTo>
                <a:lnTo>
                  <a:pt x="295" y="2563"/>
                </a:lnTo>
                <a:lnTo>
                  <a:pt x="286" y="2532"/>
                </a:lnTo>
                <a:lnTo>
                  <a:pt x="274" y="2501"/>
                </a:lnTo>
                <a:lnTo>
                  <a:pt x="261" y="2471"/>
                </a:lnTo>
                <a:lnTo>
                  <a:pt x="247" y="2436"/>
                </a:lnTo>
                <a:lnTo>
                  <a:pt x="232" y="2404"/>
                </a:lnTo>
                <a:lnTo>
                  <a:pt x="217" y="2367"/>
                </a:lnTo>
                <a:lnTo>
                  <a:pt x="199" y="2331"/>
                </a:lnTo>
                <a:lnTo>
                  <a:pt x="182" y="2292"/>
                </a:lnTo>
                <a:lnTo>
                  <a:pt x="163" y="2254"/>
                </a:lnTo>
                <a:lnTo>
                  <a:pt x="142" y="2214"/>
                </a:lnTo>
                <a:lnTo>
                  <a:pt x="121" y="2171"/>
                </a:lnTo>
                <a:lnTo>
                  <a:pt x="98" y="2129"/>
                </a:lnTo>
                <a:lnTo>
                  <a:pt x="75" y="2083"/>
                </a:lnTo>
                <a:lnTo>
                  <a:pt x="51" y="2039"/>
                </a:lnTo>
                <a:lnTo>
                  <a:pt x="27" y="1991"/>
                </a:lnTo>
                <a:lnTo>
                  <a:pt x="0" y="1943"/>
                </a:lnTo>
                <a:lnTo>
                  <a:pt x="0" y="1929"/>
                </a:lnTo>
                <a:lnTo>
                  <a:pt x="2" y="1920"/>
                </a:lnTo>
                <a:lnTo>
                  <a:pt x="3" y="1910"/>
                </a:lnTo>
                <a:lnTo>
                  <a:pt x="5" y="1903"/>
                </a:lnTo>
                <a:lnTo>
                  <a:pt x="7" y="1897"/>
                </a:lnTo>
                <a:lnTo>
                  <a:pt x="11" y="1891"/>
                </a:lnTo>
                <a:lnTo>
                  <a:pt x="17" y="1889"/>
                </a:lnTo>
                <a:lnTo>
                  <a:pt x="23" y="1889"/>
                </a:lnTo>
                <a:lnTo>
                  <a:pt x="46" y="1904"/>
                </a:lnTo>
                <a:lnTo>
                  <a:pt x="69" y="1920"/>
                </a:lnTo>
                <a:lnTo>
                  <a:pt x="92" y="1935"/>
                </a:lnTo>
                <a:lnTo>
                  <a:pt x="113" y="1951"/>
                </a:lnTo>
                <a:lnTo>
                  <a:pt x="134" y="1964"/>
                </a:lnTo>
                <a:lnTo>
                  <a:pt x="155" y="1979"/>
                </a:lnTo>
                <a:lnTo>
                  <a:pt x="174" y="1991"/>
                </a:lnTo>
                <a:lnTo>
                  <a:pt x="194" y="2004"/>
                </a:lnTo>
                <a:lnTo>
                  <a:pt x="213" y="2016"/>
                </a:lnTo>
                <a:lnTo>
                  <a:pt x="232" y="2027"/>
                </a:lnTo>
                <a:lnTo>
                  <a:pt x="249" y="2039"/>
                </a:lnTo>
                <a:lnTo>
                  <a:pt x="266" y="2050"/>
                </a:lnTo>
                <a:lnTo>
                  <a:pt x="282" y="2060"/>
                </a:lnTo>
                <a:lnTo>
                  <a:pt x="297" y="2070"/>
                </a:lnTo>
                <a:lnTo>
                  <a:pt x="313" y="2077"/>
                </a:lnTo>
                <a:lnTo>
                  <a:pt x="328" y="2087"/>
                </a:lnTo>
                <a:lnTo>
                  <a:pt x="341" y="2095"/>
                </a:lnTo>
                <a:lnTo>
                  <a:pt x="355" y="2102"/>
                </a:lnTo>
                <a:lnTo>
                  <a:pt x="366" y="2108"/>
                </a:lnTo>
                <a:lnTo>
                  <a:pt x="380" y="2116"/>
                </a:lnTo>
                <a:lnTo>
                  <a:pt x="389" y="2121"/>
                </a:lnTo>
                <a:lnTo>
                  <a:pt x="401" y="2125"/>
                </a:lnTo>
                <a:lnTo>
                  <a:pt x="410" y="2131"/>
                </a:lnTo>
                <a:lnTo>
                  <a:pt x="420" y="2135"/>
                </a:lnTo>
                <a:lnTo>
                  <a:pt x="430" y="2139"/>
                </a:lnTo>
                <a:lnTo>
                  <a:pt x="437" y="2143"/>
                </a:lnTo>
                <a:lnTo>
                  <a:pt x="445" y="2144"/>
                </a:lnTo>
                <a:lnTo>
                  <a:pt x="451" y="2146"/>
                </a:lnTo>
                <a:lnTo>
                  <a:pt x="457" y="2148"/>
                </a:lnTo>
                <a:lnTo>
                  <a:pt x="462" y="2150"/>
                </a:lnTo>
                <a:lnTo>
                  <a:pt x="466" y="2150"/>
                </a:lnTo>
                <a:lnTo>
                  <a:pt x="472" y="2152"/>
                </a:lnTo>
                <a:lnTo>
                  <a:pt x="478" y="2150"/>
                </a:lnTo>
                <a:lnTo>
                  <a:pt x="485" y="2150"/>
                </a:lnTo>
                <a:lnTo>
                  <a:pt x="493" y="2146"/>
                </a:lnTo>
                <a:lnTo>
                  <a:pt x="501" y="2144"/>
                </a:lnTo>
                <a:lnTo>
                  <a:pt x="506" y="2139"/>
                </a:lnTo>
                <a:lnTo>
                  <a:pt x="514" y="2135"/>
                </a:lnTo>
                <a:lnTo>
                  <a:pt x="520" y="2129"/>
                </a:lnTo>
                <a:lnTo>
                  <a:pt x="528" y="2121"/>
                </a:lnTo>
                <a:lnTo>
                  <a:pt x="533" y="2114"/>
                </a:lnTo>
                <a:lnTo>
                  <a:pt x="541" y="2106"/>
                </a:lnTo>
                <a:lnTo>
                  <a:pt x="547" y="2096"/>
                </a:lnTo>
                <a:lnTo>
                  <a:pt x="554" y="2085"/>
                </a:lnTo>
                <a:lnTo>
                  <a:pt x="560" y="2075"/>
                </a:lnTo>
                <a:lnTo>
                  <a:pt x="566" y="2062"/>
                </a:lnTo>
                <a:lnTo>
                  <a:pt x="572" y="2050"/>
                </a:lnTo>
                <a:lnTo>
                  <a:pt x="579" y="2037"/>
                </a:lnTo>
                <a:lnTo>
                  <a:pt x="587" y="2024"/>
                </a:lnTo>
                <a:lnTo>
                  <a:pt x="595" y="2010"/>
                </a:lnTo>
                <a:lnTo>
                  <a:pt x="602" y="1997"/>
                </a:lnTo>
                <a:lnTo>
                  <a:pt x="612" y="1981"/>
                </a:lnTo>
                <a:lnTo>
                  <a:pt x="620" y="1966"/>
                </a:lnTo>
                <a:lnTo>
                  <a:pt x="627" y="1951"/>
                </a:lnTo>
                <a:lnTo>
                  <a:pt x="637" y="1933"/>
                </a:lnTo>
                <a:lnTo>
                  <a:pt x="645" y="1916"/>
                </a:lnTo>
                <a:lnTo>
                  <a:pt x="652" y="1897"/>
                </a:lnTo>
                <a:lnTo>
                  <a:pt x="662" y="1878"/>
                </a:lnTo>
                <a:lnTo>
                  <a:pt x="670" y="1858"/>
                </a:lnTo>
                <a:lnTo>
                  <a:pt x="679" y="1837"/>
                </a:lnTo>
                <a:lnTo>
                  <a:pt x="687" y="1816"/>
                </a:lnTo>
                <a:lnTo>
                  <a:pt x="697" y="1795"/>
                </a:lnTo>
                <a:lnTo>
                  <a:pt x="706" y="1772"/>
                </a:lnTo>
                <a:lnTo>
                  <a:pt x="714" y="1747"/>
                </a:lnTo>
                <a:lnTo>
                  <a:pt x="723" y="1724"/>
                </a:lnTo>
                <a:lnTo>
                  <a:pt x="731" y="1699"/>
                </a:lnTo>
                <a:lnTo>
                  <a:pt x="741" y="1672"/>
                </a:lnTo>
                <a:lnTo>
                  <a:pt x="750" y="1645"/>
                </a:lnTo>
                <a:lnTo>
                  <a:pt x="758" y="1618"/>
                </a:lnTo>
                <a:lnTo>
                  <a:pt x="768" y="1590"/>
                </a:lnTo>
                <a:lnTo>
                  <a:pt x="777" y="1561"/>
                </a:lnTo>
                <a:lnTo>
                  <a:pt x="785" y="1532"/>
                </a:lnTo>
                <a:lnTo>
                  <a:pt x="794" y="1501"/>
                </a:lnTo>
                <a:lnTo>
                  <a:pt x="804" y="1471"/>
                </a:lnTo>
                <a:lnTo>
                  <a:pt x="812" y="1438"/>
                </a:lnTo>
                <a:lnTo>
                  <a:pt x="821" y="1405"/>
                </a:lnTo>
                <a:lnTo>
                  <a:pt x="831" y="1373"/>
                </a:lnTo>
                <a:lnTo>
                  <a:pt x="839" y="1338"/>
                </a:lnTo>
                <a:lnTo>
                  <a:pt x="848" y="1304"/>
                </a:lnTo>
                <a:lnTo>
                  <a:pt x="858" y="1267"/>
                </a:lnTo>
                <a:lnTo>
                  <a:pt x="869" y="1213"/>
                </a:lnTo>
                <a:lnTo>
                  <a:pt x="879" y="1162"/>
                </a:lnTo>
                <a:lnTo>
                  <a:pt x="888" y="1112"/>
                </a:lnTo>
                <a:lnTo>
                  <a:pt x="898" y="1064"/>
                </a:lnTo>
                <a:lnTo>
                  <a:pt x="906" y="1018"/>
                </a:lnTo>
                <a:lnTo>
                  <a:pt x="913" y="972"/>
                </a:lnTo>
                <a:lnTo>
                  <a:pt x="919" y="929"/>
                </a:lnTo>
                <a:lnTo>
                  <a:pt x="925" y="887"/>
                </a:lnTo>
                <a:lnTo>
                  <a:pt x="931" y="847"/>
                </a:lnTo>
                <a:lnTo>
                  <a:pt x="935" y="808"/>
                </a:lnTo>
                <a:lnTo>
                  <a:pt x="938" y="770"/>
                </a:lnTo>
                <a:lnTo>
                  <a:pt x="942" y="735"/>
                </a:lnTo>
                <a:lnTo>
                  <a:pt x="944" y="701"/>
                </a:lnTo>
                <a:lnTo>
                  <a:pt x="946" y="668"/>
                </a:lnTo>
                <a:lnTo>
                  <a:pt x="948" y="638"/>
                </a:lnTo>
                <a:lnTo>
                  <a:pt x="948" y="607"/>
                </a:lnTo>
                <a:lnTo>
                  <a:pt x="948" y="591"/>
                </a:lnTo>
                <a:lnTo>
                  <a:pt x="946" y="578"/>
                </a:lnTo>
                <a:lnTo>
                  <a:pt x="944" y="565"/>
                </a:lnTo>
                <a:lnTo>
                  <a:pt x="940" y="551"/>
                </a:lnTo>
                <a:lnTo>
                  <a:pt x="935" y="540"/>
                </a:lnTo>
                <a:lnTo>
                  <a:pt x="929" y="528"/>
                </a:lnTo>
                <a:lnTo>
                  <a:pt x="923" y="517"/>
                </a:lnTo>
                <a:lnTo>
                  <a:pt x="915" y="505"/>
                </a:lnTo>
                <a:lnTo>
                  <a:pt x="906" y="495"/>
                </a:lnTo>
                <a:lnTo>
                  <a:pt x="896" y="486"/>
                </a:lnTo>
                <a:lnTo>
                  <a:pt x="885" y="478"/>
                </a:lnTo>
                <a:lnTo>
                  <a:pt x="873" y="471"/>
                </a:lnTo>
                <a:lnTo>
                  <a:pt x="862" y="463"/>
                </a:lnTo>
                <a:lnTo>
                  <a:pt x="848" y="457"/>
                </a:lnTo>
                <a:lnTo>
                  <a:pt x="833" y="449"/>
                </a:lnTo>
                <a:lnTo>
                  <a:pt x="817" y="446"/>
                </a:lnTo>
                <a:lnTo>
                  <a:pt x="817" y="444"/>
                </a:lnTo>
                <a:lnTo>
                  <a:pt x="816" y="444"/>
                </a:lnTo>
                <a:lnTo>
                  <a:pt x="816" y="444"/>
                </a:lnTo>
                <a:lnTo>
                  <a:pt x="814" y="444"/>
                </a:lnTo>
                <a:lnTo>
                  <a:pt x="810" y="444"/>
                </a:lnTo>
                <a:lnTo>
                  <a:pt x="808" y="442"/>
                </a:lnTo>
                <a:lnTo>
                  <a:pt x="804" y="442"/>
                </a:lnTo>
                <a:lnTo>
                  <a:pt x="800" y="440"/>
                </a:lnTo>
                <a:lnTo>
                  <a:pt x="794" y="438"/>
                </a:lnTo>
                <a:lnTo>
                  <a:pt x="789" y="436"/>
                </a:lnTo>
                <a:lnTo>
                  <a:pt x="783" y="436"/>
                </a:lnTo>
                <a:lnTo>
                  <a:pt x="777" y="434"/>
                </a:lnTo>
                <a:lnTo>
                  <a:pt x="769" y="432"/>
                </a:lnTo>
                <a:lnTo>
                  <a:pt x="762" y="428"/>
                </a:lnTo>
                <a:lnTo>
                  <a:pt x="754" y="426"/>
                </a:lnTo>
                <a:lnTo>
                  <a:pt x="744" y="424"/>
                </a:lnTo>
                <a:lnTo>
                  <a:pt x="735" y="421"/>
                </a:lnTo>
                <a:lnTo>
                  <a:pt x="725" y="419"/>
                </a:lnTo>
                <a:lnTo>
                  <a:pt x="714" y="415"/>
                </a:lnTo>
                <a:lnTo>
                  <a:pt x="702" y="411"/>
                </a:lnTo>
                <a:lnTo>
                  <a:pt x="691" y="409"/>
                </a:lnTo>
                <a:lnTo>
                  <a:pt x="679" y="405"/>
                </a:lnTo>
                <a:lnTo>
                  <a:pt x="666" y="401"/>
                </a:lnTo>
                <a:lnTo>
                  <a:pt x="652" y="398"/>
                </a:lnTo>
                <a:lnTo>
                  <a:pt x="637" y="392"/>
                </a:lnTo>
                <a:lnTo>
                  <a:pt x="624" y="388"/>
                </a:lnTo>
                <a:lnTo>
                  <a:pt x="608" y="384"/>
                </a:lnTo>
                <a:lnTo>
                  <a:pt x="593" y="378"/>
                </a:lnTo>
                <a:lnTo>
                  <a:pt x="576" y="375"/>
                </a:lnTo>
                <a:lnTo>
                  <a:pt x="558" y="369"/>
                </a:lnTo>
                <a:lnTo>
                  <a:pt x="541" y="363"/>
                </a:lnTo>
                <a:lnTo>
                  <a:pt x="522" y="357"/>
                </a:lnTo>
                <a:lnTo>
                  <a:pt x="506" y="352"/>
                </a:lnTo>
                <a:lnTo>
                  <a:pt x="489" y="344"/>
                </a:lnTo>
                <a:lnTo>
                  <a:pt x="474" y="336"/>
                </a:lnTo>
                <a:lnTo>
                  <a:pt x="458" y="328"/>
                </a:lnTo>
                <a:lnTo>
                  <a:pt x="443" y="321"/>
                </a:lnTo>
                <a:lnTo>
                  <a:pt x="430" y="313"/>
                </a:lnTo>
                <a:lnTo>
                  <a:pt x="416" y="304"/>
                </a:lnTo>
                <a:lnTo>
                  <a:pt x="403" y="296"/>
                </a:lnTo>
                <a:lnTo>
                  <a:pt x="376" y="277"/>
                </a:lnTo>
                <a:lnTo>
                  <a:pt x="353" y="256"/>
                </a:lnTo>
                <a:lnTo>
                  <a:pt x="343" y="244"/>
                </a:lnTo>
                <a:lnTo>
                  <a:pt x="332" y="232"/>
                </a:lnTo>
                <a:lnTo>
                  <a:pt x="322" y="221"/>
                </a:lnTo>
                <a:lnTo>
                  <a:pt x="313" y="209"/>
                </a:lnTo>
                <a:lnTo>
                  <a:pt x="299" y="186"/>
                </a:lnTo>
                <a:lnTo>
                  <a:pt x="286" y="163"/>
                </a:lnTo>
                <a:lnTo>
                  <a:pt x="276" y="144"/>
                </a:lnTo>
                <a:lnTo>
                  <a:pt x="266" y="123"/>
                </a:lnTo>
                <a:lnTo>
                  <a:pt x="259" y="104"/>
                </a:lnTo>
                <a:lnTo>
                  <a:pt x="257" y="96"/>
                </a:lnTo>
                <a:lnTo>
                  <a:pt x="255" y="87"/>
                </a:lnTo>
                <a:lnTo>
                  <a:pt x="253" y="77"/>
                </a:lnTo>
                <a:lnTo>
                  <a:pt x="251" y="69"/>
                </a:lnTo>
                <a:lnTo>
                  <a:pt x="249" y="62"/>
                </a:lnTo>
                <a:lnTo>
                  <a:pt x="249" y="54"/>
                </a:lnTo>
                <a:lnTo>
                  <a:pt x="251" y="42"/>
                </a:lnTo>
                <a:lnTo>
                  <a:pt x="251" y="31"/>
                </a:lnTo>
                <a:lnTo>
                  <a:pt x="255" y="21"/>
                </a:lnTo>
                <a:lnTo>
                  <a:pt x="259" y="14"/>
                </a:lnTo>
                <a:lnTo>
                  <a:pt x="265" y="8"/>
                </a:lnTo>
                <a:lnTo>
                  <a:pt x="272" y="4"/>
                </a:lnTo>
                <a:lnTo>
                  <a:pt x="280" y="0"/>
                </a:lnTo>
                <a:lnTo>
                  <a:pt x="290" y="0"/>
                </a:lnTo>
                <a:lnTo>
                  <a:pt x="290" y="0"/>
                </a:lnTo>
                <a:lnTo>
                  <a:pt x="29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641850" y="2922587"/>
            <a:ext cx="1531937" cy="561975"/>
          </a:xfrm>
          <a:custGeom>
            <a:avLst/>
            <a:gdLst/>
            <a:ahLst/>
            <a:cxnLst>
              <a:cxn ang="0">
                <a:pos x="1538" y="4"/>
              </a:cxn>
              <a:cxn ang="0">
                <a:pos x="1588" y="19"/>
              </a:cxn>
              <a:cxn ang="0">
                <a:pos x="1661" y="46"/>
              </a:cxn>
              <a:cxn ang="0">
                <a:pos x="1755" y="83"/>
              </a:cxn>
              <a:cxn ang="0">
                <a:pos x="1832" y="129"/>
              </a:cxn>
              <a:cxn ang="0">
                <a:pos x="1882" y="169"/>
              </a:cxn>
              <a:cxn ang="0">
                <a:pos x="1914" y="205"/>
              </a:cxn>
              <a:cxn ang="0">
                <a:pos x="1928" y="236"/>
              </a:cxn>
              <a:cxn ang="0">
                <a:pos x="1926" y="267"/>
              </a:cxn>
              <a:cxn ang="0">
                <a:pos x="1910" y="294"/>
              </a:cxn>
              <a:cxn ang="0">
                <a:pos x="1882" y="315"/>
              </a:cxn>
              <a:cxn ang="0">
                <a:pos x="1839" y="328"/>
              </a:cxn>
              <a:cxn ang="0">
                <a:pos x="1745" y="342"/>
              </a:cxn>
              <a:cxn ang="0">
                <a:pos x="1628" y="361"/>
              </a:cxn>
              <a:cxn ang="0">
                <a:pos x="1503" y="386"/>
              </a:cxn>
              <a:cxn ang="0">
                <a:pos x="1371" y="417"/>
              </a:cxn>
              <a:cxn ang="0">
                <a:pos x="1231" y="453"/>
              </a:cxn>
              <a:cxn ang="0">
                <a:pos x="1081" y="493"/>
              </a:cxn>
              <a:cxn ang="0">
                <a:pos x="924" y="541"/>
              </a:cxn>
              <a:cxn ang="0">
                <a:pos x="757" y="593"/>
              </a:cxn>
              <a:cxn ang="0">
                <a:pos x="653" y="626"/>
              </a:cxn>
              <a:cxn ang="0">
                <a:pos x="582" y="647"/>
              </a:cxn>
              <a:cxn ang="0">
                <a:pos x="519" y="666"/>
              </a:cxn>
              <a:cxn ang="0">
                <a:pos x="467" y="680"/>
              </a:cxn>
              <a:cxn ang="0">
                <a:pos x="423" y="693"/>
              </a:cxn>
              <a:cxn ang="0">
                <a:pos x="390" y="701"/>
              </a:cxn>
              <a:cxn ang="0">
                <a:pos x="367" y="706"/>
              </a:cxn>
              <a:cxn ang="0">
                <a:pos x="353" y="708"/>
              </a:cxn>
              <a:cxn ang="0">
                <a:pos x="284" y="705"/>
              </a:cxn>
              <a:cxn ang="0">
                <a:pos x="188" y="689"/>
              </a:cxn>
              <a:cxn ang="0">
                <a:pos x="110" y="662"/>
              </a:cxn>
              <a:cxn ang="0">
                <a:pos x="52" y="633"/>
              </a:cxn>
              <a:cxn ang="0">
                <a:pos x="16" y="603"/>
              </a:cxn>
              <a:cxn ang="0">
                <a:pos x="0" y="568"/>
              </a:cxn>
              <a:cxn ang="0">
                <a:pos x="6" y="539"/>
              </a:cxn>
              <a:cxn ang="0">
                <a:pos x="25" y="528"/>
              </a:cxn>
              <a:cxn ang="0">
                <a:pos x="50" y="520"/>
              </a:cxn>
              <a:cxn ang="0">
                <a:pos x="144" y="499"/>
              </a:cxn>
              <a:cxn ang="0">
                <a:pos x="269" y="465"/>
              </a:cxn>
              <a:cxn ang="0">
                <a:pos x="403" y="424"/>
              </a:cxn>
              <a:cxn ang="0">
                <a:pos x="547" y="376"/>
              </a:cxn>
              <a:cxn ang="0">
                <a:pos x="703" y="321"/>
              </a:cxn>
              <a:cxn ang="0">
                <a:pos x="868" y="257"/>
              </a:cxn>
              <a:cxn ang="0">
                <a:pos x="1043" y="188"/>
              </a:cxn>
              <a:cxn ang="0">
                <a:pos x="1229" y="109"/>
              </a:cxn>
              <a:cxn ang="0">
                <a:pos x="1350" y="58"/>
              </a:cxn>
              <a:cxn ang="0">
                <a:pos x="1427" y="27"/>
              </a:cxn>
              <a:cxn ang="0">
                <a:pos x="1480" y="8"/>
              </a:cxn>
              <a:cxn ang="0">
                <a:pos x="1511" y="0"/>
              </a:cxn>
            </a:cxnLst>
            <a:rect l="0" t="0" r="r" b="b"/>
            <a:pathLst>
              <a:path w="1930" h="708">
                <a:moveTo>
                  <a:pt x="1515" y="0"/>
                </a:moveTo>
                <a:lnTo>
                  <a:pt x="1521" y="0"/>
                </a:lnTo>
                <a:lnTo>
                  <a:pt x="1528" y="2"/>
                </a:lnTo>
                <a:lnTo>
                  <a:pt x="1538" y="4"/>
                </a:lnTo>
                <a:lnTo>
                  <a:pt x="1548" y="6"/>
                </a:lnTo>
                <a:lnTo>
                  <a:pt x="1559" y="10"/>
                </a:lnTo>
                <a:lnTo>
                  <a:pt x="1572" y="13"/>
                </a:lnTo>
                <a:lnTo>
                  <a:pt x="1588" y="19"/>
                </a:lnTo>
                <a:lnTo>
                  <a:pt x="1603" y="25"/>
                </a:lnTo>
                <a:lnTo>
                  <a:pt x="1620" y="31"/>
                </a:lnTo>
                <a:lnTo>
                  <a:pt x="1640" y="38"/>
                </a:lnTo>
                <a:lnTo>
                  <a:pt x="1661" y="46"/>
                </a:lnTo>
                <a:lnTo>
                  <a:pt x="1682" y="54"/>
                </a:lnTo>
                <a:lnTo>
                  <a:pt x="1705" y="63"/>
                </a:lnTo>
                <a:lnTo>
                  <a:pt x="1730" y="73"/>
                </a:lnTo>
                <a:lnTo>
                  <a:pt x="1755" y="83"/>
                </a:lnTo>
                <a:lnTo>
                  <a:pt x="1782" y="94"/>
                </a:lnTo>
                <a:lnTo>
                  <a:pt x="1799" y="106"/>
                </a:lnTo>
                <a:lnTo>
                  <a:pt x="1816" y="117"/>
                </a:lnTo>
                <a:lnTo>
                  <a:pt x="1832" y="129"/>
                </a:lnTo>
                <a:lnTo>
                  <a:pt x="1845" y="138"/>
                </a:lnTo>
                <a:lnTo>
                  <a:pt x="1859" y="150"/>
                </a:lnTo>
                <a:lnTo>
                  <a:pt x="1870" y="159"/>
                </a:lnTo>
                <a:lnTo>
                  <a:pt x="1882" y="169"/>
                </a:lnTo>
                <a:lnTo>
                  <a:pt x="1891" y="179"/>
                </a:lnTo>
                <a:lnTo>
                  <a:pt x="1901" y="188"/>
                </a:lnTo>
                <a:lnTo>
                  <a:pt x="1908" y="198"/>
                </a:lnTo>
                <a:lnTo>
                  <a:pt x="1914" y="205"/>
                </a:lnTo>
                <a:lnTo>
                  <a:pt x="1920" y="215"/>
                </a:lnTo>
                <a:lnTo>
                  <a:pt x="1924" y="223"/>
                </a:lnTo>
                <a:lnTo>
                  <a:pt x="1928" y="230"/>
                </a:lnTo>
                <a:lnTo>
                  <a:pt x="1928" y="236"/>
                </a:lnTo>
                <a:lnTo>
                  <a:pt x="1930" y="244"/>
                </a:lnTo>
                <a:lnTo>
                  <a:pt x="1930" y="251"/>
                </a:lnTo>
                <a:lnTo>
                  <a:pt x="1928" y="259"/>
                </a:lnTo>
                <a:lnTo>
                  <a:pt x="1926" y="267"/>
                </a:lnTo>
                <a:lnTo>
                  <a:pt x="1922" y="275"/>
                </a:lnTo>
                <a:lnTo>
                  <a:pt x="1920" y="282"/>
                </a:lnTo>
                <a:lnTo>
                  <a:pt x="1914" y="288"/>
                </a:lnTo>
                <a:lnTo>
                  <a:pt x="1910" y="294"/>
                </a:lnTo>
                <a:lnTo>
                  <a:pt x="1903" y="299"/>
                </a:lnTo>
                <a:lnTo>
                  <a:pt x="1897" y="305"/>
                </a:lnTo>
                <a:lnTo>
                  <a:pt x="1889" y="309"/>
                </a:lnTo>
                <a:lnTo>
                  <a:pt x="1882" y="315"/>
                </a:lnTo>
                <a:lnTo>
                  <a:pt x="1872" y="319"/>
                </a:lnTo>
                <a:lnTo>
                  <a:pt x="1862" y="323"/>
                </a:lnTo>
                <a:lnTo>
                  <a:pt x="1851" y="324"/>
                </a:lnTo>
                <a:lnTo>
                  <a:pt x="1839" y="328"/>
                </a:lnTo>
                <a:lnTo>
                  <a:pt x="1828" y="330"/>
                </a:lnTo>
                <a:lnTo>
                  <a:pt x="1801" y="334"/>
                </a:lnTo>
                <a:lnTo>
                  <a:pt x="1772" y="338"/>
                </a:lnTo>
                <a:lnTo>
                  <a:pt x="1745" y="342"/>
                </a:lnTo>
                <a:lnTo>
                  <a:pt x="1716" y="346"/>
                </a:lnTo>
                <a:lnTo>
                  <a:pt x="1688" y="351"/>
                </a:lnTo>
                <a:lnTo>
                  <a:pt x="1659" y="357"/>
                </a:lnTo>
                <a:lnTo>
                  <a:pt x="1628" y="361"/>
                </a:lnTo>
                <a:lnTo>
                  <a:pt x="1597" y="367"/>
                </a:lnTo>
                <a:lnTo>
                  <a:pt x="1567" y="372"/>
                </a:lnTo>
                <a:lnTo>
                  <a:pt x="1536" y="380"/>
                </a:lnTo>
                <a:lnTo>
                  <a:pt x="1503" y="386"/>
                </a:lnTo>
                <a:lnTo>
                  <a:pt x="1471" y="394"/>
                </a:lnTo>
                <a:lnTo>
                  <a:pt x="1438" y="401"/>
                </a:lnTo>
                <a:lnTo>
                  <a:pt x="1405" y="409"/>
                </a:lnTo>
                <a:lnTo>
                  <a:pt x="1371" y="417"/>
                </a:lnTo>
                <a:lnTo>
                  <a:pt x="1336" y="426"/>
                </a:lnTo>
                <a:lnTo>
                  <a:pt x="1302" y="434"/>
                </a:lnTo>
                <a:lnTo>
                  <a:pt x="1265" y="443"/>
                </a:lnTo>
                <a:lnTo>
                  <a:pt x="1231" y="453"/>
                </a:lnTo>
                <a:lnTo>
                  <a:pt x="1194" y="463"/>
                </a:lnTo>
                <a:lnTo>
                  <a:pt x="1156" y="472"/>
                </a:lnTo>
                <a:lnTo>
                  <a:pt x="1119" y="484"/>
                </a:lnTo>
                <a:lnTo>
                  <a:pt x="1081" y="493"/>
                </a:lnTo>
                <a:lnTo>
                  <a:pt x="1043" y="505"/>
                </a:lnTo>
                <a:lnTo>
                  <a:pt x="1002" y="516"/>
                </a:lnTo>
                <a:lnTo>
                  <a:pt x="964" y="528"/>
                </a:lnTo>
                <a:lnTo>
                  <a:pt x="924" y="541"/>
                </a:lnTo>
                <a:lnTo>
                  <a:pt x="883" y="553"/>
                </a:lnTo>
                <a:lnTo>
                  <a:pt x="841" y="566"/>
                </a:lnTo>
                <a:lnTo>
                  <a:pt x="799" y="580"/>
                </a:lnTo>
                <a:lnTo>
                  <a:pt x="757" y="593"/>
                </a:lnTo>
                <a:lnTo>
                  <a:pt x="714" y="607"/>
                </a:lnTo>
                <a:lnTo>
                  <a:pt x="693" y="614"/>
                </a:lnTo>
                <a:lnTo>
                  <a:pt x="674" y="620"/>
                </a:lnTo>
                <a:lnTo>
                  <a:pt x="653" y="626"/>
                </a:lnTo>
                <a:lnTo>
                  <a:pt x="634" y="632"/>
                </a:lnTo>
                <a:lnTo>
                  <a:pt x="616" y="637"/>
                </a:lnTo>
                <a:lnTo>
                  <a:pt x="599" y="643"/>
                </a:lnTo>
                <a:lnTo>
                  <a:pt x="582" y="647"/>
                </a:lnTo>
                <a:lnTo>
                  <a:pt x="565" y="653"/>
                </a:lnTo>
                <a:lnTo>
                  <a:pt x="549" y="657"/>
                </a:lnTo>
                <a:lnTo>
                  <a:pt x="534" y="660"/>
                </a:lnTo>
                <a:lnTo>
                  <a:pt x="519" y="666"/>
                </a:lnTo>
                <a:lnTo>
                  <a:pt x="505" y="670"/>
                </a:lnTo>
                <a:lnTo>
                  <a:pt x="492" y="674"/>
                </a:lnTo>
                <a:lnTo>
                  <a:pt x="478" y="678"/>
                </a:lnTo>
                <a:lnTo>
                  <a:pt x="467" y="680"/>
                </a:lnTo>
                <a:lnTo>
                  <a:pt x="455" y="683"/>
                </a:lnTo>
                <a:lnTo>
                  <a:pt x="444" y="687"/>
                </a:lnTo>
                <a:lnTo>
                  <a:pt x="432" y="689"/>
                </a:lnTo>
                <a:lnTo>
                  <a:pt x="423" y="693"/>
                </a:lnTo>
                <a:lnTo>
                  <a:pt x="413" y="695"/>
                </a:lnTo>
                <a:lnTo>
                  <a:pt x="405" y="697"/>
                </a:lnTo>
                <a:lnTo>
                  <a:pt x="398" y="699"/>
                </a:lnTo>
                <a:lnTo>
                  <a:pt x="390" y="701"/>
                </a:lnTo>
                <a:lnTo>
                  <a:pt x="384" y="703"/>
                </a:lnTo>
                <a:lnTo>
                  <a:pt x="377" y="705"/>
                </a:lnTo>
                <a:lnTo>
                  <a:pt x="371" y="705"/>
                </a:lnTo>
                <a:lnTo>
                  <a:pt x="367" y="706"/>
                </a:lnTo>
                <a:lnTo>
                  <a:pt x="363" y="706"/>
                </a:lnTo>
                <a:lnTo>
                  <a:pt x="359" y="708"/>
                </a:lnTo>
                <a:lnTo>
                  <a:pt x="355" y="708"/>
                </a:lnTo>
                <a:lnTo>
                  <a:pt x="353" y="708"/>
                </a:lnTo>
                <a:lnTo>
                  <a:pt x="352" y="708"/>
                </a:lnTo>
                <a:lnTo>
                  <a:pt x="330" y="708"/>
                </a:lnTo>
                <a:lnTo>
                  <a:pt x="307" y="706"/>
                </a:lnTo>
                <a:lnTo>
                  <a:pt x="284" y="705"/>
                </a:lnTo>
                <a:lnTo>
                  <a:pt x="261" y="703"/>
                </a:lnTo>
                <a:lnTo>
                  <a:pt x="238" y="699"/>
                </a:lnTo>
                <a:lnTo>
                  <a:pt x="213" y="695"/>
                </a:lnTo>
                <a:lnTo>
                  <a:pt x="188" y="689"/>
                </a:lnTo>
                <a:lnTo>
                  <a:pt x="163" y="681"/>
                </a:lnTo>
                <a:lnTo>
                  <a:pt x="144" y="676"/>
                </a:lnTo>
                <a:lnTo>
                  <a:pt x="127" y="668"/>
                </a:lnTo>
                <a:lnTo>
                  <a:pt x="110" y="662"/>
                </a:lnTo>
                <a:lnTo>
                  <a:pt x="92" y="655"/>
                </a:lnTo>
                <a:lnTo>
                  <a:pt x="79" y="647"/>
                </a:lnTo>
                <a:lnTo>
                  <a:pt x="66" y="641"/>
                </a:lnTo>
                <a:lnTo>
                  <a:pt x="52" y="633"/>
                </a:lnTo>
                <a:lnTo>
                  <a:pt x="41" y="626"/>
                </a:lnTo>
                <a:lnTo>
                  <a:pt x="31" y="618"/>
                </a:lnTo>
                <a:lnTo>
                  <a:pt x="23" y="610"/>
                </a:lnTo>
                <a:lnTo>
                  <a:pt x="16" y="603"/>
                </a:lnTo>
                <a:lnTo>
                  <a:pt x="10" y="593"/>
                </a:lnTo>
                <a:lnTo>
                  <a:pt x="6" y="586"/>
                </a:lnTo>
                <a:lnTo>
                  <a:pt x="2" y="578"/>
                </a:lnTo>
                <a:lnTo>
                  <a:pt x="0" y="568"/>
                </a:lnTo>
                <a:lnTo>
                  <a:pt x="0" y="561"/>
                </a:lnTo>
                <a:lnTo>
                  <a:pt x="0" y="553"/>
                </a:lnTo>
                <a:lnTo>
                  <a:pt x="2" y="547"/>
                </a:lnTo>
                <a:lnTo>
                  <a:pt x="6" y="539"/>
                </a:lnTo>
                <a:lnTo>
                  <a:pt x="14" y="536"/>
                </a:lnTo>
                <a:lnTo>
                  <a:pt x="18" y="532"/>
                </a:lnTo>
                <a:lnTo>
                  <a:pt x="21" y="530"/>
                </a:lnTo>
                <a:lnTo>
                  <a:pt x="25" y="528"/>
                </a:lnTo>
                <a:lnTo>
                  <a:pt x="31" y="526"/>
                </a:lnTo>
                <a:lnTo>
                  <a:pt x="37" y="524"/>
                </a:lnTo>
                <a:lnTo>
                  <a:pt x="43" y="522"/>
                </a:lnTo>
                <a:lnTo>
                  <a:pt x="50" y="520"/>
                </a:lnTo>
                <a:lnTo>
                  <a:pt x="56" y="520"/>
                </a:lnTo>
                <a:lnTo>
                  <a:pt x="85" y="513"/>
                </a:lnTo>
                <a:lnTo>
                  <a:pt x="114" y="507"/>
                </a:lnTo>
                <a:lnTo>
                  <a:pt x="144" y="499"/>
                </a:lnTo>
                <a:lnTo>
                  <a:pt x="175" y="491"/>
                </a:lnTo>
                <a:lnTo>
                  <a:pt x="206" y="482"/>
                </a:lnTo>
                <a:lnTo>
                  <a:pt x="236" y="474"/>
                </a:lnTo>
                <a:lnTo>
                  <a:pt x="269" y="465"/>
                </a:lnTo>
                <a:lnTo>
                  <a:pt x="302" y="455"/>
                </a:lnTo>
                <a:lnTo>
                  <a:pt x="334" y="445"/>
                </a:lnTo>
                <a:lnTo>
                  <a:pt x="369" y="434"/>
                </a:lnTo>
                <a:lnTo>
                  <a:pt x="403" y="424"/>
                </a:lnTo>
                <a:lnTo>
                  <a:pt x="438" y="413"/>
                </a:lnTo>
                <a:lnTo>
                  <a:pt x="474" y="401"/>
                </a:lnTo>
                <a:lnTo>
                  <a:pt x="511" y="388"/>
                </a:lnTo>
                <a:lnTo>
                  <a:pt x="547" y="376"/>
                </a:lnTo>
                <a:lnTo>
                  <a:pt x="586" y="363"/>
                </a:lnTo>
                <a:lnTo>
                  <a:pt x="624" y="349"/>
                </a:lnTo>
                <a:lnTo>
                  <a:pt x="663" y="336"/>
                </a:lnTo>
                <a:lnTo>
                  <a:pt x="703" y="321"/>
                </a:lnTo>
                <a:lnTo>
                  <a:pt x="743" y="305"/>
                </a:lnTo>
                <a:lnTo>
                  <a:pt x="784" y="290"/>
                </a:lnTo>
                <a:lnTo>
                  <a:pt x="826" y="275"/>
                </a:lnTo>
                <a:lnTo>
                  <a:pt x="868" y="257"/>
                </a:lnTo>
                <a:lnTo>
                  <a:pt x="910" y="242"/>
                </a:lnTo>
                <a:lnTo>
                  <a:pt x="954" y="225"/>
                </a:lnTo>
                <a:lnTo>
                  <a:pt x="999" y="205"/>
                </a:lnTo>
                <a:lnTo>
                  <a:pt x="1043" y="188"/>
                </a:lnTo>
                <a:lnTo>
                  <a:pt x="1089" y="169"/>
                </a:lnTo>
                <a:lnTo>
                  <a:pt x="1135" y="150"/>
                </a:lnTo>
                <a:lnTo>
                  <a:pt x="1181" y="129"/>
                </a:lnTo>
                <a:lnTo>
                  <a:pt x="1229" y="109"/>
                </a:lnTo>
                <a:lnTo>
                  <a:pt x="1277" y="88"/>
                </a:lnTo>
                <a:lnTo>
                  <a:pt x="1302" y="77"/>
                </a:lnTo>
                <a:lnTo>
                  <a:pt x="1327" y="67"/>
                </a:lnTo>
                <a:lnTo>
                  <a:pt x="1350" y="58"/>
                </a:lnTo>
                <a:lnTo>
                  <a:pt x="1371" y="48"/>
                </a:lnTo>
                <a:lnTo>
                  <a:pt x="1390" y="40"/>
                </a:lnTo>
                <a:lnTo>
                  <a:pt x="1409" y="33"/>
                </a:lnTo>
                <a:lnTo>
                  <a:pt x="1427" y="27"/>
                </a:lnTo>
                <a:lnTo>
                  <a:pt x="1442" y="21"/>
                </a:lnTo>
                <a:lnTo>
                  <a:pt x="1457" y="15"/>
                </a:lnTo>
                <a:lnTo>
                  <a:pt x="1469" y="12"/>
                </a:lnTo>
                <a:lnTo>
                  <a:pt x="1480" y="8"/>
                </a:lnTo>
                <a:lnTo>
                  <a:pt x="1490" y="6"/>
                </a:lnTo>
                <a:lnTo>
                  <a:pt x="1500" y="4"/>
                </a:lnTo>
                <a:lnTo>
                  <a:pt x="1505" y="2"/>
                </a:lnTo>
                <a:lnTo>
                  <a:pt x="1511" y="0"/>
                </a:lnTo>
                <a:lnTo>
                  <a:pt x="1515" y="0"/>
                </a:lnTo>
                <a:lnTo>
                  <a:pt x="1515" y="0"/>
                </a:lnTo>
                <a:lnTo>
                  <a:pt x="151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087812" y="3260725"/>
            <a:ext cx="1468438" cy="2374900"/>
          </a:xfrm>
          <a:custGeom>
            <a:avLst/>
            <a:gdLst/>
            <a:ahLst/>
            <a:cxnLst>
              <a:cxn ang="0">
                <a:pos x="1505" y="4"/>
              </a:cxn>
              <a:cxn ang="0">
                <a:pos x="1568" y="31"/>
              </a:cxn>
              <a:cxn ang="0">
                <a:pos x="1637" y="77"/>
              </a:cxn>
              <a:cxn ang="0">
                <a:pos x="1706" y="146"/>
              </a:cxn>
              <a:cxn ang="0">
                <a:pos x="1768" y="213"/>
              </a:cxn>
              <a:cxn ang="0">
                <a:pos x="1810" y="275"/>
              </a:cxn>
              <a:cxn ang="0">
                <a:pos x="1839" y="334"/>
              </a:cxn>
              <a:cxn ang="0">
                <a:pos x="1850" y="396"/>
              </a:cxn>
              <a:cxn ang="0">
                <a:pos x="1842" y="455"/>
              </a:cxn>
              <a:cxn ang="0">
                <a:pos x="1827" y="503"/>
              </a:cxn>
              <a:cxn ang="0">
                <a:pos x="1810" y="551"/>
              </a:cxn>
              <a:cxn ang="0">
                <a:pos x="1773" y="735"/>
              </a:cxn>
              <a:cxn ang="0">
                <a:pos x="1733" y="947"/>
              </a:cxn>
              <a:cxn ang="0">
                <a:pos x="1712" y="1119"/>
              </a:cxn>
              <a:cxn ang="0">
                <a:pos x="1689" y="1273"/>
              </a:cxn>
              <a:cxn ang="0">
                <a:pos x="1662" y="1419"/>
              </a:cxn>
              <a:cxn ang="0">
                <a:pos x="1631" y="1557"/>
              </a:cxn>
              <a:cxn ang="0">
                <a:pos x="1595" y="1686"/>
              </a:cxn>
              <a:cxn ang="0">
                <a:pos x="1556" y="1808"/>
              </a:cxn>
              <a:cxn ang="0">
                <a:pos x="1478" y="2004"/>
              </a:cxn>
              <a:cxn ang="0">
                <a:pos x="1410" y="2146"/>
              </a:cxn>
              <a:cxn ang="0">
                <a:pos x="1347" y="2261"/>
              </a:cxn>
              <a:cxn ang="0">
                <a:pos x="1280" y="2365"/>
              </a:cxn>
              <a:cxn ang="0">
                <a:pos x="1205" y="2463"/>
              </a:cxn>
              <a:cxn ang="0">
                <a:pos x="1124" y="2551"/>
              </a:cxn>
              <a:cxn ang="0">
                <a:pos x="1040" y="2632"/>
              </a:cxn>
              <a:cxn ang="0">
                <a:pos x="948" y="2705"/>
              </a:cxn>
              <a:cxn ang="0">
                <a:pos x="852" y="2770"/>
              </a:cxn>
              <a:cxn ang="0">
                <a:pos x="702" y="2857"/>
              </a:cxn>
              <a:cxn ang="0">
                <a:pos x="525" y="2930"/>
              </a:cxn>
              <a:cxn ang="0">
                <a:pos x="343" y="2974"/>
              </a:cxn>
              <a:cxn ang="0">
                <a:pos x="155" y="2993"/>
              </a:cxn>
              <a:cxn ang="0">
                <a:pos x="71" y="2993"/>
              </a:cxn>
              <a:cxn ang="0">
                <a:pos x="32" y="2989"/>
              </a:cxn>
              <a:cxn ang="0">
                <a:pos x="9" y="2981"/>
              </a:cxn>
              <a:cxn ang="0">
                <a:pos x="0" y="2970"/>
              </a:cxn>
              <a:cxn ang="0">
                <a:pos x="3" y="2949"/>
              </a:cxn>
              <a:cxn ang="0">
                <a:pos x="23" y="2926"/>
              </a:cxn>
              <a:cxn ang="0">
                <a:pos x="57" y="2906"/>
              </a:cxn>
              <a:cxn ang="0">
                <a:pos x="109" y="2889"/>
              </a:cxn>
              <a:cxn ang="0">
                <a:pos x="284" y="2814"/>
              </a:cxn>
              <a:cxn ang="0">
                <a:pos x="479" y="2705"/>
              </a:cxn>
              <a:cxn ang="0">
                <a:pos x="654" y="2578"/>
              </a:cxn>
              <a:cxn ang="0">
                <a:pos x="806" y="2432"/>
              </a:cxn>
              <a:cxn ang="0">
                <a:pos x="957" y="2244"/>
              </a:cxn>
              <a:cxn ang="0">
                <a:pos x="1094" y="2033"/>
              </a:cxn>
              <a:cxn ang="0">
                <a:pos x="1207" y="1805"/>
              </a:cxn>
              <a:cxn ang="0">
                <a:pos x="1297" y="1561"/>
              </a:cxn>
              <a:cxn ang="0">
                <a:pos x="1353" y="1332"/>
              </a:cxn>
              <a:cxn ang="0">
                <a:pos x="1393" y="1091"/>
              </a:cxn>
              <a:cxn ang="0">
                <a:pos x="1418" y="822"/>
              </a:cxn>
              <a:cxn ang="0">
                <a:pos x="1430" y="522"/>
              </a:cxn>
              <a:cxn ang="0">
                <a:pos x="1426" y="351"/>
              </a:cxn>
              <a:cxn ang="0">
                <a:pos x="1407" y="240"/>
              </a:cxn>
              <a:cxn ang="0">
                <a:pos x="1387" y="173"/>
              </a:cxn>
              <a:cxn ang="0">
                <a:pos x="1370" y="108"/>
              </a:cxn>
              <a:cxn ang="0">
                <a:pos x="1368" y="62"/>
              </a:cxn>
              <a:cxn ang="0">
                <a:pos x="1380" y="31"/>
              </a:cxn>
              <a:cxn ang="0">
                <a:pos x="1403" y="10"/>
              </a:cxn>
              <a:cxn ang="0">
                <a:pos x="1435" y="0"/>
              </a:cxn>
            </a:cxnLst>
            <a:rect l="0" t="0" r="r" b="b"/>
            <a:pathLst>
              <a:path w="1850" h="2993">
                <a:moveTo>
                  <a:pt x="1458" y="0"/>
                </a:moveTo>
                <a:lnTo>
                  <a:pt x="1474" y="0"/>
                </a:lnTo>
                <a:lnTo>
                  <a:pt x="1489" y="2"/>
                </a:lnTo>
                <a:lnTo>
                  <a:pt x="1505" y="4"/>
                </a:lnTo>
                <a:lnTo>
                  <a:pt x="1520" y="10"/>
                </a:lnTo>
                <a:lnTo>
                  <a:pt x="1535" y="16"/>
                </a:lnTo>
                <a:lnTo>
                  <a:pt x="1553" y="21"/>
                </a:lnTo>
                <a:lnTo>
                  <a:pt x="1568" y="31"/>
                </a:lnTo>
                <a:lnTo>
                  <a:pt x="1585" y="40"/>
                </a:lnTo>
                <a:lnTo>
                  <a:pt x="1602" y="52"/>
                </a:lnTo>
                <a:lnTo>
                  <a:pt x="1620" y="64"/>
                </a:lnTo>
                <a:lnTo>
                  <a:pt x="1637" y="77"/>
                </a:lnTo>
                <a:lnTo>
                  <a:pt x="1654" y="92"/>
                </a:lnTo>
                <a:lnTo>
                  <a:pt x="1672" y="110"/>
                </a:lnTo>
                <a:lnTo>
                  <a:pt x="1689" y="127"/>
                </a:lnTo>
                <a:lnTo>
                  <a:pt x="1706" y="146"/>
                </a:lnTo>
                <a:lnTo>
                  <a:pt x="1725" y="167"/>
                </a:lnTo>
                <a:lnTo>
                  <a:pt x="1741" y="183"/>
                </a:lnTo>
                <a:lnTo>
                  <a:pt x="1754" y="198"/>
                </a:lnTo>
                <a:lnTo>
                  <a:pt x="1768" y="213"/>
                </a:lnTo>
                <a:lnTo>
                  <a:pt x="1779" y="229"/>
                </a:lnTo>
                <a:lnTo>
                  <a:pt x="1791" y="244"/>
                </a:lnTo>
                <a:lnTo>
                  <a:pt x="1802" y="259"/>
                </a:lnTo>
                <a:lnTo>
                  <a:pt x="1810" y="275"/>
                </a:lnTo>
                <a:lnTo>
                  <a:pt x="1819" y="290"/>
                </a:lnTo>
                <a:lnTo>
                  <a:pt x="1825" y="305"/>
                </a:lnTo>
                <a:lnTo>
                  <a:pt x="1833" y="321"/>
                </a:lnTo>
                <a:lnTo>
                  <a:pt x="1839" y="334"/>
                </a:lnTo>
                <a:lnTo>
                  <a:pt x="1842" y="350"/>
                </a:lnTo>
                <a:lnTo>
                  <a:pt x="1846" y="365"/>
                </a:lnTo>
                <a:lnTo>
                  <a:pt x="1848" y="380"/>
                </a:lnTo>
                <a:lnTo>
                  <a:pt x="1850" y="396"/>
                </a:lnTo>
                <a:lnTo>
                  <a:pt x="1850" y="411"/>
                </a:lnTo>
                <a:lnTo>
                  <a:pt x="1848" y="424"/>
                </a:lnTo>
                <a:lnTo>
                  <a:pt x="1846" y="438"/>
                </a:lnTo>
                <a:lnTo>
                  <a:pt x="1842" y="455"/>
                </a:lnTo>
                <a:lnTo>
                  <a:pt x="1837" y="472"/>
                </a:lnTo>
                <a:lnTo>
                  <a:pt x="1835" y="482"/>
                </a:lnTo>
                <a:lnTo>
                  <a:pt x="1831" y="494"/>
                </a:lnTo>
                <a:lnTo>
                  <a:pt x="1827" y="503"/>
                </a:lnTo>
                <a:lnTo>
                  <a:pt x="1823" y="515"/>
                </a:lnTo>
                <a:lnTo>
                  <a:pt x="1819" y="526"/>
                </a:lnTo>
                <a:lnTo>
                  <a:pt x="1814" y="540"/>
                </a:lnTo>
                <a:lnTo>
                  <a:pt x="1810" y="551"/>
                </a:lnTo>
                <a:lnTo>
                  <a:pt x="1804" y="566"/>
                </a:lnTo>
                <a:lnTo>
                  <a:pt x="1794" y="624"/>
                </a:lnTo>
                <a:lnTo>
                  <a:pt x="1783" y="680"/>
                </a:lnTo>
                <a:lnTo>
                  <a:pt x="1773" y="735"/>
                </a:lnTo>
                <a:lnTo>
                  <a:pt x="1762" y="789"/>
                </a:lnTo>
                <a:lnTo>
                  <a:pt x="1752" y="843"/>
                </a:lnTo>
                <a:lnTo>
                  <a:pt x="1743" y="895"/>
                </a:lnTo>
                <a:lnTo>
                  <a:pt x="1733" y="947"/>
                </a:lnTo>
                <a:lnTo>
                  <a:pt x="1725" y="998"/>
                </a:lnTo>
                <a:lnTo>
                  <a:pt x="1721" y="1039"/>
                </a:lnTo>
                <a:lnTo>
                  <a:pt x="1716" y="1079"/>
                </a:lnTo>
                <a:lnTo>
                  <a:pt x="1712" y="1119"/>
                </a:lnTo>
                <a:lnTo>
                  <a:pt x="1706" y="1158"/>
                </a:lnTo>
                <a:lnTo>
                  <a:pt x="1700" y="1196"/>
                </a:lnTo>
                <a:lnTo>
                  <a:pt x="1695" y="1234"/>
                </a:lnTo>
                <a:lnTo>
                  <a:pt x="1689" y="1273"/>
                </a:lnTo>
                <a:lnTo>
                  <a:pt x="1683" y="1309"/>
                </a:lnTo>
                <a:lnTo>
                  <a:pt x="1675" y="1346"/>
                </a:lnTo>
                <a:lnTo>
                  <a:pt x="1670" y="1382"/>
                </a:lnTo>
                <a:lnTo>
                  <a:pt x="1662" y="1419"/>
                </a:lnTo>
                <a:lnTo>
                  <a:pt x="1654" y="1453"/>
                </a:lnTo>
                <a:lnTo>
                  <a:pt x="1647" y="1488"/>
                </a:lnTo>
                <a:lnTo>
                  <a:pt x="1639" y="1522"/>
                </a:lnTo>
                <a:lnTo>
                  <a:pt x="1631" y="1557"/>
                </a:lnTo>
                <a:lnTo>
                  <a:pt x="1622" y="1590"/>
                </a:lnTo>
                <a:lnTo>
                  <a:pt x="1614" y="1622"/>
                </a:lnTo>
                <a:lnTo>
                  <a:pt x="1604" y="1655"/>
                </a:lnTo>
                <a:lnTo>
                  <a:pt x="1595" y="1686"/>
                </a:lnTo>
                <a:lnTo>
                  <a:pt x="1585" y="1718"/>
                </a:lnTo>
                <a:lnTo>
                  <a:pt x="1576" y="1749"/>
                </a:lnTo>
                <a:lnTo>
                  <a:pt x="1566" y="1780"/>
                </a:lnTo>
                <a:lnTo>
                  <a:pt x="1556" y="1808"/>
                </a:lnTo>
                <a:lnTo>
                  <a:pt x="1545" y="1837"/>
                </a:lnTo>
                <a:lnTo>
                  <a:pt x="1524" y="1895"/>
                </a:lnTo>
                <a:lnTo>
                  <a:pt x="1501" y="1951"/>
                </a:lnTo>
                <a:lnTo>
                  <a:pt x="1478" y="2004"/>
                </a:lnTo>
                <a:lnTo>
                  <a:pt x="1453" y="2056"/>
                </a:lnTo>
                <a:lnTo>
                  <a:pt x="1439" y="2087"/>
                </a:lnTo>
                <a:lnTo>
                  <a:pt x="1424" y="2118"/>
                </a:lnTo>
                <a:lnTo>
                  <a:pt x="1410" y="2146"/>
                </a:lnTo>
                <a:lnTo>
                  <a:pt x="1395" y="2177"/>
                </a:lnTo>
                <a:lnTo>
                  <a:pt x="1380" y="2206"/>
                </a:lnTo>
                <a:lnTo>
                  <a:pt x="1364" y="2233"/>
                </a:lnTo>
                <a:lnTo>
                  <a:pt x="1347" y="2261"/>
                </a:lnTo>
                <a:lnTo>
                  <a:pt x="1332" y="2288"/>
                </a:lnTo>
                <a:lnTo>
                  <a:pt x="1314" y="2315"/>
                </a:lnTo>
                <a:lnTo>
                  <a:pt x="1297" y="2340"/>
                </a:lnTo>
                <a:lnTo>
                  <a:pt x="1280" y="2365"/>
                </a:lnTo>
                <a:lnTo>
                  <a:pt x="1261" y="2390"/>
                </a:lnTo>
                <a:lnTo>
                  <a:pt x="1243" y="2415"/>
                </a:lnTo>
                <a:lnTo>
                  <a:pt x="1224" y="2440"/>
                </a:lnTo>
                <a:lnTo>
                  <a:pt x="1205" y="2463"/>
                </a:lnTo>
                <a:lnTo>
                  <a:pt x="1186" y="2486"/>
                </a:lnTo>
                <a:lnTo>
                  <a:pt x="1165" y="2507"/>
                </a:lnTo>
                <a:lnTo>
                  <a:pt x="1146" y="2530"/>
                </a:lnTo>
                <a:lnTo>
                  <a:pt x="1124" y="2551"/>
                </a:lnTo>
                <a:lnTo>
                  <a:pt x="1103" y="2572"/>
                </a:lnTo>
                <a:lnTo>
                  <a:pt x="1082" y="2594"/>
                </a:lnTo>
                <a:lnTo>
                  <a:pt x="1061" y="2613"/>
                </a:lnTo>
                <a:lnTo>
                  <a:pt x="1040" y="2632"/>
                </a:lnTo>
                <a:lnTo>
                  <a:pt x="1017" y="2651"/>
                </a:lnTo>
                <a:lnTo>
                  <a:pt x="994" y="2670"/>
                </a:lnTo>
                <a:lnTo>
                  <a:pt x="971" y="2688"/>
                </a:lnTo>
                <a:lnTo>
                  <a:pt x="948" y="2705"/>
                </a:lnTo>
                <a:lnTo>
                  <a:pt x="925" y="2722"/>
                </a:lnTo>
                <a:lnTo>
                  <a:pt x="902" y="2738"/>
                </a:lnTo>
                <a:lnTo>
                  <a:pt x="877" y="2755"/>
                </a:lnTo>
                <a:lnTo>
                  <a:pt x="852" y="2770"/>
                </a:lnTo>
                <a:lnTo>
                  <a:pt x="829" y="2786"/>
                </a:lnTo>
                <a:lnTo>
                  <a:pt x="787" y="2811"/>
                </a:lnTo>
                <a:lnTo>
                  <a:pt x="744" y="2835"/>
                </a:lnTo>
                <a:lnTo>
                  <a:pt x="702" y="2857"/>
                </a:lnTo>
                <a:lnTo>
                  <a:pt x="658" y="2878"/>
                </a:lnTo>
                <a:lnTo>
                  <a:pt x="616" y="2897"/>
                </a:lnTo>
                <a:lnTo>
                  <a:pt x="572" y="2914"/>
                </a:lnTo>
                <a:lnTo>
                  <a:pt x="525" y="2930"/>
                </a:lnTo>
                <a:lnTo>
                  <a:pt x="481" y="2943"/>
                </a:lnTo>
                <a:lnTo>
                  <a:pt x="435" y="2954"/>
                </a:lnTo>
                <a:lnTo>
                  <a:pt x="389" y="2966"/>
                </a:lnTo>
                <a:lnTo>
                  <a:pt x="343" y="2974"/>
                </a:lnTo>
                <a:lnTo>
                  <a:pt x="297" y="2981"/>
                </a:lnTo>
                <a:lnTo>
                  <a:pt x="249" y="2987"/>
                </a:lnTo>
                <a:lnTo>
                  <a:pt x="203" y="2991"/>
                </a:lnTo>
                <a:lnTo>
                  <a:pt x="155" y="2993"/>
                </a:lnTo>
                <a:lnTo>
                  <a:pt x="107" y="2993"/>
                </a:lnTo>
                <a:lnTo>
                  <a:pt x="94" y="2993"/>
                </a:lnTo>
                <a:lnTo>
                  <a:pt x="82" y="2993"/>
                </a:lnTo>
                <a:lnTo>
                  <a:pt x="71" y="2993"/>
                </a:lnTo>
                <a:lnTo>
                  <a:pt x="59" y="2993"/>
                </a:lnTo>
                <a:lnTo>
                  <a:pt x="49" y="2991"/>
                </a:lnTo>
                <a:lnTo>
                  <a:pt x="40" y="2991"/>
                </a:lnTo>
                <a:lnTo>
                  <a:pt x="32" y="2989"/>
                </a:lnTo>
                <a:lnTo>
                  <a:pt x="26" y="2987"/>
                </a:lnTo>
                <a:lnTo>
                  <a:pt x="19" y="2985"/>
                </a:lnTo>
                <a:lnTo>
                  <a:pt x="13" y="2983"/>
                </a:lnTo>
                <a:lnTo>
                  <a:pt x="9" y="2981"/>
                </a:lnTo>
                <a:lnTo>
                  <a:pt x="5" y="2979"/>
                </a:lnTo>
                <a:lnTo>
                  <a:pt x="3" y="2976"/>
                </a:lnTo>
                <a:lnTo>
                  <a:pt x="1" y="2974"/>
                </a:lnTo>
                <a:lnTo>
                  <a:pt x="0" y="2970"/>
                </a:lnTo>
                <a:lnTo>
                  <a:pt x="0" y="2966"/>
                </a:lnTo>
                <a:lnTo>
                  <a:pt x="0" y="2960"/>
                </a:lnTo>
                <a:lnTo>
                  <a:pt x="1" y="2954"/>
                </a:lnTo>
                <a:lnTo>
                  <a:pt x="3" y="2949"/>
                </a:lnTo>
                <a:lnTo>
                  <a:pt x="7" y="2943"/>
                </a:lnTo>
                <a:lnTo>
                  <a:pt x="11" y="2937"/>
                </a:lnTo>
                <a:lnTo>
                  <a:pt x="17" y="2931"/>
                </a:lnTo>
                <a:lnTo>
                  <a:pt x="23" y="2926"/>
                </a:lnTo>
                <a:lnTo>
                  <a:pt x="30" y="2922"/>
                </a:lnTo>
                <a:lnTo>
                  <a:pt x="38" y="2916"/>
                </a:lnTo>
                <a:lnTo>
                  <a:pt x="47" y="2912"/>
                </a:lnTo>
                <a:lnTo>
                  <a:pt x="57" y="2906"/>
                </a:lnTo>
                <a:lnTo>
                  <a:pt x="69" y="2903"/>
                </a:lnTo>
                <a:lnTo>
                  <a:pt x="80" y="2899"/>
                </a:lnTo>
                <a:lnTo>
                  <a:pt x="94" y="2893"/>
                </a:lnTo>
                <a:lnTo>
                  <a:pt x="109" y="2889"/>
                </a:lnTo>
                <a:lnTo>
                  <a:pt x="124" y="2885"/>
                </a:lnTo>
                <a:lnTo>
                  <a:pt x="178" y="2864"/>
                </a:lnTo>
                <a:lnTo>
                  <a:pt x="232" y="2839"/>
                </a:lnTo>
                <a:lnTo>
                  <a:pt x="284" y="2814"/>
                </a:lnTo>
                <a:lnTo>
                  <a:pt x="335" y="2789"/>
                </a:lnTo>
                <a:lnTo>
                  <a:pt x="383" y="2763"/>
                </a:lnTo>
                <a:lnTo>
                  <a:pt x="433" y="2734"/>
                </a:lnTo>
                <a:lnTo>
                  <a:pt x="479" y="2705"/>
                </a:lnTo>
                <a:lnTo>
                  <a:pt x="525" y="2674"/>
                </a:lnTo>
                <a:lnTo>
                  <a:pt x="570" y="2644"/>
                </a:lnTo>
                <a:lnTo>
                  <a:pt x="612" y="2611"/>
                </a:lnTo>
                <a:lnTo>
                  <a:pt x="654" y="2578"/>
                </a:lnTo>
                <a:lnTo>
                  <a:pt x="693" y="2544"/>
                </a:lnTo>
                <a:lnTo>
                  <a:pt x="733" y="2507"/>
                </a:lnTo>
                <a:lnTo>
                  <a:pt x="769" y="2471"/>
                </a:lnTo>
                <a:lnTo>
                  <a:pt x="806" y="2432"/>
                </a:lnTo>
                <a:lnTo>
                  <a:pt x="840" y="2394"/>
                </a:lnTo>
                <a:lnTo>
                  <a:pt x="881" y="2344"/>
                </a:lnTo>
                <a:lnTo>
                  <a:pt x="919" y="2294"/>
                </a:lnTo>
                <a:lnTo>
                  <a:pt x="957" y="2244"/>
                </a:lnTo>
                <a:lnTo>
                  <a:pt x="992" y="2192"/>
                </a:lnTo>
                <a:lnTo>
                  <a:pt x="1028" y="2141"/>
                </a:lnTo>
                <a:lnTo>
                  <a:pt x="1061" y="2087"/>
                </a:lnTo>
                <a:lnTo>
                  <a:pt x="1094" y="2033"/>
                </a:lnTo>
                <a:lnTo>
                  <a:pt x="1124" y="1977"/>
                </a:lnTo>
                <a:lnTo>
                  <a:pt x="1153" y="1920"/>
                </a:lnTo>
                <a:lnTo>
                  <a:pt x="1182" y="1864"/>
                </a:lnTo>
                <a:lnTo>
                  <a:pt x="1207" y="1805"/>
                </a:lnTo>
                <a:lnTo>
                  <a:pt x="1232" y="1745"/>
                </a:lnTo>
                <a:lnTo>
                  <a:pt x="1255" y="1686"/>
                </a:lnTo>
                <a:lnTo>
                  <a:pt x="1278" y="1624"/>
                </a:lnTo>
                <a:lnTo>
                  <a:pt x="1297" y="1561"/>
                </a:lnTo>
                <a:lnTo>
                  <a:pt x="1316" y="1497"/>
                </a:lnTo>
                <a:lnTo>
                  <a:pt x="1330" y="1444"/>
                </a:lnTo>
                <a:lnTo>
                  <a:pt x="1341" y="1390"/>
                </a:lnTo>
                <a:lnTo>
                  <a:pt x="1353" y="1332"/>
                </a:lnTo>
                <a:lnTo>
                  <a:pt x="1364" y="1275"/>
                </a:lnTo>
                <a:lnTo>
                  <a:pt x="1374" y="1215"/>
                </a:lnTo>
                <a:lnTo>
                  <a:pt x="1384" y="1154"/>
                </a:lnTo>
                <a:lnTo>
                  <a:pt x="1393" y="1091"/>
                </a:lnTo>
                <a:lnTo>
                  <a:pt x="1401" y="1025"/>
                </a:lnTo>
                <a:lnTo>
                  <a:pt x="1407" y="960"/>
                </a:lnTo>
                <a:lnTo>
                  <a:pt x="1412" y="891"/>
                </a:lnTo>
                <a:lnTo>
                  <a:pt x="1418" y="822"/>
                </a:lnTo>
                <a:lnTo>
                  <a:pt x="1422" y="749"/>
                </a:lnTo>
                <a:lnTo>
                  <a:pt x="1426" y="676"/>
                </a:lnTo>
                <a:lnTo>
                  <a:pt x="1428" y="601"/>
                </a:lnTo>
                <a:lnTo>
                  <a:pt x="1430" y="522"/>
                </a:lnTo>
                <a:lnTo>
                  <a:pt x="1430" y="444"/>
                </a:lnTo>
                <a:lnTo>
                  <a:pt x="1430" y="413"/>
                </a:lnTo>
                <a:lnTo>
                  <a:pt x="1428" y="380"/>
                </a:lnTo>
                <a:lnTo>
                  <a:pt x="1426" y="351"/>
                </a:lnTo>
                <a:lnTo>
                  <a:pt x="1422" y="323"/>
                </a:lnTo>
                <a:lnTo>
                  <a:pt x="1418" y="294"/>
                </a:lnTo>
                <a:lnTo>
                  <a:pt x="1412" y="267"/>
                </a:lnTo>
                <a:lnTo>
                  <a:pt x="1407" y="240"/>
                </a:lnTo>
                <a:lnTo>
                  <a:pt x="1401" y="215"/>
                </a:lnTo>
                <a:lnTo>
                  <a:pt x="1397" y="204"/>
                </a:lnTo>
                <a:lnTo>
                  <a:pt x="1393" y="194"/>
                </a:lnTo>
                <a:lnTo>
                  <a:pt x="1387" y="173"/>
                </a:lnTo>
                <a:lnTo>
                  <a:pt x="1380" y="154"/>
                </a:lnTo>
                <a:lnTo>
                  <a:pt x="1376" y="138"/>
                </a:lnTo>
                <a:lnTo>
                  <a:pt x="1372" y="121"/>
                </a:lnTo>
                <a:lnTo>
                  <a:pt x="1370" y="108"/>
                </a:lnTo>
                <a:lnTo>
                  <a:pt x="1368" y="94"/>
                </a:lnTo>
                <a:lnTo>
                  <a:pt x="1368" y="81"/>
                </a:lnTo>
                <a:lnTo>
                  <a:pt x="1368" y="71"/>
                </a:lnTo>
                <a:lnTo>
                  <a:pt x="1368" y="62"/>
                </a:lnTo>
                <a:lnTo>
                  <a:pt x="1370" y="52"/>
                </a:lnTo>
                <a:lnTo>
                  <a:pt x="1372" y="44"/>
                </a:lnTo>
                <a:lnTo>
                  <a:pt x="1376" y="37"/>
                </a:lnTo>
                <a:lnTo>
                  <a:pt x="1380" y="31"/>
                </a:lnTo>
                <a:lnTo>
                  <a:pt x="1384" y="25"/>
                </a:lnTo>
                <a:lnTo>
                  <a:pt x="1389" y="19"/>
                </a:lnTo>
                <a:lnTo>
                  <a:pt x="1395" y="16"/>
                </a:lnTo>
                <a:lnTo>
                  <a:pt x="1403" y="10"/>
                </a:lnTo>
                <a:lnTo>
                  <a:pt x="1409" y="8"/>
                </a:lnTo>
                <a:lnTo>
                  <a:pt x="1418" y="4"/>
                </a:lnTo>
                <a:lnTo>
                  <a:pt x="1426" y="2"/>
                </a:lnTo>
                <a:lnTo>
                  <a:pt x="1435" y="0"/>
                </a:lnTo>
                <a:lnTo>
                  <a:pt x="1447" y="0"/>
                </a:lnTo>
                <a:lnTo>
                  <a:pt x="1458" y="0"/>
                </a:lnTo>
                <a:lnTo>
                  <a:pt x="145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497387" y="3944937"/>
            <a:ext cx="2217738" cy="1992313"/>
          </a:xfrm>
          <a:custGeom>
            <a:avLst/>
            <a:gdLst/>
            <a:ahLst/>
            <a:cxnLst>
              <a:cxn ang="0">
                <a:pos x="153" y="4"/>
              </a:cxn>
              <a:cxn ang="0">
                <a:pos x="201" y="15"/>
              </a:cxn>
              <a:cxn ang="0">
                <a:pos x="248" y="38"/>
              </a:cxn>
              <a:cxn ang="0">
                <a:pos x="294" y="71"/>
              </a:cxn>
              <a:cxn ang="0">
                <a:pos x="332" y="108"/>
              </a:cxn>
              <a:cxn ang="0">
                <a:pos x="368" y="150"/>
              </a:cxn>
              <a:cxn ang="0">
                <a:pos x="413" y="204"/>
              </a:cxn>
              <a:cxn ang="0">
                <a:pos x="459" y="267"/>
              </a:cxn>
              <a:cxn ang="0">
                <a:pos x="512" y="340"/>
              </a:cxn>
              <a:cxn ang="0">
                <a:pos x="568" y="422"/>
              </a:cxn>
              <a:cxn ang="0">
                <a:pos x="628" y="516"/>
              </a:cxn>
              <a:cxn ang="0">
                <a:pos x="693" y="620"/>
              </a:cxn>
              <a:cxn ang="0">
                <a:pos x="827" y="824"/>
              </a:cxn>
              <a:cxn ang="0">
                <a:pos x="987" y="1031"/>
              </a:cxn>
              <a:cxn ang="0">
                <a:pos x="1150" y="1211"/>
              </a:cxn>
              <a:cxn ang="0">
                <a:pos x="1311" y="1369"/>
              </a:cxn>
              <a:cxn ang="0">
                <a:pos x="1520" y="1559"/>
              </a:cxn>
              <a:cxn ang="0">
                <a:pos x="1806" y="1753"/>
              </a:cxn>
              <a:cxn ang="0">
                <a:pos x="2156" y="1929"/>
              </a:cxn>
              <a:cxn ang="0">
                <a:pos x="2570" y="2092"/>
              </a:cxn>
              <a:cxn ang="0">
                <a:pos x="2722" y="2144"/>
              </a:cxn>
              <a:cxn ang="0">
                <a:pos x="2758" y="2165"/>
              </a:cxn>
              <a:cxn ang="0">
                <a:pos x="2782" y="2192"/>
              </a:cxn>
              <a:cxn ang="0">
                <a:pos x="2793" y="2225"/>
              </a:cxn>
              <a:cxn ang="0">
                <a:pos x="2789" y="2248"/>
              </a:cxn>
              <a:cxn ang="0">
                <a:pos x="2774" y="2269"/>
              </a:cxn>
              <a:cxn ang="0">
                <a:pos x="2745" y="2290"/>
              </a:cxn>
              <a:cxn ang="0">
                <a:pos x="2707" y="2313"/>
              </a:cxn>
              <a:cxn ang="0">
                <a:pos x="2509" y="2386"/>
              </a:cxn>
              <a:cxn ang="0">
                <a:pos x="2280" y="2451"/>
              </a:cxn>
              <a:cxn ang="0">
                <a:pos x="2075" y="2492"/>
              </a:cxn>
              <a:cxn ang="0">
                <a:pos x="1893" y="2509"/>
              </a:cxn>
              <a:cxn ang="0">
                <a:pos x="1787" y="2505"/>
              </a:cxn>
              <a:cxn ang="0">
                <a:pos x="1710" y="2486"/>
              </a:cxn>
              <a:cxn ang="0">
                <a:pos x="1639" y="2455"/>
              </a:cxn>
              <a:cxn ang="0">
                <a:pos x="1576" y="2407"/>
              </a:cxn>
              <a:cxn ang="0">
                <a:pos x="1516" y="2352"/>
              </a:cxn>
              <a:cxn ang="0">
                <a:pos x="1438" y="2254"/>
              </a:cxn>
              <a:cxn ang="0">
                <a:pos x="1334" y="2112"/>
              </a:cxn>
              <a:cxn ang="0">
                <a:pos x="1207" y="1924"/>
              </a:cxn>
              <a:cxn ang="0">
                <a:pos x="1056" y="1689"/>
              </a:cxn>
              <a:cxn ang="0">
                <a:pos x="883" y="1409"/>
              </a:cxn>
              <a:cxn ang="0">
                <a:pos x="689" y="1083"/>
              </a:cxn>
              <a:cxn ang="0">
                <a:pos x="472" y="708"/>
              </a:cxn>
              <a:cxn ang="0">
                <a:pos x="363" y="528"/>
              </a:cxn>
              <a:cxn ang="0">
                <a:pos x="292" y="432"/>
              </a:cxn>
              <a:cxn ang="0">
                <a:pos x="219" y="348"/>
              </a:cxn>
              <a:cxn ang="0">
                <a:pos x="144" y="275"/>
              </a:cxn>
              <a:cxn ang="0">
                <a:pos x="82" y="229"/>
              </a:cxn>
              <a:cxn ang="0">
                <a:pos x="38" y="188"/>
              </a:cxn>
              <a:cxn ang="0">
                <a:pos x="11" y="142"/>
              </a:cxn>
              <a:cxn ang="0">
                <a:pos x="0" y="94"/>
              </a:cxn>
              <a:cxn ang="0">
                <a:pos x="4" y="54"/>
              </a:cxn>
              <a:cxn ang="0">
                <a:pos x="23" y="27"/>
              </a:cxn>
              <a:cxn ang="0">
                <a:pos x="56" y="8"/>
              </a:cxn>
              <a:cxn ang="0">
                <a:pos x="104" y="0"/>
              </a:cxn>
            </a:cxnLst>
            <a:rect l="0" t="0" r="r" b="b"/>
            <a:pathLst>
              <a:path w="2793" h="2509">
                <a:moveTo>
                  <a:pt x="119" y="0"/>
                </a:moveTo>
                <a:lnTo>
                  <a:pt x="130" y="0"/>
                </a:lnTo>
                <a:lnTo>
                  <a:pt x="142" y="2"/>
                </a:lnTo>
                <a:lnTo>
                  <a:pt x="153" y="4"/>
                </a:lnTo>
                <a:lnTo>
                  <a:pt x="165" y="6"/>
                </a:lnTo>
                <a:lnTo>
                  <a:pt x="178" y="8"/>
                </a:lnTo>
                <a:lnTo>
                  <a:pt x="190" y="12"/>
                </a:lnTo>
                <a:lnTo>
                  <a:pt x="201" y="15"/>
                </a:lnTo>
                <a:lnTo>
                  <a:pt x="213" y="21"/>
                </a:lnTo>
                <a:lnTo>
                  <a:pt x="225" y="25"/>
                </a:lnTo>
                <a:lnTo>
                  <a:pt x="236" y="33"/>
                </a:lnTo>
                <a:lnTo>
                  <a:pt x="248" y="38"/>
                </a:lnTo>
                <a:lnTo>
                  <a:pt x="259" y="46"/>
                </a:lnTo>
                <a:lnTo>
                  <a:pt x="271" y="54"/>
                </a:lnTo>
                <a:lnTo>
                  <a:pt x="282" y="62"/>
                </a:lnTo>
                <a:lnTo>
                  <a:pt x="294" y="71"/>
                </a:lnTo>
                <a:lnTo>
                  <a:pt x="307" y="81"/>
                </a:lnTo>
                <a:lnTo>
                  <a:pt x="315" y="88"/>
                </a:lnTo>
                <a:lnTo>
                  <a:pt x="322" y="98"/>
                </a:lnTo>
                <a:lnTo>
                  <a:pt x="332" y="108"/>
                </a:lnTo>
                <a:lnTo>
                  <a:pt x="340" y="117"/>
                </a:lnTo>
                <a:lnTo>
                  <a:pt x="349" y="127"/>
                </a:lnTo>
                <a:lnTo>
                  <a:pt x="359" y="138"/>
                </a:lnTo>
                <a:lnTo>
                  <a:pt x="368" y="150"/>
                </a:lnTo>
                <a:lnTo>
                  <a:pt x="380" y="163"/>
                </a:lnTo>
                <a:lnTo>
                  <a:pt x="390" y="175"/>
                </a:lnTo>
                <a:lnTo>
                  <a:pt x="401" y="188"/>
                </a:lnTo>
                <a:lnTo>
                  <a:pt x="413" y="204"/>
                </a:lnTo>
                <a:lnTo>
                  <a:pt x="424" y="217"/>
                </a:lnTo>
                <a:lnTo>
                  <a:pt x="436" y="234"/>
                </a:lnTo>
                <a:lnTo>
                  <a:pt x="447" y="250"/>
                </a:lnTo>
                <a:lnTo>
                  <a:pt x="459" y="267"/>
                </a:lnTo>
                <a:lnTo>
                  <a:pt x="472" y="284"/>
                </a:lnTo>
                <a:lnTo>
                  <a:pt x="486" y="301"/>
                </a:lnTo>
                <a:lnTo>
                  <a:pt x="499" y="321"/>
                </a:lnTo>
                <a:lnTo>
                  <a:pt x="512" y="340"/>
                </a:lnTo>
                <a:lnTo>
                  <a:pt x="526" y="359"/>
                </a:lnTo>
                <a:lnTo>
                  <a:pt x="539" y="380"/>
                </a:lnTo>
                <a:lnTo>
                  <a:pt x="553" y="401"/>
                </a:lnTo>
                <a:lnTo>
                  <a:pt x="568" y="422"/>
                </a:lnTo>
                <a:lnTo>
                  <a:pt x="583" y="445"/>
                </a:lnTo>
                <a:lnTo>
                  <a:pt x="597" y="468"/>
                </a:lnTo>
                <a:lnTo>
                  <a:pt x="612" y="492"/>
                </a:lnTo>
                <a:lnTo>
                  <a:pt x="628" y="516"/>
                </a:lnTo>
                <a:lnTo>
                  <a:pt x="645" y="541"/>
                </a:lnTo>
                <a:lnTo>
                  <a:pt x="660" y="566"/>
                </a:lnTo>
                <a:lnTo>
                  <a:pt x="676" y="593"/>
                </a:lnTo>
                <a:lnTo>
                  <a:pt x="693" y="620"/>
                </a:lnTo>
                <a:lnTo>
                  <a:pt x="710" y="649"/>
                </a:lnTo>
                <a:lnTo>
                  <a:pt x="749" y="708"/>
                </a:lnTo>
                <a:lnTo>
                  <a:pt x="787" y="766"/>
                </a:lnTo>
                <a:lnTo>
                  <a:pt x="827" y="824"/>
                </a:lnTo>
                <a:lnTo>
                  <a:pt x="868" y="877"/>
                </a:lnTo>
                <a:lnTo>
                  <a:pt x="906" y="931"/>
                </a:lnTo>
                <a:lnTo>
                  <a:pt x="946" y="981"/>
                </a:lnTo>
                <a:lnTo>
                  <a:pt x="987" y="1031"/>
                </a:lnTo>
                <a:lnTo>
                  <a:pt x="1027" y="1079"/>
                </a:lnTo>
                <a:lnTo>
                  <a:pt x="1067" y="1125"/>
                </a:lnTo>
                <a:lnTo>
                  <a:pt x="1108" y="1169"/>
                </a:lnTo>
                <a:lnTo>
                  <a:pt x="1150" y="1211"/>
                </a:lnTo>
                <a:lnTo>
                  <a:pt x="1190" y="1254"/>
                </a:lnTo>
                <a:lnTo>
                  <a:pt x="1230" y="1294"/>
                </a:lnTo>
                <a:lnTo>
                  <a:pt x="1271" y="1332"/>
                </a:lnTo>
                <a:lnTo>
                  <a:pt x="1311" y="1369"/>
                </a:lnTo>
                <a:lnTo>
                  <a:pt x="1351" y="1403"/>
                </a:lnTo>
                <a:lnTo>
                  <a:pt x="1403" y="1457"/>
                </a:lnTo>
                <a:lnTo>
                  <a:pt x="1461" y="1509"/>
                </a:lnTo>
                <a:lnTo>
                  <a:pt x="1520" y="1559"/>
                </a:lnTo>
                <a:lnTo>
                  <a:pt x="1586" y="1609"/>
                </a:lnTo>
                <a:lnTo>
                  <a:pt x="1655" y="1657"/>
                </a:lnTo>
                <a:lnTo>
                  <a:pt x="1728" y="1705"/>
                </a:lnTo>
                <a:lnTo>
                  <a:pt x="1806" y="1753"/>
                </a:lnTo>
                <a:lnTo>
                  <a:pt x="1887" y="1797"/>
                </a:lnTo>
                <a:lnTo>
                  <a:pt x="1973" y="1843"/>
                </a:lnTo>
                <a:lnTo>
                  <a:pt x="2062" y="1885"/>
                </a:lnTo>
                <a:lnTo>
                  <a:pt x="2156" y="1929"/>
                </a:lnTo>
                <a:lnTo>
                  <a:pt x="2254" y="1972"/>
                </a:lnTo>
                <a:lnTo>
                  <a:pt x="2355" y="2012"/>
                </a:lnTo>
                <a:lnTo>
                  <a:pt x="2461" y="2052"/>
                </a:lnTo>
                <a:lnTo>
                  <a:pt x="2570" y="2092"/>
                </a:lnTo>
                <a:lnTo>
                  <a:pt x="2686" y="2131"/>
                </a:lnTo>
                <a:lnTo>
                  <a:pt x="2697" y="2135"/>
                </a:lnTo>
                <a:lnTo>
                  <a:pt x="2710" y="2140"/>
                </a:lnTo>
                <a:lnTo>
                  <a:pt x="2722" y="2144"/>
                </a:lnTo>
                <a:lnTo>
                  <a:pt x="2732" y="2150"/>
                </a:lnTo>
                <a:lnTo>
                  <a:pt x="2743" y="2154"/>
                </a:lnTo>
                <a:lnTo>
                  <a:pt x="2751" y="2160"/>
                </a:lnTo>
                <a:lnTo>
                  <a:pt x="2758" y="2165"/>
                </a:lnTo>
                <a:lnTo>
                  <a:pt x="2766" y="2171"/>
                </a:lnTo>
                <a:lnTo>
                  <a:pt x="2772" y="2179"/>
                </a:lnTo>
                <a:lnTo>
                  <a:pt x="2778" y="2185"/>
                </a:lnTo>
                <a:lnTo>
                  <a:pt x="2782" y="2192"/>
                </a:lnTo>
                <a:lnTo>
                  <a:pt x="2785" y="2200"/>
                </a:lnTo>
                <a:lnTo>
                  <a:pt x="2789" y="2208"/>
                </a:lnTo>
                <a:lnTo>
                  <a:pt x="2791" y="2215"/>
                </a:lnTo>
                <a:lnTo>
                  <a:pt x="2793" y="2225"/>
                </a:lnTo>
                <a:lnTo>
                  <a:pt x="2793" y="2233"/>
                </a:lnTo>
                <a:lnTo>
                  <a:pt x="2793" y="2238"/>
                </a:lnTo>
                <a:lnTo>
                  <a:pt x="2791" y="2242"/>
                </a:lnTo>
                <a:lnTo>
                  <a:pt x="2789" y="2248"/>
                </a:lnTo>
                <a:lnTo>
                  <a:pt x="2785" y="2254"/>
                </a:lnTo>
                <a:lnTo>
                  <a:pt x="2783" y="2258"/>
                </a:lnTo>
                <a:lnTo>
                  <a:pt x="2778" y="2263"/>
                </a:lnTo>
                <a:lnTo>
                  <a:pt x="2774" y="2269"/>
                </a:lnTo>
                <a:lnTo>
                  <a:pt x="2768" y="2273"/>
                </a:lnTo>
                <a:lnTo>
                  <a:pt x="2760" y="2279"/>
                </a:lnTo>
                <a:lnTo>
                  <a:pt x="2755" y="2284"/>
                </a:lnTo>
                <a:lnTo>
                  <a:pt x="2745" y="2290"/>
                </a:lnTo>
                <a:lnTo>
                  <a:pt x="2737" y="2296"/>
                </a:lnTo>
                <a:lnTo>
                  <a:pt x="2728" y="2302"/>
                </a:lnTo>
                <a:lnTo>
                  <a:pt x="2718" y="2307"/>
                </a:lnTo>
                <a:lnTo>
                  <a:pt x="2707" y="2313"/>
                </a:lnTo>
                <a:lnTo>
                  <a:pt x="2697" y="2321"/>
                </a:lnTo>
                <a:lnTo>
                  <a:pt x="2632" y="2344"/>
                </a:lnTo>
                <a:lnTo>
                  <a:pt x="2570" y="2367"/>
                </a:lnTo>
                <a:lnTo>
                  <a:pt x="2509" y="2386"/>
                </a:lnTo>
                <a:lnTo>
                  <a:pt x="2449" y="2405"/>
                </a:lnTo>
                <a:lnTo>
                  <a:pt x="2392" y="2423"/>
                </a:lnTo>
                <a:lnTo>
                  <a:pt x="2334" y="2438"/>
                </a:lnTo>
                <a:lnTo>
                  <a:pt x="2280" y="2451"/>
                </a:lnTo>
                <a:lnTo>
                  <a:pt x="2227" y="2463"/>
                </a:lnTo>
                <a:lnTo>
                  <a:pt x="2175" y="2474"/>
                </a:lnTo>
                <a:lnTo>
                  <a:pt x="2123" y="2484"/>
                </a:lnTo>
                <a:lnTo>
                  <a:pt x="2075" y="2492"/>
                </a:lnTo>
                <a:lnTo>
                  <a:pt x="2027" y="2498"/>
                </a:lnTo>
                <a:lnTo>
                  <a:pt x="1981" y="2503"/>
                </a:lnTo>
                <a:lnTo>
                  <a:pt x="1935" y="2507"/>
                </a:lnTo>
                <a:lnTo>
                  <a:pt x="1893" y="2509"/>
                </a:lnTo>
                <a:lnTo>
                  <a:pt x="1850" y="2509"/>
                </a:lnTo>
                <a:lnTo>
                  <a:pt x="1829" y="2509"/>
                </a:lnTo>
                <a:lnTo>
                  <a:pt x="1808" y="2507"/>
                </a:lnTo>
                <a:lnTo>
                  <a:pt x="1787" y="2505"/>
                </a:lnTo>
                <a:lnTo>
                  <a:pt x="1768" y="2501"/>
                </a:lnTo>
                <a:lnTo>
                  <a:pt x="1749" y="2498"/>
                </a:lnTo>
                <a:lnTo>
                  <a:pt x="1730" y="2492"/>
                </a:lnTo>
                <a:lnTo>
                  <a:pt x="1710" y="2486"/>
                </a:lnTo>
                <a:lnTo>
                  <a:pt x="1693" y="2480"/>
                </a:lnTo>
                <a:lnTo>
                  <a:pt x="1674" y="2473"/>
                </a:lnTo>
                <a:lnTo>
                  <a:pt x="1657" y="2463"/>
                </a:lnTo>
                <a:lnTo>
                  <a:pt x="1639" y="2455"/>
                </a:lnTo>
                <a:lnTo>
                  <a:pt x="1624" y="2444"/>
                </a:lnTo>
                <a:lnTo>
                  <a:pt x="1607" y="2432"/>
                </a:lnTo>
                <a:lnTo>
                  <a:pt x="1591" y="2421"/>
                </a:lnTo>
                <a:lnTo>
                  <a:pt x="1576" y="2407"/>
                </a:lnTo>
                <a:lnTo>
                  <a:pt x="1561" y="2394"/>
                </a:lnTo>
                <a:lnTo>
                  <a:pt x="1547" y="2382"/>
                </a:lnTo>
                <a:lnTo>
                  <a:pt x="1534" y="2369"/>
                </a:lnTo>
                <a:lnTo>
                  <a:pt x="1516" y="2352"/>
                </a:lnTo>
                <a:lnTo>
                  <a:pt x="1499" y="2331"/>
                </a:lnTo>
                <a:lnTo>
                  <a:pt x="1480" y="2307"/>
                </a:lnTo>
                <a:lnTo>
                  <a:pt x="1461" y="2283"/>
                </a:lnTo>
                <a:lnTo>
                  <a:pt x="1438" y="2254"/>
                </a:lnTo>
                <a:lnTo>
                  <a:pt x="1415" y="2223"/>
                </a:lnTo>
                <a:lnTo>
                  <a:pt x="1390" y="2188"/>
                </a:lnTo>
                <a:lnTo>
                  <a:pt x="1363" y="2152"/>
                </a:lnTo>
                <a:lnTo>
                  <a:pt x="1334" y="2112"/>
                </a:lnTo>
                <a:lnTo>
                  <a:pt x="1305" y="2069"/>
                </a:lnTo>
                <a:lnTo>
                  <a:pt x="1273" y="2023"/>
                </a:lnTo>
                <a:lnTo>
                  <a:pt x="1240" y="1975"/>
                </a:lnTo>
                <a:lnTo>
                  <a:pt x="1207" y="1924"/>
                </a:lnTo>
                <a:lnTo>
                  <a:pt x="1171" y="1870"/>
                </a:lnTo>
                <a:lnTo>
                  <a:pt x="1134" y="1812"/>
                </a:lnTo>
                <a:lnTo>
                  <a:pt x="1096" y="1753"/>
                </a:lnTo>
                <a:lnTo>
                  <a:pt x="1056" y="1689"/>
                </a:lnTo>
                <a:lnTo>
                  <a:pt x="1015" y="1624"/>
                </a:lnTo>
                <a:lnTo>
                  <a:pt x="973" y="1555"/>
                </a:lnTo>
                <a:lnTo>
                  <a:pt x="929" y="1484"/>
                </a:lnTo>
                <a:lnTo>
                  <a:pt x="883" y="1409"/>
                </a:lnTo>
                <a:lnTo>
                  <a:pt x="837" y="1332"/>
                </a:lnTo>
                <a:lnTo>
                  <a:pt x="789" y="1252"/>
                </a:lnTo>
                <a:lnTo>
                  <a:pt x="739" y="1167"/>
                </a:lnTo>
                <a:lnTo>
                  <a:pt x="689" y="1083"/>
                </a:lnTo>
                <a:lnTo>
                  <a:pt x="635" y="993"/>
                </a:lnTo>
                <a:lnTo>
                  <a:pt x="583" y="900"/>
                </a:lnTo>
                <a:lnTo>
                  <a:pt x="528" y="806"/>
                </a:lnTo>
                <a:lnTo>
                  <a:pt x="472" y="708"/>
                </a:lnTo>
                <a:lnTo>
                  <a:pt x="415" y="607"/>
                </a:lnTo>
                <a:lnTo>
                  <a:pt x="397" y="580"/>
                </a:lnTo>
                <a:lnTo>
                  <a:pt x="380" y="553"/>
                </a:lnTo>
                <a:lnTo>
                  <a:pt x="363" y="528"/>
                </a:lnTo>
                <a:lnTo>
                  <a:pt x="345" y="503"/>
                </a:lnTo>
                <a:lnTo>
                  <a:pt x="328" y="478"/>
                </a:lnTo>
                <a:lnTo>
                  <a:pt x="311" y="455"/>
                </a:lnTo>
                <a:lnTo>
                  <a:pt x="292" y="432"/>
                </a:lnTo>
                <a:lnTo>
                  <a:pt x="274" y="409"/>
                </a:lnTo>
                <a:lnTo>
                  <a:pt x="255" y="388"/>
                </a:lnTo>
                <a:lnTo>
                  <a:pt x="238" y="367"/>
                </a:lnTo>
                <a:lnTo>
                  <a:pt x="219" y="348"/>
                </a:lnTo>
                <a:lnTo>
                  <a:pt x="200" y="328"/>
                </a:lnTo>
                <a:lnTo>
                  <a:pt x="182" y="309"/>
                </a:lnTo>
                <a:lnTo>
                  <a:pt x="163" y="292"/>
                </a:lnTo>
                <a:lnTo>
                  <a:pt x="144" y="275"/>
                </a:lnTo>
                <a:lnTo>
                  <a:pt x="125" y="257"/>
                </a:lnTo>
                <a:lnTo>
                  <a:pt x="109" y="248"/>
                </a:lnTo>
                <a:lnTo>
                  <a:pt x="96" y="238"/>
                </a:lnTo>
                <a:lnTo>
                  <a:pt x="82" y="229"/>
                </a:lnTo>
                <a:lnTo>
                  <a:pt x="69" y="219"/>
                </a:lnTo>
                <a:lnTo>
                  <a:pt x="57" y="209"/>
                </a:lnTo>
                <a:lnTo>
                  <a:pt x="48" y="198"/>
                </a:lnTo>
                <a:lnTo>
                  <a:pt x="38" y="188"/>
                </a:lnTo>
                <a:lnTo>
                  <a:pt x="31" y="177"/>
                </a:lnTo>
                <a:lnTo>
                  <a:pt x="23" y="165"/>
                </a:lnTo>
                <a:lnTo>
                  <a:pt x="17" y="154"/>
                </a:lnTo>
                <a:lnTo>
                  <a:pt x="11" y="142"/>
                </a:lnTo>
                <a:lnTo>
                  <a:pt x="8" y="131"/>
                </a:lnTo>
                <a:lnTo>
                  <a:pt x="4" y="119"/>
                </a:lnTo>
                <a:lnTo>
                  <a:pt x="2" y="106"/>
                </a:lnTo>
                <a:lnTo>
                  <a:pt x="0" y="94"/>
                </a:lnTo>
                <a:lnTo>
                  <a:pt x="0" y="81"/>
                </a:lnTo>
                <a:lnTo>
                  <a:pt x="0" y="71"/>
                </a:lnTo>
                <a:lnTo>
                  <a:pt x="2" y="62"/>
                </a:lnTo>
                <a:lnTo>
                  <a:pt x="4" y="54"/>
                </a:lnTo>
                <a:lnTo>
                  <a:pt x="8" y="46"/>
                </a:lnTo>
                <a:lnTo>
                  <a:pt x="11" y="38"/>
                </a:lnTo>
                <a:lnTo>
                  <a:pt x="17" y="33"/>
                </a:lnTo>
                <a:lnTo>
                  <a:pt x="23" y="27"/>
                </a:lnTo>
                <a:lnTo>
                  <a:pt x="29" y="21"/>
                </a:lnTo>
                <a:lnTo>
                  <a:pt x="38" y="15"/>
                </a:lnTo>
                <a:lnTo>
                  <a:pt x="46" y="12"/>
                </a:lnTo>
                <a:lnTo>
                  <a:pt x="56" y="8"/>
                </a:lnTo>
                <a:lnTo>
                  <a:pt x="67" y="6"/>
                </a:lnTo>
                <a:lnTo>
                  <a:pt x="79" y="4"/>
                </a:lnTo>
                <a:lnTo>
                  <a:pt x="90" y="2"/>
                </a:lnTo>
                <a:lnTo>
                  <a:pt x="104" y="0"/>
                </a:lnTo>
                <a:lnTo>
                  <a:pt x="119" y="0"/>
                </a:lnTo>
                <a:lnTo>
                  <a:pt x="11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267200" y="1676400"/>
            <a:ext cx="1100137" cy="2247900"/>
          </a:xfrm>
          <a:custGeom>
            <a:avLst/>
            <a:gdLst/>
            <a:ahLst/>
            <a:cxnLst>
              <a:cxn ang="0">
                <a:pos x="1012" y="2"/>
              </a:cxn>
              <a:cxn ang="0">
                <a:pos x="1050" y="13"/>
              </a:cxn>
              <a:cxn ang="0">
                <a:pos x="1094" y="34"/>
              </a:cxn>
              <a:cxn ang="0">
                <a:pos x="1144" y="65"/>
              </a:cxn>
              <a:cxn ang="0">
                <a:pos x="1236" y="140"/>
              </a:cxn>
              <a:cxn ang="0">
                <a:pos x="1313" y="222"/>
              </a:cxn>
              <a:cxn ang="0">
                <a:pos x="1363" y="297"/>
              </a:cxn>
              <a:cxn ang="0">
                <a:pos x="1384" y="366"/>
              </a:cxn>
              <a:cxn ang="0">
                <a:pos x="1378" y="424"/>
              </a:cxn>
              <a:cxn ang="0">
                <a:pos x="1353" y="470"/>
              </a:cxn>
              <a:cxn ang="0">
                <a:pos x="1328" y="505"/>
              </a:cxn>
              <a:cxn ang="0">
                <a:pos x="1282" y="626"/>
              </a:cxn>
              <a:cxn ang="0">
                <a:pos x="1227" y="768"/>
              </a:cxn>
              <a:cxn ang="0">
                <a:pos x="1165" y="946"/>
              </a:cxn>
              <a:cxn ang="0">
                <a:pos x="1102" y="1115"/>
              </a:cxn>
              <a:cxn ang="0">
                <a:pos x="1040" y="1278"/>
              </a:cxn>
              <a:cxn ang="0">
                <a:pos x="977" y="1432"/>
              </a:cxn>
              <a:cxn ang="0">
                <a:pos x="914" y="1578"/>
              </a:cxn>
              <a:cxn ang="0">
                <a:pos x="820" y="1781"/>
              </a:cxn>
              <a:cxn ang="0">
                <a:pos x="701" y="2017"/>
              </a:cxn>
              <a:cxn ang="0">
                <a:pos x="595" y="2203"/>
              </a:cxn>
              <a:cxn ang="0">
                <a:pos x="480" y="2374"/>
              </a:cxn>
              <a:cxn ang="0">
                <a:pos x="361" y="2532"/>
              </a:cxn>
              <a:cxn ang="0">
                <a:pos x="246" y="2666"/>
              </a:cxn>
              <a:cxn ang="0">
                <a:pos x="169" y="2743"/>
              </a:cxn>
              <a:cxn ang="0">
                <a:pos x="108" y="2797"/>
              </a:cxn>
              <a:cxn ang="0">
                <a:pos x="63" y="2825"/>
              </a:cxn>
              <a:cxn ang="0">
                <a:pos x="31" y="2831"/>
              </a:cxn>
              <a:cxn ang="0">
                <a:pos x="6" y="2824"/>
              </a:cxn>
              <a:cxn ang="0">
                <a:pos x="2" y="2802"/>
              </a:cxn>
              <a:cxn ang="0">
                <a:pos x="15" y="2766"/>
              </a:cxn>
              <a:cxn ang="0">
                <a:pos x="65" y="2683"/>
              </a:cxn>
              <a:cxn ang="0">
                <a:pos x="173" y="2488"/>
              </a:cxn>
              <a:cxn ang="0">
                <a:pos x="280" y="2275"/>
              </a:cxn>
              <a:cxn ang="0">
                <a:pos x="386" y="2042"/>
              </a:cxn>
              <a:cxn ang="0">
                <a:pos x="490" y="1797"/>
              </a:cxn>
              <a:cxn ang="0">
                <a:pos x="584" y="1555"/>
              </a:cxn>
              <a:cxn ang="0">
                <a:pos x="672" y="1297"/>
              </a:cxn>
              <a:cxn ang="0">
                <a:pos x="756" y="1021"/>
              </a:cxn>
              <a:cxn ang="0">
                <a:pos x="829" y="756"/>
              </a:cxn>
              <a:cxn ang="0">
                <a:pos x="868" y="579"/>
              </a:cxn>
              <a:cxn ang="0">
                <a:pos x="895" y="411"/>
              </a:cxn>
              <a:cxn ang="0">
                <a:pos x="910" y="245"/>
              </a:cxn>
              <a:cxn ang="0">
                <a:pos x="914" y="111"/>
              </a:cxn>
              <a:cxn ang="0">
                <a:pos x="921" y="59"/>
              </a:cxn>
              <a:cxn ang="0">
                <a:pos x="937" y="23"/>
              </a:cxn>
              <a:cxn ang="0">
                <a:pos x="962" y="4"/>
              </a:cxn>
              <a:cxn ang="0">
                <a:pos x="989" y="0"/>
              </a:cxn>
            </a:cxnLst>
            <a:rect l="0" t="0" r="r" b="b"/>
            <a:pathLst>
              <a:path w="1386" h="2831">
                <a:moveTo>
                  <a:pt x="989" y="0"/>
                </a:moveTo>
                <a:lnTo>
                  <a:pt x="996" y="0"/>
                </a:lnTo>
                <a:lnTo>
                  <a:pt x="1004" y="0"/>
                </a:lnTo>
                <a:lnTo>
                  <a:pt x="1012" y="2"/>
                </a:lnTo>
                <a:lnTo>
                  <a:pt x="1021" y="4"/>
                </a:lnTo>
                <a:lnTo>
                  <a:pt x="1031" y="6"/>
                </a:lnTo>
                <a:lnTo>
                  <a:pt x="1040" y="9"/>
                </a:lnTo>
                <a:lnTo>
                  <a:pt x="1050" y="13"/>
                </a:lnTo>
                <a:lnTo>
                  <a:pt x="1060" y="19"/>
                </a:lnTo>
                <a:lnTo>
                  <a:pt x="1071" y="23"/>
                </a:lnTo>
                <a:lnTo>
                  <a:pt x="1083" y="29"/>
                </a:lnTo>
                <a:lnTo>
                  <a:pt x="1094" y="34"/>
                </a:lnTo>
                <a:lnTo>
                  <a:pt x="1106" y="42"/>
                </a:lnTo>
                <a:lnTo>
                  <a:pt x="1119" y="48"/>
                </a:lnTo>
                <a:lnTo>
                  <a:pt x="1131" y="55"/>
                </a:lnTo>
                <a:lnTo>
                  <a:pt x="1144" y="65"/>
                </a:lnTo>
                <a:lnTo>
                  <a:pt x="1158" y="73"/>
                </a:lnTo>
                <a:lnTo>
                  <a:pt x="1186" y="96"/>
                </a:lnTo>
                <a:lnTo>
                  <a:pt x="1211" y="119"/>
                </a:lnTo>
                <a:lnTo>
                  <a:pt x="1236" y="140"/>
                </a:lnTo>
                <a:lnTo>
                  <a:pt x="1257" y="161"/>
                </a:lnTo>
                <a:lnTo>
                  <a:pt x="1279" y="182"/>
                </a:lnTo>
                <a:lnTo>
                  <a:pt x="1298" y="201"/>
                </a:lnTo>
                <a:lnTo>
                  <a:pt x="1313" y="222"/>
                </a:lnTo>
                <a:lnTo>
                  <a:pt x="1328" y="242"/>
                </a:lnTo>
                <a:lnTo>
                  <a:pt x="1342" y="261"/>
                </a:lnTo>
                <a:lnTo>
                  <a:pt x="1353" y="280"/>
                </a:lnTo>
                <a:lnTo>
                  <a:pt x="1363" y="297"/>
                </a:lnTo>
                <a:lnTo>
                  <a:pt x="1371" y="315"/>
                </a:lnTo>
                <a:lnTo>
                  <a:pt x="1376" y="332"/>
                </a:lnTo>
                <a:lnTo>
                  <a:pt x="1382" y="349"/>
                </a:lnTo>
                <a:lnTo>
                  <a:pt x="1384" y="366"/>
                </a:lnTo>
                <a:lnTo>
                  <a:pt x="1386" y="384"/>
                </a:lnTo>
                <a:lnTo>
                  <a:pt x="1384" y="397"/>
                </a:lnTo>
                <a:lnTo>
                  <a:pt x="1382" y="411"/>
                </a:lnTo>
                <a:lnTo>
                  <a:pt x="1378" y="424"/>
                </a:lnTo>
                <a:lnTo>
                  <a:pt x="1371" y="439"/>
                </a:lnTo>
                <a:lnTo>
                  <a:pt x="1363" y="455"/>
                </a:lnTo>
                <a:lnTo>
                  <a:pt x="1359" y="462"/>
                </a:lnTo>
                <a:lnTo>
                  <a:pt x="1353" y="470"/>
                </a:lnTo>
                <a:lnTo>
                  <a:pt x="1348" y="480"/>
                </a:lnTo>
                <a:lnTo>
                  <a:pt x="1342" y="487"/>
                </a:lnTo>
                <a:lnTo>
                  <a:pt x="1336" y="495"/>
                </a:lnTo>
                <a:lnTo>
                  <a:pt x="1328" y="505"/>
                </a:lnTo>
                <a:lnTo>
                  <a:pt x="1317" y="533"/>
                </a:lnTo>
                <a:lnTo>
                  <a:pt x="1305" y="562"/>
                </a:lnTo>
                <a:lnTo>
                  <a:pt x="1294" y="593"/>
                </a:lnTo>
                <a:lnTo>
                  <a:pt x="1282" y="626"/>
                </a:lnTo>
                <a:lnTo>
                  <a:pt x="1269" y="660"/>
                </a:lnTo>
                <a:lnTo>
                  <a:pt x="1256" y="695"/>
                </a:lnTo>
                <a:lnTo>
                  <a:pt x="1240" y="731"/>
                </a:lnTo>
                <a:lnTo>
                  <a:pt x="1227" y="768"/>
                </a:lnTo>
                <a:lnTo>
                  <a:pt x="1211" y="814"/>
                </a:lnTo>
                <a:lnTo>
                  <a:pt x="1196" y="858"/>
                </a:lnTo>
                <a:lnTo>
                  <a:pt x="1181" y="902"/>
                </a:lnTo>
                <a:lnTo>
                  <a:pt x="1165" y="946"/>
                </a:lnTo>
                <a:lnTo>
                  <a:pt x="1150" y="988"/>
                </a:lnTo>
                <a:lnTo>
                  <a:pt x="1135" y="1033"/>
                </a:lnTo>
                <a:lnTo>
                  <a:pt x="1119" y="1075"/>
                </a:lnTo>
                <a:lnTo>
                  <a:pt x="1102" y="1115"/>
                </a:lnTo>
                <a:lnTo>
                  <a:pt x="1087" y="1157"/>
                </a:lnTo>
                <a:lnTo>
                  <a:pt x="1071" y="1198"/>
                </a:lnTo>
                <a:lnTo>
                  <a:pt x="1056" y="1238"/>
                </a:lnTo>
                <a:lnTo>
                  <a:pt x="1040" y="1278"/>
                </a:lnTo>
                <a:lnTo>
                  <a:pt x="1023" y="1317"/>
                </a:lnTo>
                <a:lnTo>
                  <a:pt x="1008" y="1355"/>
                </a:lnTo>
                <a:lnTo>
                  <a:pt x="993" y="1393"/>
                </a:lnTo>
                <a:lnTo>
                  <a:pt x="977" y="1432"/>
                </a:lnTo>
                <a:lnTo>
                  <a:pt x="960" y="1468"/>
                </a:lnTo>
                <a:lnTo>
                  <a:pt x="945" y="1505"/>
                </a:lnTo>
                <a:lnTo>
                  <a:pt x="929" y="1541"/>
                </a:lnTo>
                <a:lnTo>
                  <a:pt x="914" y="1578"/>
                </a:lnTo>
                <a:lnTo>
                  <a:pt x="898" y="1612"/>
                </a:lnTo>
                <a:lnTo>
                  <a:pt x="881" y="1647"/>
                </a:lnTo>
                <a:lnTo>
                  <a:pt x="850" y="1714"/>
                </a:lnTo>
                <a:lnTo>
                  <a:pt x="820" y="1781"/>
                </a:lnTo>
                <a:lnTo>
                  <a:pt x="789" y="1845"/>
                </a:lnTo>
                <a:lnTo>
                  <a:pt x="756" y="1908"/>
                </a:lnTo>
                <a:lnTo>
                  <a:pt x="728" y="1969"/>
                </a:lnTo>
                <a:lnTo>
                  <a:pt x="701" y="2017"/>
                </a:lnTo>
                <a:lnTo>
                  <a:pt x="676" y="2065"/>
                </a:lnTo>
                <a:lnTo>
                  <a:pt x="649" y="2111"/>
                </a:lnTo>
                <a:lnTo>
                  <a:pt x="622" y="2157"/>
                </a:lnTo>
                <a:lnTo>
                  <a:pt x="595" y="2203"/>
                </a:lnTo>
                <a:lnTo>
                  <a:pt x="566" y="2248"/>
                </a:lnTo>
                <a:lnTo>
                  <a:pt x="538" y="2290"/>
                </a:lnTo>
                <a:lnTo>
                  <a:pt x="511" y="2332"/>
                </a:lnTo>
                <a:lnTo>
                  <a:pt x="480" y="2374"/>
                </a:lnTo>
                <a:lnTo>
                  <a:pt x="451" y="2415"/>
                </a:lnTo>
                <a:lnTo>
                  <a:pt x="420" y="2455"/>
                </a:lnTo>
                <a:lnTo>
                  <a:pt x="392" y="2493"/>
                </a:lnTo>
                <a:lnTo>
                  <a:pt x="361" y="2532"/>
                </a:lnTo>
                <a:lnTo>
                  <a:pt x="330" y="2570"/>
                </a:lnTo>
                <a:lnTo>
                  <a:pt x="298" y="2607"/>
                </a:lnTo>
                <a:lnTo>
                  <a:pt x="267" y="2643"/>
                </a:lnTo>
                <a:lnTo>
                  <a:pt x="246" y="2666"/>
                </a:lnTo>
                <a:lnTo>
                  <a:pt x="225" y="2687"/>
                </a:lnTo>
                <a:lnTo>
                  <a:pt x="205" y="2708"/>
                </a:lnTo>
                <a:lnTo>
                  <a:pt x="186" y="2728"/>
                </a:lnTo>
                <a:lnTo>
                  <a:pt x="169" y="2743"/>
                </a:lnTo>
                <a:lnTo>
                  <a:pt x="152" y="2760"/>
                </a:lnTo>
                <a:lnTo>
                  <a:pt x="136" y="2774"/>
                </a:lnTo>
                <a:lnTo>
                  <a:pt x="123" y="2785"/>
                </a:lnTo>
                <a:lnTo>
                  <a:pt x="108" y="2797"/>
                </a:lnTo>
                <a:lnTo>
                  <a:pt x="96" y="2806"/>
                </a:lnTo>
                <a:lnTo>
                  <a:pt x="84" y="2814"/>
                </a:lnTo>
                <a:lnTo>
                  <a:pt x="73" y="2820"/>
                </a:lnTo>
                <a:lnTo>
                  <a:pt x="63" y="2825"/>
                </a:lnTo>
                <a:lnTo>
                  <a:pt x="54" y="2829"/>
                </a:lnTo>
                <a:lnTo>
                  <a:pt x="46" y="2831"/>
                </a:lnTo>
                <a:lnTo>
                  <a:pt x="40" y="2831"/>
                </a:lnTo>
                <a:lnTo>
                  <a:pt x="31" y="2831"/>
                </a:lnTo>
                <a:lnTo>
                  <a:pt x="21" y="2829"/>
                </a:lnTo>
                <a:lnTo>
                  <a:pt x="15" y="2829"/>
                </a:lnTo>
                <a:lnTo>
                  <a:pt x="10" y="2825"/>
                </a:lnTo>
                <a:lnTo>
                  <a:pt x="6" y="2824"/>
                </a:lnTo>
                <a:lnTo>
                  <a:pt x="2" y="2820"/>
                </a:lnTo>
                <a:lnTo>
                  <a:pt x="2" y="2816"/>
                </a:lnTo>
                <a:lnTo>
                  <a:pt x="0" y="2812"/>
                </a:lnTo>
                <a:lnTo>
                  <a:pt x="2" y="2802"/>
                </a:lnTo>
                <a:lnTo>
                  <a:pt x="2" y="2795"/>
                </a:lnTo>
                <a:lnTo>
                  <a:pt x="6" y="2785"/>
                </a:lnTo>
                <a:lnTo>
                  <a:pt x="10" y="2776"/>
                </a:lnTo>
                <a:lnTo>
                  <a:pt x="15" y="2766"/>
                </a:lnTo>
                <a:lnTo>
                  <a:pt x="21" y="2754"/>
                </a:lnTo>
                <a:lnTo>
                  <a:pt x="31" y="2743"/>
                </a:lnTo>
                <a:lnTo>
                  <a:pt x="40" y="2731"/>
                </a:lnTo>
                <a:lnTo>
                  <a:pt x="65" y="2683"/>
                </a:lnTo>
                <a:lnTo>
                  <a:pt x="92" y="2637"/>
                </a:lnTo>
                <a:lnTo>
                  <a:pt x="119" y="2589"/>
                </a:lnTo>
                <a:lnTo>
                  <a:pt x="146" y="2539"/>
                </a:lnTo>
                <a:lnTo>
                  <a:pt x="173" y="2488"/>
                </a:lnTo>
                <a:lnTo>
                  <a:pt x="200" y="2436"/>
                </a:lnTo>
                <a:lnTo>
                  <a:pt x="227" y="2384"/>
                </a:lnTo>
                <a:lnTo>
                  <a:pt x="253" y="2330"/>
                </a:lnTo>
                <a:lnTo>
                  <a:pt x="280" y="2275"/>
                </a:lnTo>
                <a:lnTo>
                  <a:pt x="307" y="2219"/>
                </a:lnTo>
                <a:lnTo>
                  <a:pt x="334" y="2161"/>
                </a:lnTo>
                <a:lnTo>
                  <a:pt x="361" y="2102"/>
                </a:lnTo>
                <a:lnTo>
                  <a:pt x="386" y="2042"/>
                </a:lnTo>
                <a:lnTo>
                  <a:pt x="413" y="1981"/>
                </a:lnTo>
                <a:lnTo>
                  <a:pt x="440" y="1917"/>
                </a:lnTo>
                <a:lnTo>
                  <a:pt x="467" y="1854"/>
                </a:lnTo>
                <a:lnTo>
                  <a:pt x="490" y="1797"/>
                </a:lnTo>
                <a:lnTo>
                  <a:pt x="513" y="1737"/>
                </a:lnTo>
                <a:lnTo>
                  <a:pt x="538" y="1678"/>
                </a:lnTo>
                <a:lnTo>
                  <a:pt x="561" y="1616"/>
                </a:lnTo>
                <a:lnTo>
                  <a:pt x="584" y="1555"/>
                </a:lnTo>
                <a:lnTo>
                  <a:pt x="605" y="1491"/>
                </a:lnTo>
                <a:lnTo>
                  <a:pt x="628" y="1428"/>
                </a:lnTo>
                <a:lnTo>
                  <a:pt x="651" y="1363"/>
                </a:lnTo>
                <a:lnTo>
                  <a:pt x="672" y="1297"/>
                </a:lnTo>
                <a:lnTo>
                  <a:pt x="693" y="1230"/>
                </a:lnTo>
                <a:lnTo>
                  <a:pt x="714" y="1161"/>
                </a:lnTo>
                <a:lnTo>
                  <a:pt x="735" y="1092"/>
                </a:lnTo>
                <a:lnTo>
                  <a:pt x="756" y="1021"/>
                </a:lnTo>
                <a:lnTo>
                  <a:pt x="777" y="948"/>
                </a:lnTo>
                <a:lnTo>
                  <a:pt x="799" y="875"/>
                </a:lnTo>
                <a:lnTo>
                  <a:pt x="818" y="802"/>
                </a:lnTo>
                <a:lnTo>
                  <a:pt x="829" y="756"/>
                </a:lnTo>
                <a:lnTo>
                  <a:pt x="839" y="712"/>
                </a:lnTo>
                <a:lnTo>
                  <a:pt x="849" y="668"/>
                </a:lnTo>
                <a:lnTo>
                  <a:pt x="858" y="624"/>
                </a:lnTo>
                <a:lnTo>
                  <a:pt x="868" y="579"/>
                </a:lnTo>
                <a:lnTo>
                  <a:pt x="875" y="537"/>
                </a:lnTo>
                <a:lnTo>
                  <a:pt x="883" y="493"/>
                </a:lnTo>
                <a:lnTo>
                  <a:pt x="889" y="451"/>
                </a:lnTo>
                <a:lnTo>
                  <a:pt x="895" y="411"/>
                </a:lnTo>
                <a:lnTo>
                  <a:pt x="900" y="368"/>
                </a:lnTo>
                <a:lnTo>
                  <a:pt x="904" y="328"/>
                </a:lnTo>
                <a:lnTo>
                  <a:pt x="908" y="286"/>
                </a:lnTo>
                <a:lnTo>
                  <a:pt x="910" y="245"/>
                </a:lnTo>
                <a:lnTo>
                  <a:pt x="912" y="205"/>
                </a:lnTo>
                <a:lnTo>
                  <a:pt x="914" y="167"/>
                </a:lnTo>
                <a:lnTo>
                  <a:pt x="914" y="126"/>
                </a:lnTo>
                <a:lnTo>
                  <a:pt x="914" y="111"/>
                </a:lnTo>
                <a:lnTo>
                  <a:pt x="916" y="96"/>
                </a:lnTo>
                <a:lnTo>
                  <a:pt x="918" y="82"/>
                </a:lnTo>
                <a:lnTo>
                  <a:pt x="920" y="71"/>
                </a:lnTo>
                <a:lnTo>
                  <a:pt x="921" y="59"/>
                </a:lnTo>
                <a:lnTo>
                  <a:pt x="923" y="48"/>
                </a:lnTo>
                <a:lnTo>
                  <a:pt x="927" y="38"/>
                </a:lnTo>
                <a:lnTo>
                  <a:pt x="931" y="30"/>
                </a:lnTo>
                <a:lnTo>
                  <a:pt x="937" y="23"/>
                </a:lnTo>
                <a:lnTo>
                  <a:pt x="943" y="17"/>
                </a:lnTo>
                <a:lnTo>
                  <a:pt x="948" y="11"/>
                </a:lnTo>
                <a:lnTo>
                  <a:pt x="954" y="7"/>
                </a:lnTo>
                <a:lnTo>
                  <a:pt x="962" y="4"/>
                </a:lnTo>
                <a:lnTo>
                  <a:pt x="969" y="2"/>
                </a:lnTo>
                <a:lnTo>
                  <a:pt x="979" y="0"/>
                </a:lnTo>
                <a:lnTo>
                  <a:pt x="989" y="0"/>
                </a:lnTo>
                <a:lnTo>
                  <a:pt x="989" y="0"/>
                </a:lnTo>
                <a:lnTo>
                  <a:pt x="98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Meishing\Dropbox\meizhouhuayu\pics\32.2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0538" r="24731" b="51698"/>
          <a:stretch>
            <a:fillRect/>
          </a:stretch>
        </p:blipFill>
        <p:spPr bwMode="auto">
          <a:xfrm>
            <a:off x="5257800" y="2798296"/>
            <a:ext cx="35052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2" descr="C:\Users\Meishing\Dropbox\meizhouhuayu\pics\32.2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52500" r="35000"/>
          <a:stretch>
            <a:fillRect/>
          </a:stretch>
        </p:blipFill>
        <p:spPr bwMode="auto">
          <a:xfrm>
            <a:off x="533399" y="1371600"/>
            <a:ext cx="1499191" cy="1371600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32.2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4731" r="50538" b="51698"/>
          <a:stretch>
            <a:fillRect/>
          </a:stretch>
        </p:blipFill>
        <p:spPr bwMode="auto">
          <a:xfrm>
            <a:off x="488042" y="4205987"/>
            <a:ext cx="3398157" cy="23639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5905500" y="5730855"/>
            <a:ext cx="2209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抬起來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5914" y="326591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抬頭看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226126" y="4780837"/>
            <a:ext cx="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81400" y="1143000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厶</a:t>
            </a:r>
            <a:endParaRPr lang="en-US" altLang="zh-TW" sz="10000" b="1" dirty="0" smtClean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8400" y="1219200"/>
            <a:ext cx="2667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altLang="zh-TW" sz="15000" b="1" dirty="0" smtClean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1828800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b="1" dirty="0" smtClean="0"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altLang="zh-TW" sz="12000" b="1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010400" y="4049486"/>
            <a:ext cx="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455862" y="1704975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抬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732087" y="2968625"/>
            <a:ext cx="1571625" cy="427038"/>
          </a:xfrm>
          <a:custGeom>
            <a:avLst/>
            <a:gdLst/>
            <a:ahLst/>
            <a:cxnLst>
              <a:cxn ang="0">
                <a:pos x="1636" y="4"/>
              </a:cxn>
              <a:cxn ang="0">
                <a:pos x="1699" y="18"/>
              </a:cxn>
              <a:cxn ang="0">
                <a:pos x="1768" y="43"/>
              </a:cxn>
              <a:cxn ang="0">
                <a:pos x="1845" y="79"/>
              </a:cxn>
              <a:cxn ang="0">
                <a:pos x="1905" y="108"/>
              </a:cxn>
              <a:cxn ang="0">
                <a:pos x="1945" y="137"/>
              </a:cxn>
              <a:cxn ang="0">
                <a:pos x="1970" y="169"/>
              </a:cxn>
              <a:cxn ang="0">
                <a:pos x="1982" y="204"/>
              </a:cxn>
              <a:cxn ang="0">
                <a:pos x="1978" y="235"/>
              </a:cxn>
              <a:cxn ang="0">
                <a:pos x="1960" y="258"/>
              </a:cxn>
              <a:cxn ang="0">
                <a:pos x="1930" y="275"/>
              </a:cxn>
              <a:cxn ang="0">
                <a:pos x="1886" y="292"/>
              </a:cxn>
              <a:cxn ang="0">
                <a:pos x="1845" y="306"/>
              </a:cxn>
              <a:cxn ang="0">
                <a:pos x="1801" y="321"/>
              </a:cxn>
              <a:cxn ang="0">
                <a:pos x="1747" y="336"/>
              </a:cxn>
              <a:cxn ang="0">
                <a:pos x="1682" y="354"/>
              </a:cxn>
              <a:cxn ang="0">
                <a:pos x="1609" y="371"/>
              </a:cxn>
              <a:cxn ang="0">
                <a:pos x="1527" y="388"/>
              </a:cxn>
              <a:cxn ang="0">
                <a:pos x="1432" y="407"/>
              </a:cxn>
              <a:cxn ang="0">
                <a:pos x="1331" y="428"/>
              </a:cxn>
              <a:cxn ang="0">
                <a:pos x="1183" y="453"/>
              </a:cxn>
              <a:cxn ang="0">
                <a:pos x="1035" y="475"/>
              </a:cxn>
              <a:cxn ang="0">
                <a:pos x="903" y="494"/>
              </a:cxn>
              <a:cxn ang="0">
                <a:pos x="786" y="509"/>
              </a:cxn>
              <a:cxn ang="0">
                <a:pos x="680" y="523"/>
              </a:cxn>
              <a:cxn ang="0">
                <a:pos x="590" y="532"/>
              </a:cxn>
              <a:cxn ang="0">
                <a:pos x="515" y="538"/>
              </a:cxn>
              <a:cxn ang="0">
                <a:pos x="453" y="540"/>
              </a:cxn>
              <a:cxn ang="0">
                <a:pos x="354" y="538"/>
              </a:cxn>
              <a:cxn ang="0">
                <a:pos x="252" y="530"/>
              </a:cxn>
              <a:cxn ang="0">
                <a:pos x="169" y="513"/>
              </a:cxn>
              <a:cxn ang="0">
                <a:pos x="106" y="490"/>
              </a:cxn>
              <a:cxn ang="0">
                <a:pos x="62" y="459"/>
              </a:cxn>
              <a:cxn ang="0">
                <a:pos x="29" y="427"/>
              </a:cxn>
              <a:cxn ang="0">
                <a:pos x="10" y="398"/>
              </a:cxn>
              <a:cxn ang="0">
                <a:pos x="0" y="371"/>
              </a:cxn>
              <a:cxn ang="0">
                <a:pos x="6" y="350"/>
              </a:cxn>
              <a:cxn ang="0">
                <a:pos x="31" y="332"/>
              </a:cxn>
              <a:cxn ang="0">
                <a:pos x="77" y="323"/>
              </a:cxn>
              <a:cxn ang="0">
                <a:pos x="141" y="315"/>
              </a:cxn>
              <a:cxn ang="0">
                <a:pos x="304" y="296"/>
              </a:cxn>
              <a:cxn ang="0">
                <a:pos x="505" y="265"/>
              </a:cxn>
              <a:cxn ang="0">
                <a:pos x="716" y="229"/>
              </a:cxn>
              <a:cxn ang="0">
                <a:pos x="935" y="183"/>
              </a:cxn>
              <a:cxn ang="0">
                <a:pos x="1106" y="144"/>
              </a:cxn>
              <a:cxn ang="0">
                <a:pos x="1244" y="112"/>
              </a:cxn>
              <a:cxn ang="0">
                <a:pos x="1367" y="77"/>
              </a:cxn>
              <a:cxn ang="0">
                <a:pos x="1475" y="41"/>
              </a:cxn>
              <a:cxn ang="0">
                <a:pos x="1546" y="14"/>
              </a:cxn>
              <a:cxn ang="0">
                <a:pos x="1588" y="2"/>
              </a:cxn>
            </a:cxnLst>
            <a:rect l="0" t="0" r="r" b="b"/>
            <a:pathLst>
              <a:path w="1982" h="540">
                <a:moveTo>
                  <a:pt x="1596" y="0"/>
                </a:moveTo>
                <a:lnTo>
                  <a:pt x="1609" y="0"/>
                </a:lnTo>
                <a:lnTo>
                  <a:pt x="1623" y="2"/>
                </a:lnTo>
                <a:lnTo>
                  <a:pt x="1636" y="4"/>
                </a:lnTo>
                <a:lnTo>
                  <a:pt x="1651" y="6"/>
                </a:lnTo>
                <a:lnTo>
                  <a:pt x="1667" y="10"/>
                </a:lnTo>
                <a:lnTo>
                  <a:pt x="1682" y="14"/>
                </a:lnTo>
                <a:lnTo>
                  <a:pt x="1699" y="18"/>
                </a:lnTo>
                <a:lnTo>
                  <a:pt x="1715" y="23"/>
                </a:lnTo>
                <a:lnTo>
                  <a:pt x="1732" y="29"/>
                </a:lnTo>
                <a:lnTo>
                  <a:pt x="1749" y="35"/>
                </a:lnTo>
                <a:lnTo>
                  <a:pt x="1768" y="43"/>
                </a:lnTo>
                <a:lnTo>
                  <a:pt x="1788" y="50"/>
                </a:lnTo>
                <a:lnTo>
                  <a:pt x="1805" y="60"/>
                </a:lnTo>
                <a:lnTo>
                  <a:pt x="1826" y="68"/>
                </a:lnTo>
                <a:lnTo>
                  <a:pt x="1845" y="79"/>
                </a:lnTo>
                <a:lnTo>
                  <a:pt x="1866" y="89"/>
                </a:lnTo>
                <a:lnTo>
                  <a:pt x="1880" y="94"/>
                </a:lnTo>
                <a:lnTo>
                  <a:pt x="1893" y="100"/>
                </a:lnTo>
                <a:lnTo>
                  <a:pt x="1905" y="108"/>
                </a:lnTo>
                <a:lnTo>
                  <a:pt x="1916" y="116"/>
                </a:lnTo>
                <a:lnTo>
                  <a:pt x="1928" y="121"/>
                </a:lnTo>
                <a:lnTo>
                  <a:pt x="1937" y="129"/>
                </a:lnTo>
                <a:lnTo>
                  <a:pt x="1945" y="137"/>
                </a:lnTo>
                <a:lnTo>
                  <a:pt x="1953" y="144"/>
                </a:lnTo>
                <a:lnTo>
                  <a:pt x="1960" y="152"/>
                </a:lnTo>
                <a:lnTo>
                  <a:pt x="1966" y="162"/>
                </a:lnTo>
                <a:lnTo>
                  <a:pt x="1970" y="169"/>
                </a:lnTo>
                <a:lnTo>
                  <a:pt x="1974" y="177"/>
                </a:lnTo>
                <a:lnTo>
                  <a:pt x="1978" y="187"/>
                </a:lnTo>
                <a:lnTo>
                  <a:pt x="1980" y="196"/>
                </a:lnTo>
                <a:lnTo>
                  <a:pt x="1982" y="204"/>
                </a:lnTo>
                <a:lnTo>
                  <a:pt x="1982" y="213"/>
                </a:lnTo>
                <a:lnTo>
                  <a:pt x="1982" y="221"/>
                </a:lnTo>
                <a:lnTo>
                  <a:pt x="1980" y="227"/>
                </a:lnTo>
                <a:lnTo>
                  <a:pt x="1978" y="235"/>
                </a:lnTo>
                <a:lnTo>
                  <a:pt x="1974" y="240"/>
                </a:lnTo>
                <a:lnTo>
                  <a:pt x="1970" y="246"/>
                </a:lnTo>
                <a:lnTo>
                  <a:pt x="1966" y="252"/>
                </a:lnTo>
                <a:lnTo>
                  <a:pt x="1960" y="258"/>
                </a:lnTo>
                <a:lnTo>
                  <a:pt x="1955" y="261"/>
                </a:lnTo>
                <a:lnTo>
                  <a:pt x="1947" y="267"/>
                </a:lnTo>
                <a:lnTo>
                  <a:pt x="1939" y="271"/>
                </a:lnTo>
                <a:lnTo>
                  <a:pt x="1930" y="275"/>
                </a:lnTo>
                <a:lnTo>
                  <a:pt x="1920" y="281"/>
                </a:lnTo>
                <a:lnTo>
                  <a:pt x="1909" y="284"/>
                </a:lnTo>
                <a:lnTo>
                  <a:pt x="1897" y="288"/>
                </a:lnTo>
                <a:lnTo>
                  <a:pt x="1886" y="292"/>
                </a:lnTo>
                <a:lnTo>
                  <a:pt x="1872" y="296"/>
                </a:lnTo>
                <a:lnTo>
                  <a:pt x="1862" y="300"/>
                </a:lnTo>
                <a:lnTo>
                  <a:pt x="1855" y="304"/>
                </a:lnTo>
                <a:lnTo>
                  <a:pt x="1845" y="306"/>
                </a:lnTo>
                <a:lnTo>
                  <a:pt x="1836" y="309"/>
                </a:lnTo>
                <a:lnTo>
                  <a:pt x="1824" y="313"/>
                </a:lnTo>
                <a:lnTo>
                  <a:pt x="1813" y="317"/>
                </a:lnTo>
                <a:lnTo>
                  <a:pt x="1801" y="321"/>
                </a:lnTo>
                <a:lnTo>
                  <a:pt x="1788" y="325"/>
                </a:lnTo>
                <a:lnTo>
                  <a:pt x="1774" y="329"/>
                </a:lnTo>
                <a:lnTo>
                  <a:pt x="1761" y="332"/>
                </a:lnTo>
                <a:lnTo>
                  <a:pt x="1747" y="336"/>
                </a:lnTo>
                <a:lnTo>
                  <a:pt x="1732" y="340"/>
                </a:lnTo>
                <a:lnTo>
                  <a:pt x="1717" y="346"/>
                </a:lnTo>
                <a:lnTo>
                  <a:pt x="1699" y="350"/>
                </a:lnTo>
                <a:lnTo>
                  <a:pt x="1682" y="354"/>
                </a:lnTo>
                <a:lnTo>
                  <a:pt x="1665" y="357"/>
                </a:lnTo>
                <a:lnTo>
                  <a:pt x="1647" y="361"/>
                </a:lnTo>
                <a:lnTo>
                  <a:pt x="1628" y="365"/>
                </a:lnTo>
                <a:lnTo>
                  <a:pt x="1609" y="371"/>
                </a:lnTo>
                <a:lnTo>
                  <a:pt x="1590" y="375"/>
                </a:lnTo>
                <a:lnTo>
                  <a:pt x="1569" y="379"/>
                </a:lnTo>
                <a:lnTo>
                  <a:pt x="1548" y="384"/>
                </a:lnTo>
                <a:lnTo>
                  <a:pt x="1527" y="388"/>
                </a:lnTo>
                <a:lnTo>
                  <a:pt x="1504" y="394"/>
                </a:lnTo>
                <a:lnTo>
                  <a:pt x="1480" y="398"/>
                </a:lnTo>
                <a:lnTo>
                  <a:pt x="1457" y="403"/>
                </a:lnTo>
                <a:lnTo>
                  <a:pt x="1432" y="407"/>
                </a:lnTo>
                <a:lnTo>
                  <a:pt x="1408" y="413"/>
                </a:lnTo>
                <a:lnTo>
                  <a:pt x="1383" y="419"/>
                </a:lnTo>
                <a:lnTo>
                  <a:pt x="1358" y="423"/>
                </a:lnTo>
                <a:lnTo>
                  <a:pt x="1331" y="428"/>
                </a:lnTo>
                <a:lnTo>
                  <a:pt x="1304" y="434"/>
                </a:lnTo>
                <a:lnTo>
                  <a:pt x="1262" y="440"/>
                </a:lnTo>
                <a:lnTo>
                  <a:pt x="1221" y="446"/>
                </a:lnTo>
                <a:lnTo>
                  <a:pt x="1183" y="453"/>
                </a:lnTo>
                <a:lnTo>
                  <a:pt x="1145" y="459"/>
                </a:lnTo>
                <a:lnTo>
                  <a:pt x="1108" y="465"/>
                </a:lnTo>
                <a:lnTo>
                  <a:pt x="1072" y="469"/>
                </a:lnTo>
                <a:lnTo>
                  <a:pt x="1035" y="475"/>
                </a:lnTo>
                <a:lnTo>
                  <a:pt x="1001" y="480"/>
                </a:lnTo>
                <a:lnTo>
                  <a:pt x="968" y="484"/>
                </a:lnTo>
                <a:lnTo>
                  <a:pt x="935" y="490"/>
                </a:lnTo>
                <a:lnTo>
                  <a:pt x="903" y="494"/>
                </a:lnTo>
                <a:lnTo>
                  <a:pt x="872" y="498"/>
                </a:lnTo>
                <a:lnTo>
                  <a:pt x="841" y="501"/>
                </a:lnTo>
                <a:lnTo>
                  <a:pt x="812" y="507"/>
                </a:lnTo>
                <a:lnTo>
                  <a:pt x="786" y="509"/>
                </a:lnTo>
                <a:lnTo>
                  <a:pt x="757" y="513"/>
                </a:lnTo>
                <a:lnTo>
                  <a:pt x="730" y="517"/>
                </a:lnTo>
                <a:lnTo>
                  <a:pt x="705" y="519"/>
                </a:lnTo>
                <a:lnTo>
                  <a:pt x="680" y="523"/>
                </a:lnTo>
                <a:lnTo>
                  <a:pt x="657" y="524"/>
                </a:lnTo>
                <a:lnTo>
                  <a:pt x="634" y="528"/>
                </a:lnTo>
                <a:lnTo>
                  <a:pt x="611" y="530"/>
                </a:lnTo>
                <a:lnTo>
                  <a:pt x="590" y="532"/>
                </a:lnTo>
                <a:lnTo>
                  <a:pt x="571" y="534"/>
                </a:lnTo>
                <a:lnTo>
                  <a:pt x="551" y="536"/>
                </a:lnTo>
                <a:lnTo>
                  <a:pt x="532" y="536"/>
                </a:lnTo>
                <a:lnTo>
                  <a:pt x="515" y="538"/>
                </a:lnTo>
                <a:lnTo>
                  <a:pt x="498" y="538"/>
                </a:lnTo>
                <a:lnTo>
                  <a:pt x="482" y="540"/>
                </a:lnTo>
                <a:lnTo>
                  <a:pt x="467" y="540"/>
                </a:lnTo>
                <a:lnTo>
                  <a:pt x="453" y="540"/>
                </a:lnTo>
                <a:lnTo>
                  <a:pt x="440" y="540"/>
                </a:lnTo>
                <a:lnTo>
                  <a:pt x="409" y="540"/>
                </a:lnTo>
                <a:lnTo>
                  <a:pt x="381" y="540"/>
                </a:lnTo>
                <a:lnTo>
                  <a:pt x="354" y="538"/>
                </a:lnTo>
                <a:lnTo>
                  <a:pt x="327" y="536"/>
                </a:lnTo>
                <a:lnTo>
                  <a:pt x="300" y="534"/>
                </a:lnTo>
                <a:lnTo>
                  <a:pt x="275" y="532"/>
                </a:lnTo>
                <a:lnTo>
                  <a:pt x="252" y="530"/>
                </a:lnTo>
                <a:lnTo>
                  <a:pt x="229" y="526"/>
                </a:lnTo>
                <a:lnTo>
                  <a:pt x="208" y="523"/>
                </a:lnTo>
                <a:lnTo>
                  <a:pt x="189" y="519"/>
                </a:lnTo>
                <a:lnTo>
                  <a:pt x="169" y="513"/>
                </a:lnTo>
                <a:lnTo>
                  <a:pt x="152" y="509"/>
                </a:lnTo>
                <a:lnTo>
                  <a:pt x="135" y="503"/>
                </a:lnTo>
                <a:lnTo>
                  <a:pt x="119" y="498"/>
                </a:lnTo>
                <a:lnTo>
                  <a:pt x="106" y="490"/>
                </a:lnTo>
                <a:lnTo>
                  <a:pt x="93" y="484"/>
                </a:lnTo>
                <a:lnTo>
                  <a:pt x="81" y="475"/>
                </a:lnTo>
                <a:lnTo>
                  <a:pt x="71" y="467"/>
                </a:lnTo>
                <a:lnTo>
                  <a:pt x="62" y="459"/>
                </a:lnTo>
                <a:lnTo>
                  <a:pt x="52" y="451"/>
                </a:lnTo>
                <a:lnTo>
                  <a:pt x="45" y="442"/>
                </a:lnTo>
                <a:lnTo>
                  <a:pt x="37" y="434"/>
                </a:lnTo>
                <a:lnTo>
                  <a:pt x="29" y="427"/>
                </a:lnTo>
                <a:lnTo>
                  <a:pt x="23" y="419"/>
                </a:lnTo>
                <a:lnTo>
                  <a:pt x="18" y="411"/>
                </a:lnTo>
                <a:lnTo>
                  <a:pt x="14" y="403"/>
                </a:lnTo>
                <a:lnTo>
                  <a:pt x="10" y="398"/>
                </a:lnTo>
                <a:lnTo>
                  <a:pt x="6" y="390"/>
                </a:lnTo>
                <a:lnTo>
                  <a:pt x="4" y="384"/>
                </a:lnTo>
                <a:lnTo>
                  <a:pt x="2" y="377"/>
                </a:lnTo>
                <a:lnTo>
                  <a:pt x="0" y="371"/>
                </a:lnTo>
                <a:lnTo>
                  <a:pt x="0" y="365"/>
                </a:lnTo>
                <a:lnTo>
                  <a:pt x="0" y="359"/>
                </a:lnTo>
                <a:lnTo>
                  <a:pt x="2" y="354"/>
                </a:lnTo>
                <a:lnTo>
                  <a:pt x="6" y="350"/>
                </a:lnTo>
                <a:lnTo>
                  <a:pt x="10" y="344"/>
                </a:lnTo>
                <a:lnTo>
                  <a:pt x="16" y="340"/>
                </a:lnTo>
                <a:lnTo>
                  <a:pt x="23" y="336"/>
                </a:lnTo>
                <a:lnTo>
                  <a:pt x="31" y="332"/>
                </a:lnTo>
                <a:lnTo>
                  <a:pt x="41" y="331"/>
                </a:lnTo>
                <a:lnTo>
                  <a:pt x="52" y="327"/>
                </a:lnTo>
                <a:lnTo>
                  <a:pt x="64" y="325"/>
                </a:lnTo>
                <a:lnTo>
                  <a:pt x="77" y="323"/>
                </a:lnTo>
                <a:lnTo>
                  <a:pt x="91" y="321"/>
                </a:lnTo>
                <a:lnTo>
                  <a:pt x="106" y="319"/>
                </a:lnTo>
                <a:lnTo>
                  <a:pt x="123" y="317"/>
                </a:lnTo>
                <a:lnTo>
                  <a:pt x="141" y="315"/>
                </a:lnTo>
                <a:lnTo>
                  <a:pt x="160" y="315"/>
                </a:lnTo>
                <a:lnTo>
                  <a:pt x="206" y="308"/>
                </a:lnTo>
                <a:lnTo>
                  <a:pt x="254" y="302"/>
                </a:lnTo>
                <a:lnTo>
                  <a:pt x="304" y="296"/>
                </a:lnTo>
                <a:lnTo>
                  <a:pt x="354" y="288"/>
                </a:lnTo>
                <a:lnTo>
                  <a:pt x="404" y="281"/>
                </a:lnTo>
                <a:lnTo>
                  <a:pt x="453" y="273"/>
                </a:lnTo>
                <a:lnTo>
                  <a:pt x="505" y="265"/>
                </a:lnTo>
                <a:lnTo>
                  <a:pt x="557" y="258"/>
                </a:lnTo>
                <a:lnTo>
                  <a:pt x="609" y="248"/>
                </a:lnTo>
                <a:lnTo>
                  <a:pt x="663" y="238"/>
                </a:lnTo>
                <a:lnTo>
                  <a:pt x="716" y="229"/>
                </a:lnTo>
                <a:lnTo>
                  <a:pt x="770" y="217"/>
                </a:lnTo>
                <a:lnTo>
                  <a:pt x="824" y="208"/>
                </a:lnTo>
                <a:lnTo>
                  <a:pt x="880" y="196"/>
                </a:lnTo>
                <a:lnTo>
                  <a:pt x="935" y="183"/>
                </a:lnTo>
                <a:lnTo>
                  <a:pt x="991" y="171"/>
                </a:lnTo>
                <a:lnTo>
                  <a:pt x="1031" y="162"/>
                </a:lnTo>
                <a:lnTo>
                  <a:pt x="1070" y="154"/>
                </a:lnTo>
                <a:lnTo>
                  <a:pt x="1106" y="144"/>
                </a:lnTo>
                <a:lnTo>
                  <a:pt x="1143" y="137"/>
                </a:lnTo>
                <a:lnTo>
                  <a:pt x="1177" y="129"/>
                </a:lnTo>
                <a:lnTo>
                  <a:pt x="1212" y="119"/>
                </a:lnTo>
                <a:lnTo>
                  <a:pt x="1244" y="112"/>
                </a:lnTo>
                <a:lnTo>
                  <a:pt x="1277" y="104"/>
                </a:lnTo>
                <a:lnTo>
                  <a:pt x="1308" y="94"/>
                </a:lnTo>
                <a:lnTo>
                  <a:pt x="1338" y="87"/>
                </a:lnTo>
                <a:lnTo>
                  <a:pt x="1367" y="77"/>
                </a:lnTo>
                <a:lnTo>
                  <a:pt x="1396" y="69"/>
                </a:lnTo>
                <a:lnTo>
                  <a:pt x="1423" y="60"/>
                </a:lnTo>
                <a:lnTo>
                  <a:pt x="1450" y="50"/>
                </a:lnTo>
                <a:lnTo>
                  <a:pt x="1475" y="41"/>
                </a:lnTo>
                <a:lnTo>
                  <a:pt x="1500" y="33"/>
                </a:lnTo>
                <a:lnTo>
                  <a:pt x="1517" y="25"/>
                </a:lnTo>
                <a:lnTo>
                  <a:pt x="1532" y="20"/>
                </a:lnTo>
                <a:lnTo>
                  <a:pt x="1546" y="14"/>
                </a:lnTo>
                <a:lnTo>
                  <a:pt x="1559" y="10"/>
                </a:lnTo>
                <a:lnTo>
                  <a:pt x="1571" y="6"/>
                </a:lnTo>
                <a:lnTo>
                  <a:pt x="1580" y="2"/>
                </a:lnTo>
                <a:lnTo>
                  <a:pt x="1588" y="2"/>
                </a:lnTo>
                <a:lnTo>
                  <a:pt x="1596" y="0"/>
                </a:lnTo>
                <a:lnTo>
                  <a:pt x="1596" y="0"/>
                </a:lnTo>
                <a:lnTo>
                  <a:pt x="159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944812" y="1709738"/>
            <a:ext cx="1014413" cy="4260850"/>
          </a:xfrm>
          <a:custGeom>
            <a:avLst/>
            <a:gdLst/>
            <a:ahLst/>
            <a:cxnLst>
              <a:cxn ang="0">
                <a:pos x="812" y="13"/>
              </a:cxn>
              <a:cxn ang="0">
                <a:pos x="943" y="67"/>
              </a:cxn>
              <a:cxn ang="0">
                <a:pos x="1106" y="159"/>
              </a:cxn>
              <a:cxn ang="0">
                <a:pos x="1215" y="249"/>
              </a:cxn>
              <a:cxn ang="0">
                <a:pos x="1271" y="340"/>
              </a:cxn>
              <a:cxn ang="0">
                <a:pos x="1267" y="426"/>
              </a:cxn>
              <a:cxn ang="0">
                <a:pos x="1213" y="539"/>
              </a:cxn>
              <a:cxn ang="0">
                <a:pos x="1162" y="723"/>
              </a:cxn>
              <a:cxn ang="0">
                <a:pos x="1125" y="952"/>
              </a:cxn>
              <a:cxn ang="0">
                <a:pos x="1092" y="1401"/>
              </a:cxn>
              <a:cxn ang="0">
                <a:pos x="1064" y="2152"/>
              </a:cxn>
              <a:cxn ang="0">
                <a:pos x="1052" y="3062"/>
              </a:cxn>
              <a:cxn ang="0">
                <a:pos x="1052" y="3436"/>
              </a:cxn>
              <a:cxn ang="0">
                <a:pos x="1052" y="3722"/>
              </a:cxn>
              <a:cxn ang="0">
                <a:pos x="1058" y="4090"/>
              </a:cxn>
              <a:cxn ang="0">
                <a:pos x="1077" y="4645"/>
              </a:cxn>
              <a:cxn ang="0">
                <a:pos x="1060" y="4879"/>
              </a:cxn>
              <a:cxn ang="0">
                <a:pos x="1000" y="5048"/>
              </a:cxn>
              <a:cxn ang="0">
                <a:pos x="901" y="5208"/>
              </a:cxn>
              <a:cxn ang="0">
                <a:pos x="810" y="5309"/>
              </a:cxn>
              <a:cxn ang="0">
                <a:pos x="737" y="5361"/>
              </a:cxn>
              <a:cxn ang="0">
                <a:pos x="682" y="5363"/>
              </a:cxn>
              <a:cxn ang="0">
                <a:pos x="620" y="5325"/>
              </a:cxn>
              <a:cxn ang="0">
                <a:pos x="551" y="5246"/>
              </a:cxn>
              <a:cxn ang="0">
                <a:pos x="388" y="5029"/>
              </a:cxn>
              <a:cxn ang="0">
                <a:pos x="215" y="4831"/>
              </a:cxn>
              <a:cxn ang="0">
                <a:pos x="69" y="4695"/>
              </a:cxn>
              <a:cxn ang="0">
                <a:pos x="25" y="4653"/>
              </a:cxn>
              <a:cxn ang="0">
                <a:pos x="4" y="4620"/>
              </a:cxn>
              <a:cxn ang="0">
                <a:pos x="8" y="4582"/>
              </a:cxn>
              <a:cxn ang="0">
                <a:pos x="71" y="4572"/>
              </a:cxn>
              <a:cxn ang="0">
                <a:pos x="186" y="4609"/>
              </a:cxn>
              <a:cxn ang="0">
                <a:pos x="282" y="4640"/>
              </a:cxn>
              <a:cxn ang="0">
                <a:pos x="363" y="4659"/>
              </a:cxn>
              <a:cxn ang="0">
                <a:pos x="465" y="4678"/>
              </a:cxn>
              <a:cxn ang="0">
                <a:pos x="542" y="4668"/>
              </a:cxn>
              <a:cxn ang="0">
                <a:pos x="591" y="4634"/>
              </a:cxn>
              <a:cxn ang="0">
                <a:pos x="616" y="4574"/>
              </a:cxn>
              <a:cxn ang="0">
                <a:pos x="636" y="4505"/>
              </a:cxn>
              <a:cxn ang="0">
                <a:pos x="653" y="4413"/>
              </a:cxn>
              <a:cxn ang="0">
                <a:pos x="670" y="4296"/>
              </a:cxn>
              <a:cxn ang="0">
                <a:pos x="687" y="4156"/>
              </a:cxn>
              <a:cxn ang="0">
                <a:pos x="701" y="3993"/>
              </a:cxn>
              <a:cxn ang="0">
                <a:pos x="737" y="3334"/>
              </a:cxn>
              <a:cxn ang="0">
                <a:pos x="758" y="2516"/>
              </a:cxn>
              <a:cxn ang="0">
                <a:pos x="764" y="1741"/>
              </a:cxn>
              <a:cxn ang="0">
                <a:pos x="764" y="1486"/>
              </a:cxn>
              <a:cxn ang="0">
                <a:pos x="760" y="1255"/>
              </a:cxn>
              <a:cxn ang="0">
                <a:pos x="757" y="1048"/>
              </a:cxn>
              <a:cxn ang="0">
                <a:pos x="751" y="867"/>
              </a:cxn>
              <a:cxn ang="0">
                <a:pos x="741" y="712"/>
              </a:cxn>
              <a:cxn ang="0">
                <a:pos x="716" y="531"/>
              </a:cxn>
              <a:cxn ang="0">
                <a:pos x="684" y="388"/>
              </a:cxn>
              <a:cxn ang="0">
                <a:pos x="649" y="282"/>
              </a:cxn>
              <a:cxn ang="0">
                <a:pos x="620" y="149"/>
              </a:cxn>
              <a:cxn ang="0">
                <a:pos x="630" y="61"/>
              </a:cxn>
              <a:cxn ang="0">
                <a:pos x="672" y="11"/>
              </a:cxn>
              <a:cxn ang="0">
                <a:pos x="735" y="0"/>
              </a:cxn>
            </a:cxnLst>
            <a:rect l="0" t="0" r="r" b="b"/>
            <a:pathLst>
              <a:path w="1279" h="5367">
                <a:moveTo>
                  <a:pt x="735" y="0"/>
                </a:moveTo>
                <a:lnTo>
                  <a:pt x="747" y="0"/>
                </a:lnTo>
                <a:lnTo>
                  <a:pt x="762" y="2"/>
                </a:lnTo>
                <a:lnTo>
                  <a:pt x="778" y="4"/>
                </a:lnTo>
                <a:lnTo>
                  <a:pt x="795" y="7"/>
                </a:lnTo>
                <a:lnTo>
                  <a:pt x="812" y="13"/>
                </a:lnTo>
                <a:lnTo>
                  <a:pt x="831" y="19"/>
                </a:lnTo>
                <a:lnTo>
                  <a:pt x="851" y="27"/>
                </a:lnTo>
                <a:lnTo>
                  <a:pt x="872" y="34"/>
                </a:lnTo>
                <a:lnTo>
                  <a:pt x="895" y="46"/>
                </a:lnTo>
                <a:lnTo>
                  <a:pt x="918" y="55"/>
                </a:lnTo>
                <a:lnTo>
                  <a:pt x="943" y="67"/>
                </a:lnTo>
                <a:lnTo>
                  <a:pt x="970" y="80"/>
                </a:lnTo>
                <a:lnTo>
                  <a:pt x="996" y="94"/>
                </a:lnTo>
                <a:lnTo>
                  <a:pt x="1023" y="109"/>
                </a:lnTo>
                <a:lnTo>
                  <a:pt x="1052" y="126"/>
                </a:lnTo>
                <a:lnTo>
                  <a:pt x="1083" y="144"/>
                </a:lnTo>
                <a:lnTo>
                  <a:pt x="1106" y="159"/>
                </a:lnTo>
                <a:lnTo>
                  <a:pt x="1127" y="174"/>
                </a:lnTo>
                <a:lnTo>
                  <a:pt x="1148" y="190"/>
                </a:lnTo>
                <a:lnTo>
                  <a:pt x="1167" y="205"/>
                </a:lnTo>
                <a:lnTo>
                  <a:pt x="1185" y="221"/>
                </a:lnTo>
                <a:lnTo>
                  <a:pt x="1202" y="236"/>
                </a:lnTo>
                <a:lnTo>
                  <a:pt x="1215" y="249"/>
                </a:lnTo>
                <a:lnTo>
                  <a:pt x="1229" y="265"/>
                </a:lnTo>
                <a:lnTo>
                  <a:pt x="1240" y="280"/>
                </a:lnTo>
                <a:lnTo>
                  <a:pt x="1250" y="295"/>
                </a:lnTo>
                <a:lnTo>
                  <a:pt x="1259" y="309"/>
                </a:lnTo>
                <a:lnTo>
                  <a:pt x="1265" y="324"/>
                </a:lnTo>
                <a:lnTo>
                  <a:pt x="1271" y="340"/>
                </a:lnTo>
                <a:lnTo>
                  <a:pt x="1275" y="353"/>
                </a:lnTo>
                <a:lnTo>
                  <a:pt x="1279" y="368"/>
                </a:lnTo>
                <a:lnTo>
                  <a:pt x="1279" y="382"/>
                </a:lnTo>
                <a:lnTo>
                  <a:pt x="1275" y="395"/>
                </a:lnTo>
                <a:lnTo>
                  <a:pt x="1271" y="411"/>
                </a:lnTo>
                <a:lnTo>
                  <a:pt x="1267" y="426"/>
                </a:lnTo>
                <a:lnTo>
                  <a:pt x="1259" y="443"/>
                </a:lnTo>
                <a:lnTo>
                  <a:pt x="1252" y="459"/>
                </a:lnTo>
                <a:lnTo>
                  <a:pt x="1244" y="476"/>
                </a:lnTo>
                <a:lnTo>
                  <a:pt x="1235" y="495"/>
                </a:lnTo>
                <a:lnTo>
                  <a:pt x="1223" y="514"/>
                </a:lnTo>
                <a:lnTo>
                  <a:pt x="1213" y="539"/>
                </a:lnTo>
                <a:lnTo>
                  <a:pt x="1204" y="568"/>
                </a:lnTo>
                <a:lnTo>
                  <a:pt x="1194" y="597"/>
                </a:lnTo>
                <a:lnTo>
                  <a:pt x="1187" y="626"/>
                </a:lnTo>
                <a:lnTo>
                  <a:pt x="1177" y="658"/>
                </a:lnTo>
                <a:lnTo>
                  <a:pt x="1169" y="691"/>
                </a:lnTo>
                <a:lnTo>
                  <a:pt x="1162" y="723"/>
                </a:lnTo>
                <a:lnTo>
                  <a:pt x="1156" y="758"/>
                </a:lnTo>
                <a:lnTo>
                  <a:pt x="1148" y="794"/>
                </a:lnTo>
                <a:lnTo>
                  <a:pt x="1142" y="833"/>
                </a:lnTo>
                <a:lnTo>
                  <a:pt x="1137" y="871"/>
                </a:lnTo>
                <a:lnTo>
                  <a:pt x="1131" y="912"/>
                </a:lnTo>
                <a:lnTo>
                  <a:pt x="1125" y="952"/>
                </a:lnTo>
                <a:lnTo>
                  <a:pt x="1121" y="994"/>
                </a:lnTo>
                <a:lnTo>
                  <a:pt x="1117" y="1038"/>
                </a:lnTo>
                <a:lnTo>
                  <a:pt x="1114" y="1084"/>
                </a:lnTo>
                <a:lnTo>
                  <a:pt x="1106" y="1184"/>
                </a:lnTo>
                <a:lnTo>
                  <a:pt x="1098" y="1290"/>
                </a:lnTo>
                <a:lnTo>
                  <a:pt x="1092" y="1401"/>
                </a:lnTo>
                <a:lnTo>
                  <a:pt x="1087" y="1514"/>
                </a:lnTo>
                <a:lnTo>
                  <a:pt x="1081" y="1633"/>
                </a:lnTo>
                <a:lnTo>
                  <a:pt x="1075" y="1756"/>
                </a:lnTo>
                <a:lnTo>
                  <a:pt x="1071" y="1883"/>
                </a:lnTo>
                <a:lnTo>
                  <a:pt x="1068" y="2015"/>
                </a:lnTo>
                <a:lnTo>
                  <a:pt x="1064" y="2152"/>
                </a:lnTo>
                <a:lnTo>
                  <a:pt x="1060" y="2292"/>
                </a:lnTo>
                <a:lnTo>
                  <a:pt x="1058" y="2438"/>
                </a:lnTo>
                <a:lnTo>
                  <a:pt x="1056" y="2587"/>
                </a:lnTo>
                <a:lnTo>
                  <a:pt x="1054" y="2741"/>
                </a:lnTo>
                <a:lnTo>
                  <a:pt x="1052" y="2898"/>
                </a:lnTo>
                <a:lnTo>
                  <a:pt x="1052" y="3062"/>
                </a:lnTo>
                <a:lnTo>
                  <a:pt x="1052" y="3229"/>
                </a:lnTo>
                <a:lnTo>
                  <a:pt x="1052" y="3269"/>
                </a:lnTo>
                <a:lnTo>
                  <a:pt x="1052" y="3309"/>
                </a:lnTo>
                <a:lnTo>
                  <a:pt x="1052" y="3350"/>
                </a:lnTo>
                <a:lnTo>
                  <a:pt x="1052" y="3392"/>
                </a:lnTo>
                <a:lnTo>
                  <a:pt x="1052" y="3436"/>
                </a:lnTo>
                <a:lnTo>
                  <a:pt x="1052" y="3482"/>
                </a:lnTo>
                <a:lnTo>
                  <a:pt x="1052" y="3526"/>
                </a:lnTo>
                <a:lnTo>
                  <a:pt x="1052" y="3574"/>
                </a:lnTo>
                <a:lnTo>
                  <a:pt x="1052" y="3622"/>
                </a:lnTo>
                <a:lnTo>
                  <a:pt x="1052" y="3672"/>
                </a:lnTo>
                <a:lnTo>
                  <a:pt x="1052" y="3722"/>
                </a:lnTo>
                <a:lnTo>
                  <a:pt x="1052" y="3774"/>
                </a:lnTo>
                <a:lnTo>
                  <a:pt x="1052" y="3828"/>
                </a:lnTo>
                <a:lnTo>
                  <a:pt x="1052" y="3881"/>
                </a:lnTo>
                <a:lnTo>
                  <a:pt x="1052" y="3937"/>
                </a:lnTo>
                <a:lnTo>
                  <a:pt x="1052" y="3995"/>
                </a:lnTo>
                <a:lnTo>
                  <a:pt x="1058" y="4090"/>
                </a:lnTo>
                <a:lnTo>
                  <a:pt x="1064" y="4185"/>
                </a:lnTo>
                <a:lnTo>
                  <a:pt x="1068" y="4279"/>
                </a:lnTo>
                <a:lnTo>
                  <a:pt x="1071" y="4371"/>
                </a:lnTo>
                <a:lnTo>
                  <a:pt x="1073" y="4463"/>
                </a:lnTo>
                <a:lnTo>
                  <a:pt x="1075" y="4555"/>
                </a:lnTo>
                <a:lnTo>
                  <a:pt x="1077" y="4645"/>
                </a:lnTo>
                <a:lnTo>
                  <a:pt x="1077" y="4734"/>
                </a:lnTo>
                <a:lnTo>
                  <a:pt x="1075" y="4764"/>
                </a:lnTo>
                <a:lnTo>
                  <a:pt x="1073" y="4793"/>
                </a:lnTo>
                <a:lnTo>
                  <a:pt x="1071" y="4822"/>
                </a:lnTo>
                <a:lnTo>
                  <a:pt x="1066" y="4851"/>
                </a:lnTo>
                <a:lnTo>
                  <a:pt x="1060" y="4879"/>
                </a:lnTo>
                <a:lnTo>
                  <a:pt x="1054" y="4908"/>
                </a:lnTo>
                <a:lnTo>
                  <a:pt x="1044" y="4937"/>
                </a:lnTo>
                <a:lnTo>
                  <a:pt x="1035" y="4964"/>
                </a:lnTo>
                <a:lnTo>
                  <a:pt x="1025" y="4993"/>
                </a:lnTo>
                <a:lnTo>
                  <a:pt x="1014" y="5020"/>
                </a:lnTo>
                <a:lnTo>
                  <a:pt x="1000" y="5048"/>
                </a:lnTo>
                <a:lnTo>
                  <a:pt x="985" y="5075"/>
                </a:lnTo>
                <a:lnTo>
                  <a:pt x="970" y="5104"/>
                </a:lnTo>
                <a:lnTo>
                  <a:pt x="954" y="5131"/>
                </a:lnTo>
                <a:lnTo>
                  <a:pt x="937" y="5158"/>
                </a:lnTo>
                <a:lnTo>
                  <a:pt x="918" y="5187"/>
                </a:lnTo>
                <a:lnTo>
                  <a:pt x="901" y="5208"/>
                </a:lnTo>
                <a:lnTo>
                  <a:pt x="885" y="5229"/>
                </a:lnTo>
                <a:lnTo>
                  <a:pt x="868" y="5246"/>
                </a:lnTo>
                <a:lnTo>
                  <a:pt x="853" y="5265"/>
                </a:lnTo>
                <a:lnTo>
                  <a:pt x="837" y="5281"/>
                </a:lnTo>
                <a:lnTo>
                  <a:pt x="824" y="5296"/>
                </a:lnTo>
                <a:lnTo>
                  <a:pt x="810" y="5309"/>
                </a:lnTo>
                <a:lnTo>
                  <a:pt x="797" y="5321"/>
                </a:lnTo>
                <a:lnTo>
                  <a:pt x="783" y="5332"/>
                </a:lnTo>
                <a:lnTo>
                  <a:pt x="770" y="5342"/>
                </a:lnTo>
                <a:lnTo>
                  <a:pt x="758" y="5350"/>
                </a:lnTo>
                <a:lnTo>
                  <a:pt x="747" y="5356"/>
                </a:lnTo>
                <a:lnTo>
                  <a:pt x="737" y="5361"/>
                </a:lnTo>
                <a:lnTo>
                  <a:pt x="728" y="5365"/>
                </a:lnTo>
                <a:lnTo>
                  <a:pt x="718" y="5367"/>
                </a:lnTo>
                <a:lnTo>
                  <a:pt x="710" y="5367"/>
                </a:lnTo>
                <a:lnTo>
                  <a:pt x="701" y="5367"/>
                </a:lnTo>
                <a:lnTo>
                  <a:pt x="691" y="5365"/>
                </a:lnTo>
                <a:lnTo>
                  <a:pt x="682" y="5363"/>
                </a:lnTo>
                <a:lnTo>
                  <a:pt x="672" y="5359"/>
                </a:lnTo>
                <a:lnTo>
                  <a:pt x="662" y="5356"/>
                </a:lnTo>
                <a:lnTo>
                  <a:pt x="651" y="5350"/>
                </a:lnTo>
                <a:lnTo>
                  <a:pt x="641" y="5342"/>
                </a:lnTo>
                <a:lnTo>
                  <a:pt x="632" y="5334"/>
                </a:lnTo>
                <a:lnTo>
                  <a:pt x="620" y="5325"/>
                </a:lnTo>
                <a:lnTo>
                  <a:pt x="609" y="5315"/>
                </a:lnTo>
                <a:lnTo>
                  <a:pt x="597" y="5304"/>
                </a:lnTo>
                <a:lnTo>
                  <a:pt x="586" y="5292"/>
                </a:lnTo>
                <a:lnTo>
                  <a:pt x="574" y="5277"/>
                </a:lnTo>
                <a:lnTo>
                  <a:pt x="563" y="5263"/>
                </a:lnTo>
                <a:lnTo>
                  <a:pt x="551" y="5246"/>
                </a:lnTo>
                <a:lnTo>
                  <a:pt x="540" y="5231"/>
                </a:lnTo>
                <a:lnTo>
                  <a:pt x="509" y="5187"/>
                </a:lnTo>
                <a:lnTo>
                  <a:pt x="478" y="5144"/>
                </a:lnTo>
                <a:lnTo>
                  <a:pt x="447" y="5104"/>
                </a:lnTo>
                <a:lnTo>
                  <a:pt x="419" y="5066"/>
                </a:lnTo>
                <a:lnTo>
                  <a:pt x="388" y="5029"/>
                </a:lnTo>
                <a:lnTo>
                  <a:pt x="359" y="4993"/>
                </a:lnTo>
                <a:lnTo>
                  <a:pt x="330" y="4958"/>
                </a:lnTo>
                <a:lnTo>
                  <a:pt x="300" y="4924"/>
                </a:lnTo>
                <a:lnTo>
                  <a:pt x="271" y="4891"/>
                </a:lnTo>
                <a:lnTo>
                  <a:pt x="244" y="4860"/>
                </a:lnTo>
                <a:lnTo>
                  <a:pt x="215" y="4831"/>
                </a:lnTo>
                <a:lnTo>
                  <a:pt x="188" y="4803"/>
                </a:lnTo>
                <a:lnTo>
                  <a:pt x="160" y="4776"/>
                </a:lnTo>
                <a:lnTo>
                  <a:pt x="133" y="4751"/>
                </a:lnTo>
                <a:lnTo>
                  <a:pt x="106" y="4726"/>
                </a:lnTo>
                <a:lnTo>
                  <a:pt x="81" y="4703"/>
                </a:lnTo>
                <a:lnTo>
                  <a:pt x="69" y="4695"/>
                </a:lnTo>
                <a:lnTo>
                  <a:pt x="62" y="4687"/>
                </a:lnTo>
                <a:lnTo>
                  <a:pt x="52" y="4680"/>
                </a:lnTo>
                <a:lnTo>
                  <a:pt x="44" y="4672"/>
                </a:lnTo>
                <a:lnTo>
                  <a:pt x="37" y="4664"/>
                </a:lnTo>
                <a:lnTo>
                  <a:pt x="31" y="4659"/>
                </a:lnTo>
                <a:lnTo>
                  <a:pt x="25" y="4653"/>
                </a:lnTo>
                <a:lnTo>
                  <a:pt x="19" y="4645"/>
                </a:lnTo>
                <a:lnTo>
                  <a:pt x="16" y="4640"/>
                </a:lnTo>
                <a:lnTo>
                  <a:pt x="12" y="4636"/>
                </a:lnTo>
                <a:lnTo>
                  <a:pt x="8" y="4630"/>
                </a:lnTo>
                <a:lnTo>
                  <a:pt x="6" y="4626"/>
                </a:lnTo>
                <a:lnTo>
                  <a:pt x="4" y="4620"/>
                </a:lnTo>
                <a:lnTo>
                  <a:pt x="2" y="4616"/>
                </a:lnTo>
                <a:lnTo>
                  <a:pt x="0" y="4613"/>
                </a:lnTo>
                <a:lnTo>
                  <a:pt x="0" y="4609"/>
                </a:lnTo>
                <a:lnTo>
                  <a:pt x="2" y="4597"/>
                </a:lnTo>
                <a:lnTo>
                  <a:pt x="4" y="4590"/>
                </a:lnTo>
                <a:lnTo>
                  <a:pt x="8" y="4582"/>
                </a:lnTo>
                <a:lnTo>
                  <a:pt x="14" y="4576"/>
                </a:lnTo>
                <a:lnTo>
                  <a:pt x="21" y="4570"/>
                </a:lnTo>
                <a:lnTo>
                  <a:pt x="29" y="4568"/>
                </a:lnTo>
                <a:lnTo>
                  <a:pt x="39" y="4567"/>
                </a:lnTo>
                <a:lnTo>
                  <a:pt x="50" y="4565"/>
                </a:lnTo>
                <a:lnTo>
                  <a:pt x="71" y="4572"/>
                </a:lnTo>
                <a:lnTo>
                  <a:pt x="90" y="4578"/>
                </a:lnTo>
                <a:lnTo>
                  <a:pt x="112" y="4586"/>
                </a:lnTo>
                <a:lnTo>
                  <a:pt x="131" y="4592"/>
                </a:lnTo>
                <a:lnTo>
                  <a:pt x="150" y="4597"/>
                </a:lnTo>
                <a:lnTo>
                  <a:pt x="167" y="4603"/>
                </a:lnTo>
                <a:lnTo>
                  <a:pt x="186" y="4609"/>
                </a:lnTo>
                <a:lnTo>
                  <a:pt x="204" y="4615"/>
                </a:lnTo>
                <a:lnTo>
                  <a:pt x="221" y="4620"/>
                </a:lnTo>
                <a:lnTo>
                  <a:pt x="236" y="4626"/>
                </a:lnTo>
                <a:lnTo>
                  <a:pt x="252" y="4630"/>
                </a:lnTo>
                <a:lnTo>
                  <a:pt x="269" y="4634"/>
                </a:lnTo>
                <a:lnTo>
                  <a:pt x="282" y="4640"/>
                </a:lnTo>
                <a:lnTo>
                  <a:pt x="298" y="4643"/>
                </a:lnTo>
                <a:lnTo>
                  <a:pt x="311" y="4647"/>
                </a:lnTo>
                <a:lnTo>
                  <a:pt x="325" y="4651"/>
                </a:lnTo>
                <a:lnTo>
                  <a:pt x="338" y="4653"/>
                </a:lnTo>
                <a:lnTo>
                  <a:pt x="351" y="4657"/>
                </a:lnTo>
                <a:lnTo>
                  <a:pt x="363" y="4659"/>
                </a:lnTo>
                <a:lnTo>
                  <a:pt x="375" y="4663"/>
                </a:lnTo>
                <a:lnTo>
                  <a:pt x="396" y="4666"/>
                </a:lnTo>
                <a:lnTo>
                  <a:pt x="417" y="4670"/>
                </a:lnTo>
                <a:lnTo>
                  <a:pt x="434" y="4674"/>
                </a:lnTo>
                <a:lnTo>
                  <a:pt x="451" y="4676"/>
                </a:lnTo>
                <a:lnTo>
                  <a:pt x="465" y="4678"/>
                </a:lnTo>
                <a:lnTo>
                  <a:pt x="478" y="4678"/>
                </a:lnTo>
                <a:lnTo>
                  <a:pt x="492" y="4678"/>
                </a:lnTo>
                <a:lnTo>
                  <a:pt x="505" y="4676"/>
                </a:lnTo>
                <a:lnTo>
                  <a:pt x="519" y="4674"/>
                </a:lnTo>
                <a:lnTo>
                  <a:pt x="530" y="4672"/>
                </a:lnTo>
                <a:lnTo>
                  <a:pt x="542" y="4668"/>
                </a:lnTo>
                <a:lnTo>
                  <a:pt x="551" y="4664"/>
                </a:lnTo>
                <a:lnTo>
                  <a:pt x="561" y="4661"/>
                </a:lnTo>
                <a:lnTo>
                  <a:pt x="570" y="4655"/>
                </a:lnTo>
                <a:lnTo>
                  <a:pt x="578" y="4647"/>
                </a:lnTo>
                <a:lnTo>
                  <a:pt x="586" y="4641"/>
                </a:lnTo>
                <a:lnTo>
                  <a:pt x="591" y="4634"/>
                </a:lnTo>
                <a:lnTo>
                  <a:pt x="597" y="4624"/>
                </a:lnTo>
                <a:lnTo>
                  <a:pt x="603" y="4616"/>
                </a:lnTo>
                <a:lnTo>
                  <a:pt x="607" y="4605"/>
                </a:lnTo>
                <a:lnTo>
                  <a:pt x="609" y="4595"/>
                </a:lnTo>
                <a:lnTo>
                  <a:pt x="613" y="4584"/>
                </a:lnTo>
                <a:lnTo>
                  <a:pt x="616" y="4574"/>
                </a:lnTo>
                <a:lnTo>
                  <a:pt x="618" y="4565"/>
                </a:lnTo>
                <a:lnTo>
                  <a:pt x="622" y="4555"/>
                </a:lnTo>
                <a:lnTo>
                  <a:pt x="626" y="4544"/>
                </a:lnTo>
                <a:lnTo>
                  <a:pt x="628" y="4532"/>
                </a:lnTo>
                <a:lnTo>
                  <a:pt x="632" y="4519"/>
                </a:lnTo>
                <a:lnTo>
                  <a:pt x="636" y="4505"/>
                </a:lnTo>
                <a:lnTo>
                  <a:pt x="638" y="4492"/>
                </a:lnTo>
                <a:lnTo>
                  <a:pt x="641" y="4478"/>
                </a:lnTo>
                <a:lnTo>
                  <a:pt x="645" y="4463"/>
                </a:lnTo>
                <a:lnTo>
                  <a:pt x="647" y="4446"/>
                </a:lnTo>
                <a:lnTo>
                  <a:pt x="651" y="4430"/>
                </a:lnTo>
                <a:lnTo>
                  <a:pt x="653" y="4413"/>
                </a:lnTo>
                <a:lnTo>
                  <a:pt x="657" y="4396"/>
                </a:lnTo>
                <a:lnTo>
                  <a:pt x="659" y="4377"/>
                </a:lnTo>
                <a:lnTo>
                  <a:pt x="662" y="4357"/>
                </a:lnTo>
                <a:lnTo>
                  <a:pt x="664" y="4338"/>
                </a:lnTo>
                <a:lnTo>
                  <a:pt x="668" y="4317"/>
                </a:lnTo>
                <a:lnTo>
                  <a:pt x="670" y="4296"/>
                </a:lnTo>
                <a:lnTo>
                  <a:pt x="674" y="4275"/>
                </a:lnTo>
                <a:lnTo>
                  <a:pt x="676" y="4252"/>
                </a:lnTo>
                <a:lnTo>
                  <a:pt x="680" y="4229"/>
                </a:lnTo>
                <a:lnTo>
                  <a:pt x="682" y="4206"/>
                </a:lnTo>
                <a:lnTo>
                  <a:pt x="684" y="4181"/>
                </a:lnTo>
                <a:lnTo>
                  <a:pt x="687" y="4156"/>
                </a:lnTo>
                <a:lnTo>
                  <a:pt x="689" y="4131"/>
                </a:lnTo>
                <a:lnTo>
                  <a:pt x="691" y="4104"/>
                </a:lnTo>
                <a:lnTo>
                  <a:pt x="695" y="4077"/>
                </a:lnTo>
                <a:lnTo>
                  <a:pt x="697" y="4050"/>
                </a:lnTo>
                <a:lnTo>
                  <a:pt x="699" y="4021"/>
                </a:lnTo>
                <a:lnTo>
                  <a:pt x="701" y="3993"/>
                </a:lnTo>
                <a:lnTo>
                  <a:pt x="705" y="3964"/>
                </a:lnTo>
                <a:lnTo>
                  <a:pt x="710" y="3841"/>
                </a:lnTo>
                <a:lnTo>
                  <a:pt x="718" y="3716"/>
                </a:lnTo>
                <a:lnTo>
                  <a:pt x="726" y="3591"/>
                </a:lnTo>
                <a:lnTo>
                  <a:pt x="732" y="3463"/>
                </a:lnTo>
                <a:lnTo>
                  <a:pt x="737" y="3334"/>
                </a:lnTo>
                <a:lnTo>
                  <a:pt x="741" y="3202"/>
                </a:lnTo>
                <a:lnTo>
                  <a:pt x="745" y="3069"/>
                </a:lnTo>
                <a:lnTo>
                  <a:pt x="751" y="2933"/>
                </a:lnTo>
                <a:lnTo>
                  <a:pt x="753" y="2797"/>
                </a:lnTo>
                <a:lnTo>
                  <a:pt x="757" y="2658"/>
                </a:lnTo>
                <a:lnTo>
                  <a:pt x="758" y="2516"/>
                </a:lnTo>
                <a:lnTo>
                  <a:pt x="760" y="2374"/>
                </a:lnTo>
                <a:lnTo>
                  <a:pt x="762" y="2230"/>
                </a:lnTo>
                <a:lnTo>
                  <a:pt x="764" y="2084"/>
                </a:lnTo>
                <a:lnTo>
                  <a:pt x="764" y="1937"/>
                </a:lnTo>
                <a:lnTo>
                  <a:pt x="764" y="1787"/>
                </a:lnTo>
                <a:lnTo>
                  <a:pt x="764" y="1741"/>
                </a:lnTo>
                <a:lnTo>
                  <a:pt x="764" y="1697"/>
                </a:lnTo>
                <a:lnTo>
                  <a:pt x="764" y="1654"/>
                </a:lnTo>
                <a:lnTo>
                  <a:pt x="764" y="1610"/>
                </a:lnTo>
                <a:lnTo>
                  <a:pt x="764" y="1568"/>
                </a:lnTo>
                <a:lnTo>
                  <a:pt x="764" y="1528"/>
                </a:lnTo>
                <a:lnTo>
                  <a:pt x="764" y="1486"/>
                </a:lnTo>
                <a:lnTo>
                  <a:pt x="764" y="1445"/>
                </a:lnTo>
                <a:lnTo>
                  <a:pt x="762" y="1407"/>
                </a:lnTo>
                <a:lnTo>
                  <a:pt x="762" y="1367"/>
                </a:lnTo>
                <a:lnTo>
                  <a:pt x="762" y="1330"/>
                </a:lnTo>
                <a:lnTo>
                  <a:pt x="762" y="1292"/>
                </a:lnTo>
                <a:lnTo>
                  <a:pt x="760" y="1255"/>
                </a:lnTo>
                <a:lnTo>
                  <a:pt x="760" y="1219"/>
                </a:lnTo>
                <a:lnTo>
                  <a:pt x="760" y="1182"/>
                </a:lnTo>
                <a:lnTo>
                  <a:pt x="758" y="1148"/>
                </a:lnTo>
                <a:lnTo>
                  <a:pt x="758" y="1115"/>
                </a:lnTo>
                <a:lnTo>
                  <a:pt x="758" y="1081"/>
                </a:lnTo>
                <a:lnTo>
                  <a:pt x="757" y="1048"/>
                </a:lnTo>
                <a:lnTo>
                  <a:pt x="757" y="1017"/>
                </a:lnTo>
                <a:lnTo>
                  <a:pt x="755" y="985"/>
                </a:lnTo>
                <a:lnTo>
                  <a:pt x="755" y="954"/>
                </a:lnTo>
                <a:lnTo>
                  <a:pt x="753" y="925"/>
                </a:lnTo>
                <a:lnTo>
                  <a:pt x="753" y="896"/>
                </a:lnTo>
                <a:lnTo>
                  <a:pt x="751" y="867"/>
                </a:lnTo>
                <a:lnTo>
                  <a:pt x="749" y="841"/>
                </a:lnTo>
                <a:lnTo>
                  <a:pt x="749" y="814"/>
                </a:lnTo>
                <a:lnTo>
                  <a:pt x="747" y="787"/>
                </a:lnTo>
                <a:lnTo>
                  <a:pt x="745" y="762"/>
                </a:lnTo>
                <a:lnTo>
                  <a:pt x="743" y="737"/>
                </a:lnTo>
                <a:lnTo>
                  <a:pt x="741" y="712"/>
                </a:lnTo>
                <a:lnTo>
                  <a:pt x="741" y="689"/>
                </a:lnTo>
                <a:lnTo>
                  <a:pt x="735" y="654"/>
                </a:lnTo>
                <a:lnTo>
                  <a:pt x="732" y="622"/>
                </a:lnTo>
                <a:lnTo>
                  <a:pt x="726" y="589"/>
                </a:lnTo>
                <a:lnTo>
                  <a:pt x="720" y="560"/>
                </a:lnTo>
                <a:lnTo>
                  <a:pt x="716" y="531"/>
                </a:lnTo>
                <a:lnTo>
                  <a:pt x="710" y="503"/>
                </a:lnTo>
                <a:lnTo>
                  <a:pt x="705" y="478"/>
                </a:lnTo>
                <a:lnTo>
                  <a:pt x="699" y="453"/>
                </a:lnTo>
                <a:lnTo>
                  <a:pt x="695" y="430"/>
                </a:lnTo>
                <a:lnTo>
                  <a:pt x="689" y="409"/>
                </a:lnTo>
                <a:lnTo>
                  <a:pt x="684" y="388"/>
                </a:lnTo>
                <a:lnTo>
                  <a:pt x="678" y="368"/>
                </a:lnTo>
                <a:lnTo>
                  <a:pt x="672" y="351"/>
                </a:lnTo>
                <a:lnTo>
                  <a:pt x="666" y="336"/>
                </a:lnTo>
                <a:lnTo>
                  <a:pt x="661" y="320"/>
                </a:lnTo>
                <a:lnTo>
                  <a:pt x="655" y="307"/>
                </a:lnTo>
                <a:lnTo>
                  <a:pt x="649" y="282"/>
                </a:lnTo>
                <a:lnTo>
                  <a:pt x="641" y="257"/>
                </a:lnTo>
                <a:lnTo>
                  <a:pt x="638" y="234"/>
                </a:lnTo>
                <a:lnTo>
                  <a:pt x="632" y="211"/>
                </a:lnTo>
                <a:lnTo>
                  <a:pt x="628" y="190"/>
                </a:lnTo>
                <a:lnTo>
                  <a:pt x="624" y="169"/>
                </a:lnTo>
                <a:lnTo>
                  <a:pt x="620" y="149"/>
                </a:lnTo>
                <a:lnTo>
                  <a:pt x="618" y="130"/>
                </a:lnTo>
                <a:lnTo>
                  <a:pt x="618" y="115"/>
                </a:lnTo>
                <a:lnTo>
                  <a:pt x="620" y="100"/>
                </a:lnTo>
                <a:lnTo>
                  <a:pt x="622" y="86"/>
                </a:lnTo>
                <a:lnTo>
                  <a:pt x="626" y="73"/>
                </a:lnTo>
                <a:lnTo>
                  <a:pt x="630" y="61"/>
                </a:lnTo>
                <a:lnTo>
                  <a:pt x="634" y="50"/>
                </a:lnTo>
                <a:lnTo>
                  <a:pt x="639" y="40"/>
                </a:lnTo>
                <a:lnTo>
                  <a:pt x="647" y="32"/>
                </a:lnTo>
                <a:lnTo>
                  <a:pt x="655" y="25"/>
                </a:lnTo>
                <a:lnTo>
                  <a:pt x="662" y="17"/>
                </a:lnTo>
                <a:lnTo>
                  <a:pt x="672" y="11"/>
                </a:lnTo>
                <a:lnTo>
                  <a:pt x="684" y="7"/>
                </a:lnTo>
                <a:lnTo>
                  <a:pt x="695" y="4"/>
                </a:lnTo>
                <a:lnTo>
                  <a:pt x="707" y="2"/>
                </a:lnTo>
                <a:lnTo>
                  <a:pt x="720" y="0"/>
                </a:lnTo>
                <a:lnTo>
                  <a:pt x="735" y="0"/>
                </a:lnTo>
                <a:lnTo>
                  <a:pt x="73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460625" y="3640138"/>
            <a:ext cx="1746250" cy="1181100"/>
          </a:xfrm>
          <a:custGeom>
            <a:avLst/>
            <a:gdLst/>
            <a:ahLst/>
            <a:cxnLst>
              <a:cxn ang="0">
                <a:pos x="2169" y="4"/>
              </a:cxn>
              <a:cxn ang="0">
                <a:pos x="2182" y="11"/>
              </a:cxn>
              <a:cxn ang="0">
                <a:pos x="2192" y="25"/>
              </a:cxn>
              <a:cxn ang="0">
                <a:pos x="2198" y="40"/>
              </a:cxn>
              <a:cxn ang="0">
                <a:pos x="2200" y="63"/>
              </a:cxn>
              <a:cxn ang="0">
                <a:pos x="2198" y="79"/>
              </a:cxn>
              <a:cxn ang="0">
                <a:pos x="2190" y="94"/>
              </a:cxn>
              <a:cxn ang="0">
                <a:pos x="2177" y="111"/>
              </a:cxn>
              <a:cxn ang="0">
                <a:pos x="2159" y="130"/>
              </a:cxn>
              <a:cxn ang="0">
                <a:pos x="2136" y="150"/>
              </a:cxn>
              <a:cxn ang="0">
                <a:pos x="2092" y="188"/>
              </a:cxn>
              <a:cxn ang="0">
                <a:pos x="2035" y="236"/>
              </a:cxn>
              <a:cxn ang="0">
                <a:pos x="1971" y="288"/>
              </a:cxn>
              <a:cxn ang="0">
                <a:pos x="1904" y="344"/>
              </a:cxn>
              <a:cxn ang="0">
                <a:pos x="1829" y="401"/>
              </a:cxn>
              <a:cxn ang="0">
                <a:pos x="1750" y="463"/>
              </a:cxn>
              <a:cxn ang="0">
                <a:pos x="1668" y="528"/>
              </a:cxn>
              <a:cxn ang="0">
                <a:pos x="1580" y="597"/>
              </a:cxn>
              <a:cxn ang="0">
                <a:pos x="1486" y="668"/>
              </a:cxn>
              <a:cxn ang="0">
                <a:pos x="1386" y="743"/>
              </a:cxn>
              <a:cxn ang="0">
                <a:pos x="1284" y="822"/>
              </a:cxn>
              <a:cxn ang="0">
                <a:pos x="1163" y="916"/>
              </a:cxn>
              <a:cxn ang="0">
                <a:pos x="1034" y="1015"/>
              </a:cxn>
              <a:cxn ang="0">
                <a:pos x="896" y="1125"/>
              </a:cxn>
              <a:cxn ang="0">
                <a:pos x="752" y="1242"/>
              </a:cxn>
              <a:cxn ang="0">
                <a:pos x="601" y="1372"/>
              </a:cxn>
              <a:cxn ang="0">
                <a:pos x="530" y="1442"/>
              </a:cxn>
              <a:cxn ang="0">
                <a:pos x="510" y="1459"/>
              </a:cxn>
              <a:cxn ang="0">
                <a:pos x="493" y="1472"/>
              </a:cxn>
              <a:cxn ang="0">
                <a:pos x="474" y="1482"/>
              </a:cxn>
              <a:cxn ang="0">
                <a:pos x="457" y="1486"/>
              </a:cxn>
              <a:cxn ang="0">
                <a:pos x="420" y="1484"/>
              </a:cxn>
              <a:cxn ang="0">
                <a:pos x="370" y="1472"/>
              </a:cxn>
              <a:cxn ang="0">
                <a:pos x="315" y="1449"/>
              </a:cxn>
              <a:cxn ang="0">
                <a:pos x="255" y="1415"/>
              </a:cxn>
              <a:cxn ang="0">
                <a:pos x="190" y="1369"/>
              </a:cxn>
              <a:cxn ang="0">
                <a:pos x="128" y="1313"/>
              </a:cxn>
              <a:cxn ang="0">
                <a:pos x="82" y="1263"/>
              </a:cxn>
              <a:cxn ang="0">
                <a:pos x="46" y="1221"/>
              </a:cxn>
              <a:cxn ang="0">
                <a:pos x="19" y="1181"/>
              </a:cxn>
              <a:cxn ang="0">
                <a:pos x="4" y="1148"/>
              </a:cxn>
              <a:cxn ang="0">
                <a:pos x="0" y="1117"/>
              </a:cxn>
              <a:cxn ang="0">
                <a:pos x="6" y="1094"/>
              </a:cxn>
              <a:cxn ang="0">
                <a:pos x="27" y="1079"/>
              </a:cxn>
              <a:cxn ang="0">
                <a:pos x="82" y="1067"/>
              </a:cxn>
              <a:cxn ang="0">
                <a:pos x="188" y="1040"/>
              </a:cxn>
              <a:cxn ang="0">
                <a:pos x="295" y="996"/>
              </a:cxn>
              <a:cxn ang="0">
                <a:pos x="399" y="948"/>
              </a:cxn>
              <a:cxn ang="0">
                <a:pos x="629" y="837"/>
              </a:cxn>
              <a:cxn ang="0">
                <a:pos x="896" y="699"/>
              </a:cxn>
              <a:cxn ang="0">
                <a:pos x="1196" y="536"/>
              </a:cxn>
              <a:cxn ang="0">
                <a:pos x="1532" y="345"/>
              </a:cxn>
              <a:cxn ang="0">
                <a:pos x="1900" y="127"/>
              </a:cxn>
              <a:cxn ang="0">
                <a:pos x="1973" y="84"/>
              </a:cxn>
              <a:cxn ang="0">
                <a:pos x="2033" y="50"/>
              </a:cxn>
              <a:cxn ang="0">
                <a:pos x="2081" y="25"/>
              </a:cxn>
              <a:cxn ang="0">
                <a:pos x="2117" y="8"/>
              </a:cxn>
              <a:cxn ang="0">
                <a:pos x="2140" y="2"/>
              </a:cxn>
              <a:cxn ang="0">
                <a:pos x="2146" y="0"/>
              </a:cxn>
            </a:cxnLst>
            <a:rect l="0" t="0" r="r" b="b"/>
            <a:pathLst>
              <a:path w="2200" h="1488">
                <a:moveTo>
                  <a:pt x="2146" y="0"/>
                </a:moveTo>
                <a:lnTo>
                  <a:pt x="2157" y="2"/>
                </a:lnTo>
                <a:lnTo>
                  <a:pt x="2169" y="4"/>
                </a:lnTo>
                <a:lnTo>
                  <a:pt x="2175" y="6"/>
                </a:lnTo>
                <a:lnTo>
                  <a:pt x="2179" y="10"/>
                </a:lnTo>
                <a:lnTo>
                  <a:pt x="2182" y="11"/>
                </a:lnTo>
                <a:lnTo>
                  <a:pt x="2186" y="15"/>
                </a:lnTo>
                <a:lnTo>
                  <a:pt x="2190" y="19"/>
                </a:lnTo>
                <a:lnTo>
                  <a:pt x="2192" y="25"/>
                </a:lnTo>
                <a:lnTo>
                  <a:pt x="2194" y="29"/>
                </a:lnTo>
                <a:lnTo>
                  <a:pt x="2196" y="34"/>
                </a:lnTo>
                <a:lnTo>
                  <a:pt x="2198" y="40"/>
                </a:lnTo>
                <a:lnTo>
                  <a:pt x="2200" y="48"/>
                </a:lnTo>
                <a:lnTo>
                  <a:pt x="2200" y="56"/>
                </a:lnTo>
                <a:lnTo>
                  <a:pt x="2200" y="63"/>
                </a:lnTo>
                <a:lnTo>
                  <a:pt x="2200" y="67"/>
                </a:lnTo>
                <a:lnTo>
                  <a:pt x="2200" y="73"/>
                </a:lnTo>
                <a:lnTo>
                  <a:pt x="2198" y="79"/>
                </a:lnTo>
                <a:lnTo>
                  <a:pt x="2196" y="82"/>
                </a:lnTo>
                <a:lnTo>
                  <a:pt x="2194" y="88"/>
                </a:lnTo>
                <a:lnTo>
                  <a:pt x="2190" y="94"/>
                </a:lnTo>
                <a:lnTo>
                  <a:pt x="2186" y="100"/>
                </a:lnTo>
                <a:lnTo>
                  <a:pt x="2182" y="106"/>
                </a:lnTo>
                <a:lnTo>
                  <a:pt x="2177" y="111"/>
                </a:lnTo>
                <a:lnTo>
                  <a:pt x="2171" y="117"/>
                </a:lnTo>
                <a:lnTo>
                  <a:pt x="2165" y="123"/>
                </a:lnTo>
                <a:lnTo>
                  <a:pt x="2159" y="130"/>
                </a:lnTo>
                <a:lnTo>
                  <a:pt x="2152" y="136"/>
                </a:lnTo>
                <a:lnTo>
                  <a:pt x="2144" y="144"/>
                </a:lnTo>
                <a:lnTo>
                  <a:pt x="2136" y="150"/>
                </a:lnTo>
                <a:lnTo>
                  <a:pt x="2127" y="157"/>
                </a:lnTo>
                <a:lnTo>
                  <a:pt x="2109" y="173"/>
                </a:lnTo>
                <a:lnTo>
                  <a:pt x="2092" y="188"/>
                </a:lnTo>
                <a:lnTo>
                  <a:pt x="2073" y="203"/>
                </a:lnTo>
                <a:lnTo>
                  <a:pt x="2054" y="219"/>
                </a:lnTo>
                <a:lnTo>
                  <a:pt x="2035" y="236"/>
                </a:lnTo>
                <a:lnTo>
                  <a:pt x="2013" y="253"/>
                </a:lnTo>
                <a:lnTo>
                  <a:pt x="1992" y="271"/>
                </a:lnTo>
                <a:lnTo>
                  <a:pt x="1971" y="288"/>
                </a:lnTo>
                <a:lnTo>
                  <a:pt x="1950" y="305"/>
                </a:lnTo>
                <a:lnTo>
                  <a:pt x="1927" y="324"/>
                </a:lnTo>
                <a:lnTo>
                  <a:pt x="1904" y="344"/>
                </a:lnTo>
                <a:lnTo>
                  <a:pt x="1879" y="363"/>
                </a:lnTo>
                <a:lnTo>
                  <a:pt x="1854" y="382"/>
                </a:lnTo>
                <a:lnTo>
                  <a:pt x="1829" y="401"/>
                </a:lnTo>
                <a:lnTo>
                  <a:pt x="1804" y="422"/>
                </a:lnTo>
                <a:lnTo>
                  <a:pt x="1777" y="441"/>
                </a:lnTo>
                <a:lnTo>
                  <a:pt x="1750" y="463"/>
                </a:lnTo>
                <a:lnTo>
                  <a:pt x="1724" y="484"/>
                </a:lnTo>
                <a:lnTo>
                  <a:pt x="1697" y="507"/>
                </a:lnTo>
                <a:lnTo>
                  <a:pt x="1668" y="528"/>
                </a:lnTo>
                <a:lnTo>
                  <a:pt x="1639" y="551"/>
                </a:lnTo>
                <a:lnTo>
                  <a:pt x="1608" y="574"/>
                </a:lnTo>
                <a:lnTo>
                  <a:pt x="1580" y="597"/>
                </a:lnTo>
                <a:lnTo>
                  <a:pt x="1549" y="620"/>
                </a:lnTo>
                <a:lnTo>
                  <a:pt x="1516" y="643"/>
                </a:lnTo>
                <a:lnTo>
                  <a:pt x="1486" y="668"/>
                </a:lnTo>
                <a:lnTo>
                  <a:pt x="1453" y="693"/>
                </a:lnTo>
                <a:lnTo>
                  <a:pt x="1420" y="718"/>
                </a:lnTo>
                <a:lnTo>
                  <a:pt x="1386" y="743"/>
                </a:lnTo>
                <a:lnTo>
                  <a:pt x="1353" y="770"/>
                </a:lnTo>
                <a:lnTo>
                  <a:pt x="1319" y="795"/>
                </a:lnTo>
                <a:lnTo>
                  <a:pt x="1284" y="822"/>
                </a:lnTo>
                <a:lnTo>
                  <a:pt x="1244" y="852"/>
                </a:lnTo>
                <a:lnTo>
                  <a:pt x="1203" y="883"/>
                </a:lnTo>
                <a:lnTo>
                  <a:pt x="1163" y="916"/>
                </a:lnTo>
                <a:lnTo>
                  <a:pt x="1121" y="948"/>
                </a:lnTo>
                <a:lnTo>
                  <a:pt x="1077" y="981"/>
                </a:lnTo>
                <a:lnTo>
                  <a:pt x="1034" y="1015"/>
                </a:lnTo>
                <a:lnTo>
                  <a:pt x="988" y="1050"/>
                </a:lnTo>
                <a:lnTo>
                  <a:pt x="944" y="1086"/>
                </a:lnTo>
                <a:lnTo>
                  <a:pt x="896" y="1125"/>
                </a:lnTo>
                <a:lnTo>
                  <a:pt x="850" y="1163"/>
                </a:lnTo>
                <a:lnTo>
                  <a:pt x="802" y="1202"/>
                </a:lnTo>
                <a:lnTo>
                  <a:pt x="752" y="1242"/>
                </a:lnTo>
                <a:lnTo>
                  <a:pt x="702" y="1284"/>
                </a:lnTo>
                <a:lnTo>
                  <a:pt x="652" y="1328"/>
                </a:lnTo>
                <a:lnTo>
                  <a:pt x="601" y="1372"/>
                </a:lnTo>
                <a:lnTo>
                  <a:pt x="549" y="1419"/>
                </a:lnTo>
                <a:lnTo>
                  <a:pt x="535" y="1434"/>
                </a:lnTo>
                <a:lnTo>
                  <a:pt x="530" y="1442"/>
                </a:lnTo>
                <a:lnTo>
                  <a:pt x="524" y="1447"/>
                </a:lnTo>
                <a:lnTo>
                  <a:pt x="516" y="1453"/>
                </a:lnTo>
                <a:lnTo>
                  <a:pt x="510" y="1459"/>
                </a:lnTo>
                <a:lnTo>
                  <a:pt x="505" y="1465"/>
                </a:lnTo>
                <a:lnTo>
                  <a:pt x="499" y="1468"/>
                </a:lnTo>
                <a:lnTo>
                  <a:pt x="493" y="1472"/>
                </a:lnTo>
                <a:lnTo>
                  <a:pt x="485" y="1476"/>
                </a:lnTo>
                <a:lnTo>
                  <a:pt x="480" y="1480"/>
                </a:lnTo>
                <a:lnTo>
                  <a:pt x="474" y="1482"/>
                </a:lnTo>
                <a:lnTo>
                  <a:pt x="468" y="1484"/>
                </a:lnTo>
                <a:lnTo>
                  <a:pt x="462" y="1486"/>
                </a:lnTo>
                <a:lnTo>
                  <a:pt x="457" y="1486"/>
                </a:lnTo>
                <a:lnTo>
                  <a:pt x="451" y="1488"/>
                </a:lnTo>
                <a:lnTo>
                  <a:pt x="436" y="1486"/>
                </a:lnTo>
                <a:lnTo>
                  <a:pt x="420" y="1484"/>
                </a:lnTo>
                <a:lnTo>
                  <a:pt x="405" y="1482"/>
                </a:lnTo>
                <a:lnTo>
                  <a:pt x="388" y="1478"/>
                </a:lnTo>
                <a:lnTo>
                  <a:pt x="370" y="1472"/>
                </a:lnTo>
                <a:lnTo>
                  <a:pt x="351" y="1465"/>
                </a:lnTo>
                <a:lnTo>
                  <a:pt x="334" y="1457"/>
                </a:lnTo>
                <a:lnTo>
                  <a:pt x="315" y="1449"/>
                </a:lnTo>
                <a:lnTo>
                  <a:pt x="295" y="1438"/>
                </a:lnTo>
                <a:lnTo>
                  <a:pt x="274" y="1426"/>
                </a:lnTo>
                <a:lnTo>
                  <a:pt x="255" y="1415"/>
                </a:lnTo>
                <a:lnTo>
                  <a:pt x="234" y="1399"/>
                </a:lnTo>
                <a:lnTo>
                  <a:pt x="213" y="1384"/>
                </a:lnTo>
                <a:lnTo>
                  <a:pt x="190" y="1369"/>
                </a:lnTo>
                <a:lnTo>
                  <a:pt x="169" y="1349"/>
                </a:lnTo>
                <a:lnTo>
                  <a:pt x="146" y="1330"/>
                </a:lnTo>
                <a:lnTo>
                  <a:pt x="128" y="1313"/>
                </a:lnTo>
                <a:lnTo>
                  <a:pt x="111" y="1296"/>
                </a:lnTo>
                <a:lnTo>
                  <a:pt x="96" y="1280"/>
                </a:lnTo>
                <a:lnTo>
                  <a:pt x="82" y="1263"/>
                </a:lnTo>
                <a:lnTo>
                  <a:pt x="69" y="1250"/>
                </a:lnTo>
                <a:lnTo>
                  <a:pt x="57" y="1234"/>
                </a:lnTo>
                <a:lnTo>
                  <a:pt x="46" y="1221"/>
                </a:lnTo>
                <a:lnTo>
                  <a:pt x="36" y="1207"/>
                </a:lnTo>
                <a:lnTo>
                  <a:pt x="27" y="1194"/>
                </a:lnTo>
                <a:lnTo>
                  <a:pt x="19" y="1181"/>
                </a:lnTo>
                <a:lnTo>
                  <a:pt x="13" y="1169"/>
                </a:lnTo>
                <a:lnTo>
                  <a:pt x="7" y="1157"/>
                </a:lnTo>
                <a:lnTo>
                  <a:pt x="4" y="1148"/>
                </a:lnTo>
                <a:lnTo>
                  <a:pt x="2" y="1136"/>
                </a:lnTo>
                <a:lnTo>
                  <a:pt x="0" y="1127"/>
                </a:lnTo>
                <a:lnTo>
                  <a:pt x="0" y="1117"/>
                </a:lnTo>
                <a:lnTo>
                  <a:pt x="0" y="1108"/>
                </a:lnTo>
                <a:lnTo>
                  <a:pt x="2" y="1100"/>
                </a:lnTo>
                <a:lnTo>
                  <a:pt x="6" y="1094"/>
                </a:lnTo>
                <a:lnTo>
                  <a:pt x="11" y="1088"/>
                </a:lnTo>
                <a:lnTo>
                  <a:pt x="19" y="1083"/>
                </a:lnTo>
                <a:lnTo>
                  <a:pt x="27" y="1079"/>
                </a:lnTo>
                <a:lnTo>
                  <a:pt x="36" y="1075"/>
                </a:lnTo>
                <a:lnTo>
                  <a:pt x="48" y="1073"/>
                </a:lnTo>
                <a:lnTo>
                  <a:pt x="82" y="1067"/>
                </a:lnTo>
                <a:lnTo>
                  <a:pt x="117" y="1060"/>
                </a:lnTo>
                <a:lnTo>
                  <a:pt x="153" y="1052"/>
                </a:lnTo>
                <a:lnTo>
                  <a:pt x="188" y="1040"/>
                </a:lnTo>
                <a:lnTo>
                  <a:pt x="224" y="1027"/>
                </a:lnTo>
                <a:lnTo>
                  <a:pt x="259" y="1013"/>
                </a:lnTo>
                <a:lnTo>
                  <a:pt x="295" y="996"/>
                </a:lnTo>
                <a:lnTo>
                  <a:pt x="313" y="989"/>
                </a:lnTo>
                <a:lnTo>
                  <a:pt x="330" y="979"/>
                </a:lnTo>
                <a:lnTo>
                  <a:pt x="399" y="948"/>
                </a:lnTo>
                <a:lnTo>
                  <a:pt x="472" y="914"/>
                </a:lnTo>
                <a:lnTo>
                  <a:pt x="549" y="877"/>
                </a:lnTo>
                <a:lnTo>
                  <a:pt x="629" y="837"/>
                </a:lnTo>
                <a:lnTo>
                  <a:pt x="714" y="795"/>
                </a:lnTo>
                <a:lnTo>
                  <a:pt x="804" y="749"/>
                </a:lnTo>
                <a:lnTo>
                  <a:pt x="896" y="699"/>
                </a:lnTo>
                <a:lnTo>
                  <a:pt x="992" y="649"/>
                </a:lnTo>
                <a:lnTo>
                  <a:pt x="1092" y="593"/>
                </a:lnTo>
                <a:lnTo>
                  <a:pt x="1196" y="536"/>
                </a:lnTo>
                <a:lnTo>
                  <a:pt x="1305" y="476"/>
                </a:lnTo>
                <a:lnTo>
                  <a:pt x="1416" y="411"/>
                </a:lnTo>
                <a:lnTo>
                  <a:pt x="1532" y="345"/>
                </a:lnTo>
                <a:lnTo>
                  <a:pt x="1651" y="274"/>
                </a:lnTo>
                <a:lnTo>
                  <a:pt x="1773" y="201"/>
                </a:lnTo>
                <a:lnTo>
                  <a:pt x="1900" y="127"/>
                </a:lnTo>
                <a:lnTo>
                  <a:pt x="1927" y="111"/>
                </a:lnTo>
                <a:lnTo>
                  <a:pt x="1950" y="98"/>
                </a:lnTo>
                <a:lnTo>
                  <a:pt x="1973" y="84"/>
                </a:lnTo>
                <a:lnTo>
                  <a:pt x="1994" y="71"/>
                </a:lnTo>
                <a:lnTo>
                  <a:pt x="2015" y="59"/>
                </a:lnTo>
                <a:lnTo>
                  <a:pt x="2033" y="50"/>
                </a:lnTo>
                <a:lnTo>
                  <a:pt x="2050" y="40"/>
                </a:lnTo>
                <a:lnTo>
                  <a:pt x="2067" y="33"/>
                </a:lnTo>
                <a:lnTo>
                  <a:pt x="2081" y="25"/>
                </a:lnTo>
                <a:lnTo>
                  <a:pt x="2094" y="19"/>
                </a:lnTo>
                <a:lnTo>
                  <a:pt x="2106" y="13"/>
                </a:lnTo>
                <a:lnTo>
                  <a:pt x="2117" y="8"/>
                </a:lnTo>
                <a:lnTo>
                  <a:pt x="2127" y="6"/>
                </a:lnTo>
                <a:lnTo>
                  <a:pt x="2134" y="2"/>
                </a:lnTo>
                <a:lnTo>
                  <a:pt x="2140" y="2"/>
                </a:lnTo>
                <a:lnTo>
                  <a:pt x="2146" y="0"/>
                </a:lnTo>
                <a:lnTo>
                  <a:pt x="2146" y="0"/>
                </a:lnTo>
                <a:lnTo>
                  <a:pt x="214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343400" y="1828800"/>
            <a:ext cx="2076450" cy="2230438"/>
          </a:xfrm>
          <a:custGeom>
            <a:avLst/>
            <a:gdLst/>
            <a:ahLst/>
            <a:cxnLst>
              <a:cxn ang="0">
                <a:pos x="1419" y="22"/>
              </a:cxn>
              <a:cxn ang="0">
                <a:pos x="1550" y="96"/>
              </a:cxn>
              <a:cxn ang="0">
                <a:pos x="1692" y="217"/>
              </a:cxn>
              <a:cxn ang="0">
                <a:pos x="1768" y="333"/>
              </a:cxn>
              <a:cxn ang="0">
                <a:pos x="1782" y="427"/>
              </a:cxn>
              <a:cxn ang="0">
                <a:pos x="1732" y="548"/>
              </a:cxn>
              <a:cxn ang="0">
                <a:pos x="1615" y="717"/>
              </a:cxn>
              <a:cxn ang="0">
                <a:pos x="1269" y="1191"/>
              </a:cxn>
              <a:cxn ang="0">
                <a:pos x="805" y="1872"/>
              </a:cxn>
              <a:cxn ang="0">
                <a:pos x="615" y="2181"/>
              </a:cxn>
              <a:cxn ang="0">
                <a:pos x="586" y="2256"/>
              </a:cxn>
              <a:cxn ang="0">
                <a:pos x="584" y="2306"/>
              </a:cxn>
              <a:cxn ang="0">
                <a:pos x="607" y="2339"/>
              </a:cxn>
              <a:cxn ang="0">
                <a:pos x="674" y="2344"/>
              </a:cxn>
              <a:cxn ang="0">
                <a:pos x="778" y="2331"/>
              </a:cxn>
              <a:cxn ang="0">
                <a:pos x="933" y="2300"/>
              </a:cxn>
              <a:cxn ang="0">
                <a:pos x="1141" y="2254"/>
              </a:cxn>
              <a:cxn ang="0">
                <a:pos x="1402" y="2193"/>
              </a:cxn>
              <a:cxn ang="0">
                <a:pos x="1711" y="2097"/>
              </a:cxn>
              <a:cxn ang="0">
                <a:pos x="1985" y="2018"/>
              </a:cxn>
              <a:cxn ang="0">
                <a:pos x="2212" y="1966"/>
              </a:cxn>
              <a:cxn ang="0">
                <a:pos x="2394" y="1937"/>
              </a:cxn>
              <a:cxn ang="0">
                <a:pos x="2523" y="1934"/>
              </a:cxn>
              <a:cxn ang="0">
                <a:pos x="2592" y="1955"/>
              </a:cxn>
              <a:cxn ang="0">
                <a:pos x="2617" y="2001"/>
              </a:cxn>
              <a:cxn ang="0">
                <a:pos x="2603" y="2056"/>
              </a:cxn>
              <a:cxn ang="0">
                <a:pos x="2563" y="2104"/>
              </a:cxn>
              <a:cxn ang="0">
                <a:pos x="2496" y="2149"/>
              </a:cxn>
              <a:cxn ang="0">
                <a:pos x="2402" y="2183"/>
              </a:cxn>
              <a:cxn ang="0">
                <a:pos x="2229" y="2229"/>
              </a:cxn>
              <a:cxn ang="0">
                <a:pos x="2001" y="2287"/>
              </a:cxn>
              <a:cxn ang="0">
                <a:pos x="1799" y="2339"/>
              </a:cxn>
              <a:cxn ang="0">
                <a:pos x="1624" y="2383"/>
              </a:cxn>
              <a:cxn ang="0">
                <a:pos x="1479" y="2421"/>
              </a:cxn>
              <a:cxn ang="0">
                <a:pos x="1361" y="2452"/>
              </a:cxn>
              <a:cxn ang="0">
                <a:pos x="1271" y="2475"/>
              </a:cxn>
              <a:cxn ang="0">
                <a:pos x="1210" y="2492"/>
              </a:cxn>
              <a:cxn ang="0">
                <a:pos x="1175" y="2506"/>
              </a:cxn>
              <a:cxn ang="0">
                <a:pos x="1081" y="2527"/>
              </a:cxn>
              <a:cxn ang="0">
                <a:pos x="805" y="2605"/>
              </a:cxn>
              <a:cxn ang="0">
                <a:pos x="563" y="2703"/>
              </a:cxn>
              <a:cxn ang="0">
                <a:pos x="421" y="2776"/>
              </a:cxn>
              <a:cxn ang="0">
                <a:pos x="296" y="2809"/>
              </a:cxn>
              <a:cxn ang="0">
                <a:pos x="206" y="2795"/>
              </a:cxn>
              <a:cxn ang="0">
                <a:pos x="133" y="2723"/>
              </a:cxn>
              <a:cxn ang="0">
                <a:pos x="60" y="2600"/>
              </a:cxn>
              <a:cxn ang="0">
                <a:pos x="12" y="2486"/>
              </a:cxn>
              <a:cxn ang="0">
                <a:pos x="0" y="2392"/>
              </a:cxn>
              <a:cxn ang="0">
                <a:pos x="33" y="2316"/>
              </a:cxn>
              <a:cxn ang="0">
                <a:pos x="118" y="2237"/>
              </a:cxn>
              <a:cxn ang="0">
                <a:pos x="244" y="2133"/>
              </a:cxn>
              <a:cxn ang="0">
                <a:pos x="386" y="1976"/>
              </a:cxn>
              <a:cxn ang="0">
                <a:pos x="542" y="1767"/>
              </a:cxn>
              <a:cxn ang="0">
                <a:pos x="707" y="1505"/>
              </a:cxn>
              <a:cxn ang="0">
                <a:pos x="905" y="1131"/>
              </a:cxn>
              <a:cxn ang="0">
                <a:pos x="1093" y="667"/>
              </a:cxn>
              <a:cxn ang="0">
                <a:pos x="1162" y="442"/>
              </a:cxn>
              <a:cxn ang="0">
                <a:pos x="1206" y="231"/>
              </a:cxn>
              <a:cxn ang="0">
                <a:pos x="1239" y="79"/>
              </a:cxn>
              <a:cxn ang="0">
                <a:pos x="1310" y="8"/>
              </a:cxn>
            </a:cxnLst>
            <a:rect l="0" t="0" r="r" b="b"/>
            <a:pathLst>
              <a:path w="2617" h="2811">
                <a:moveTo>
                  <a:pt x="1352" y="0"/>
                </a:moveTo>
                <a:lnTo>
                  <a:pt x="1360" y="0"/>
                </a:lnTo>
                <a:lnTo>
                  <a:pt x="1369" y="2"/>
                </a:lnTo>
                <a:lnTo>
                  <a:pt x="1381" y="6"/>
                </a:lnTo>
                <a:lnTo>
                  <a:pt x="1392" y="10"/>
                </a:lnTo>
                <a:lnTo>
                  <a:pt x="1406" y="14"/>
                </a:lnTo>
                <a:lnTo>
                  <a:pt x="1419" y="22"/>
                </a:lnTo>
                <a:lnTo>
                  <a:pt x="1434" y="29"/>
                </a:lnTo>
                <a:lnTo>
                  <a:pt x="1452" y="37"/>
                </a:lnTo>
                <a:lnTo>
                  <a:pt x="1469" y="47"/>
                </a:lnTo>
                <a:lnTo>
                  <a:pt x="1488" y="58"/>
                </a:lnTo>
                <a:lnTo>
                  <a:pt x="1507" y="70"/>
                </a:lnTo>
                <a:lnTo>
                  <a:pt x="1528" y="83"/>
                </a:lnTo>
                <a:lnTo>
                  <a:pt x="1550" y="96"/>
                </a:lnTo>
                <a:lnTo>
                  <a:pt x="1573" y="112"/>
                </a:lnTo>
                <a:lnTo>
                  <a:pt x="1596" y="127"/>
                </a:lnTo>
                <a:lnTo>
                  <a:pt x="1621" y="144"/>
                </a:lnTo>
                <a:lnTo>
                  <a:pt x="1640" y="164"/>
                </a:lnTo>
                <a:lnTo>
                  <a:pt x="1659" y="183"/>
                </a:lnTo>
                <a:lnTo>
                  <a:pt x="1676" y="200"/>
                </a:lnTo>
                <a:lnTo>
                  <a:pt x="1692" y="217"/>
                </a:lnTo>
                <a:lnTo>
                  <a:pt x="1707" y="235"/>
                </a:lnTo>
                <a:lnTo>
                  <a:pt x="1720" y="252"/>
                </a:lnTo>
                <a:lnTo>
                  <a:pt x="1732" y="269"/>
                </a:lnTo>
                <a:lnTo>
                  <a:pt x="1743" y="287"/>
                </a:lnTo>
                <a:lnTo>
                  <a:pt x="1753" y="302"/>
                </a:lnTo>
                <a:lnTo>
                  <a:pt x="1763" y="317"/>
                </a:lnTo>
                <a:lnTo>
                  <a:pt x="1768" y="333"/>
                </a:lnTo>
                <a:lnTo>
                  <a:pt x="1774" y="346"/>
                </a:lnTo>
                <a:lnTo>
                  <a:pt x="1780" y="361"/>
                </a:lnTo>
                <a:lnTo>
                  <a:pt x="1782" y="375"/>
                </a:lnTo>
                <a:lnTo>
                  <a:pt x="1784" y="388"/>
                </a:lnTo>
                <a:lnTo>
                  <a:pt x="1786" y="402"/>
                </a:lnTo>
                <a:lnTo>
                  <a:pt x="1784" y="413"/>
                </a:lnTo>
                <a:lnTo>
                  <a:pt x="1782" y="427"/>
                </a:lnTo>
                <a:lnTo>
                  <a:pt x="1780" y="442"/>
                </a:lnTo>
                <a:lnTo>
                  <a:pt x="1774" y="457"/>
                </a:lnTo>
                <a:lnTo>
                  <a:pt x="1768" y="473"/>
                </a:lnTo>
                <a:lnTo>
                  <a:pt x="1761" y="490"/>
                </a:lnTo>
                <a:lnTo>
                  <a:pt x="1753" y="509"/>
                </a:lnTo>
                <a:lnTo>
                  <a:pt x="1743" y="528"/>
                </a:lnTo>
                <a:lnTo>
                  <a:pt x="1732" y="548"/>
                </a:lnTo>
                <a:lnTo>
                  <a:pt x="1718" y="569"/>
                </a:lnTo>
                <a:lnTo>
                  <a:pt x="1705" y="592"/>
                </a:lnTo>
                <a:lnTo>
                  <a:pt x="1690" y="615"/>
                </a:lnTo>
                <a:lnTo>
                  <a:pt x="1672" y="638"/>
                </a:lnTo>
                <a:lnTo>
                  <a:pt x="1655" y="663"/>
                </a:lnTo>
                <a:lnTo>
                  <a:pt x="1634" y="690"/>
                </a:lnTo>
                <a:lnTo>
                  <a:pt x="1615" y="717"/>
                </a:lnTo>
                <a:lnTo>
                  <a:pt x="1573" y="770"/>
                </a:lnTo>
                <a:lnTo>
                  <a:pt x="1528" y="830"/>
                </a:lnTo>
                <a:lnTo>
                  <a:pt x="1482" y="893"/>
                </a:lnTo>
                <a:lnTo>
                  <a:pt x="1432" y="962"/>
                </a:lnTo>
                <a:lnTo>
                  <a:pt x="1381" y="1033"/>
                </a:lnTo>
                <a:lnTo>
                  <a:pt x="1327" y="1110"/>
                </a:lnTo>
                <a:lnTo>
                  <a:pt x="1269" y="1191"/>
                </a:lnTo>
                <a:lnTo>
                  <a:pt x="1210" y="1275"/>
                </a:lnTo>
                <a:lnTo>
                  <a:pt x="1148" y="1363"/>
                </a:lnTo>
                <a:lnTo>
                  <a:pt x="1085" y="1457"/>
                </a:lnTo>
                <a:lnTo>
                  <a:pt x="1018" y="1553"/>
                </a:lnTo>
                <a:lnTo>
                  <a:pt x="949" y="1655"/>
                </a:lnTo>
                <a:lnTo>
                  <a:pt x="878" y="1763"/>
                </a:lnTo>
                <a:lnTo>
                  <a:pt x="805" y="1872"/>
                </a:lnTo>
                <a:lnTo>
                  <a:pt x="730" y="1987"/>
                </a:lnTo>
                <a:lnTo>
                  <a:pt x="653" y="2108"/>
                </a:lnTo>
                <a:lnTo>
                  <a:pt x="645" y="2124"/>
                </a:lnTo>
                <a:lnTo>
                  <a:pt x="636" y="2139"/>
                </a:lnTo>
                <a:lnTo>
                  <a:pt x="628" y="2154"/>
                </a:lnTo>
                <a:lnTo>
                  <a:pt x="622" y="2168"/>
                </a:lnTo>
                <a:lnTo>
                  <a:pt x="615" y="2181"/>
                </a:lnTo>
                <a:lnTo>
                  <a:pt x="609" y="2195"/>
                </a:lnTo>
                <a:lnTo>
                  <a:pt x="603" y="2206"/>
                </a:lnTo>
                <a:lnTo>
                  <a:pt x="599" y="2218"/>
                </a:lnTo>
                <a:lnTo>
                  <a:pt x="596" y="2227"/>
                </a:lnTo>
                <a:lnTo>
                  <a:pt x="592" y="2237"/>
                </a:lnTo>
                <a:lnTo>
                  <a:pt x="588" y="2246"/>
                </a:lnTo>
                <a:lnTo>
                  <a:pt x="586" y="2256"/>
                </a:lnTo>
                <a:lnTo>
                  <a:pt x="584" y="2264"/>
                </a:lnTo>
                <a:lnTo>
                  <a:pt x="582" y="2271"/>
                </a:lnTo>
                <a:lnTo>
                  <a:pt x="580" y="2277"/>
                </a:lnTo>
                <a:lnTo>
                  <a:pt x="580" y="2283"/>
                </a:lnTo>
                <a:lnTo>
                  <a:pt x="580" y="2291"/>
                </a:lnTo>
                <a:lnTo>
                  <a:pt x="582" y="2298"/>
                </a:lnTo>
                <a:lnTo>
                  <a:pt x="584" y="2306"/>
                </a:lnTo>
                <a:lnTo>
                  <a:pt x="586" y="2312"/>
                </a:lnTo>
                <a:lnTo>
                  <a:pt x="588" y="2317"/>
                </a:lnTo>
                <a:lnTo>
                  <a:pt x="590" y="2323"/>
                </a:lnTo>
                <a:lnTo>
                  <a:pt x="594" y="2327"/>
                </a:lnTo>
                <a:lnTo>
                  <a:pt x="597" y="2331"/>
                </a:lnTo>
                <a:lnTo>
                  <a:pt x="603" y="2335"/>
                </a:lnTo>
                <a:lnTo>
                  <a:pt x="607" y="2339"/>
                </a:lnTo>
                <a:lnTo>
                  <a:pt x="613" y="2341"/>
                </a:lnTo>
                <a:lnTo>
                  <a:pt x="619" y="2342"/>
                </a:lnTo>
                <a:lnTo>
                  <a:pt x="632" y="2346"/>
                </a:lnTo>
                <a:lnTo>
                  <a:pt x="647" y="2346"/>
                </a:lnTo>
                <a:lnTo>
                  <a:pt x="655" y="2346"/>
                </a:lnTo>
                <a:lnTo>
                  <a:pt x="665" y="2346"/>
                </a:lnTo>
                <a:lnTo>
                  <a:pt x="674" y="2344"/>
                </a:lnTo>
                <a:lnTo>
                  <a:pt x="686" y="2344"/>
                </a:lnTo>
                <a:lnTo>
                  <a:pt x="699" y="2342"/>
                </a:lnTo>
                <a:lnTo>
                  <a:pt x="713" y="2341"/>
                </a:lnTo>
                <a:lnTo>
                  <a:pt x="728" y="2339"/>
                </a:lnTo>
                <a:lnTo>
                  <a:pt x="743" y="2337"/>
                </a:lnTo>
                <a:lnTo>
                  <a:pt x="759" y="2333"/>
                </a:lnTo>
                <a:lnTo>
                  <a:pt x="778" y="2331"/>
                </a:lnTo>
                <a:lnTo>
                  <a:pt x="797" y="2327"/>
                </a:lnTo>
                <a:lnTo>
                  <a:pt x="816" y="2323"/>
                </a:lnTo>
                <a:lnTo>
                  <a:pt x="837" y="2319"/>
                </a:lnTo>
                <a:lnTo>
                  <a:pt x="860" y="2316"/>
                </a:lnTo>
                <a:lnTo>
                  <a:pt x="883" y="2310"/>
                </a:lnTo>
                <a:lnTo>
                  <a:pt x="908" y="2306"/>
                </a:lnTo>
                <a:lnTo>
                  <a:pt x="933" y="2300"/>
                </a:lnTo>
                <a:lnTo>
                  <a:pt x="960" y="2294"/>
                </a:lnTo>
                <a:lnTo>
                  <a:pt x="987" y="2289"/>
                </a:lnTo>
                <a:lnTo>
                  <a:pt x="1016" y="2283"/>
                </a:lnTo>
                <a:lnTo>
                  <a:pt x="1047" y="2275"/>
                </a:lnTo>
                <a:lnTo>
                  <a:pt x="1077" y="2269"/>
                </a:lnTo>
                <a:lnTo>
                  <a:pt x="1108" y="2262"/>
                </a:lnTo>
                <a:lnTo>
                  <a:pt x="1141" y="2254"/>
                </a:lnTo>
                <a:lnTo>
                  <a:pt x="1175" y="2246"/>
                </a:lnTo>
                <a:lnTo>
                  <a:pt x="1210" y="2239"/>
                </a:lnTo>
                <a:lnTo>
                  <a:pt x="1246" y="2229"/>
                </a:lnTo>
                <a:lnTo>
                  <a:pt x="1283" y="2222"/>
                </a:lnTo>
                <a:lnTo>
                  <a:pt x="1321" y="2212"/>
                </a:lnTo>
                <a:lnTo>
                  <a:pt x="1361" y="2202"/>
                </a:lnTo>
                <a:lnTo>
                  <a:pt x="1402" y="2193"/>
                </a:lnTo>
                <a:lnTo>
                  <a:pt x="1442" y="2183"/>
                </a:lnTo>
                <a:lnTo>
                  <a:pt x="1490" y="2168"/>
                </a:lnTo>
                <a:lnTo>
                  <a:pt x="1536" y="2152"/>
                </a:lnTo>
                <a:lnTo>
                  <a:pt x="1580" y="2137"/>
                </a:lnTo>
                <a:lnTo>
                  <a:pt x="1626" y="2124"/>
                </a:lnTo>
                <a:lnTo>
                  <a:pt x="1669" y="2108"/>
                </a:lnTo>
                <a:lnTo>
                  <a:pt x="1711" y="2097"/>
                </a:lnTo>
                <a:lnTo>
                  <a:pt x="1753" y="2083"/>
                </a:lnTo>
                <a:lnTo>
                  <a:pt x="1793" y="2072"/>
                </a:lnTo>
                <a:lnTo>
                  <a:pt x="1834" y="2060"/>
                </a:lnTo>
                <a:lnTo>
                  <a:pt x="1872" y="2049"/>
                </a:lnTo>
                <a:lnTo>
                  <a:pt x="1910" y="2037"/>
                </a:lnTo>
                <a:lnTo>
                  <a:pt x="1949" y="2028"/>
                </a:lnTo>
                <a:lnTo>
                  <a:pt x="1985" y="2018"/>
                </a:lnTo>
                <a:lnTo>
                  <a:pt x="2020" y="2010"/>
                </a:lnTo>
                <a:lnTo>
                  <a:pt x="2054" y="2001"/>
                </a:lnTo>
                <a:lnTo>
                  <a:pt x="2087" y="1993"/>
                </a:lnTo>
                <a:lnTo>
                  <a:pt x="2120" y="1985"/>
                </a:lnTo>
                <a:lnTo>
                  <a:pt x="2152" y="1978"/>
                </a:lnTo>
                <a:lnTo>
                  <a:pt x="2183" y="1972"/>
                </a:lnTo>
                <a:lnTo>
                  <a:pt x="2212" y="1966"/>
                </a:lnTo>
                <a:lnTo>
                  <a:pt x="2241" y="1960"/>
                </a:lnTo>
                <a:lnTo>
                  <a:pt x="2269" y="1957"/>
                </a:lnTo>
                <a:lnTo>
                  <a:pt x="2296" y="1951"/>
                </a:lnTo>
                <a:lnTo>
                  <a:pt x="2321" y="1947"/>
                </a:lnTo>
                <a:lnTo>
                  <a:pt x="2346" y="1943"/>
                </a:lnTo>
                <a:lnTo>
                  <a:pt x="2371" y="1941"/>
                </a:lnTo>
                <a:lnTo>
                  <a:pt x="2394" y="1937"/>
                </a:lnTo>
                <a:lnTo>
                  <a:pt x="2415" y="1935"/>
                </a:lnTo>
                <a:lnTo>
                  <a:pt x="2436" y="1934"/>
                </a:lnTo>
                <a:lnTo>
                  <a:pt x="2458" y="1934"/>
                </a:lnTo>
                <a:lnTo>
                  <a:pt x="2477" y="1932"/>
                </a:lnTo>
                <a:lnTo>
                  <a:pt x="2494" y="1932"/>
                </a:lnTo>
                <a:lnTo>
                  <a:pt x="2509" y="1932"/>
                </a:lnTo>
                <a:lnTo>
                  <a:pt x="2523" y="1934"/>
                </a:lnTo>
                <a:lnTo>
                  <a:pt x="2534" y="1935"/>
                </a:lnTo>
                <a:lnTo>
                  <a:pt x="2548" y="1937"/>
                </a:lnTo>
                <a:lnTo>
                  <a:pt x="2557" y="1939"/>
                </a:lnTo>
                <a:lnTo>
                  <a:pt x="2569" y="1943"/>
                </a:lnTo>
                <a:lnTo>
                  <a:pt x="2577" y="1947"/>
                </a:lnTo>
                <a:lnTo>
                  <a:pt x="2586" y="1951"/>
                </a:lnTo>
                <a:lnTo>
                  <a:pt x="2592" y="1955"/>
                </a:lnTo>
                <a:lnTo>
                  <a:pt x="2600" y="1960"/>
                </a:lnTo>
                <a:lnTo>
                  <a:pt x="2605" y="1966"/>
                </a:lnTo>
                <a:lnTo>
                  <a:pt x="2609" y="1972"/>
                </a:lnTo>
                <a:lnTo>
                  <a:pt x="2613" y="1980"/>
                </a:lnTo>
                <a:lnTo>
                  <a:pt x="2615" y="1985"/>
                </a:lnTo>
                <a:lnTo>
                  <a:pt x="2617" y="1993"/>
                </a:lnTo>
                <a:lnTo>
                  <a:pt x="2617" y="2001"/>
                </a:lnTo>
                <a:lnTo>
                  <a:pt x="2617" y="2010"/>
                </a:lnTo>
                <a:lnTo>
                  <a:pt x="2615" y="2018"/>
                </a:lnTo>
                <a:lnTo>
                  <a:pt x="2615" y="2026"/>
                </a:lnTo>
                <a:lnTo>
                  <a:pt x="2613" y="2033"/>
                </a:lnTo>
                <a:lnTo>
                  <a:pt x="2609" y="2041"/>
                </a:lnTo>
                <a:lnTo>
                  <a:pt x="2607" y="2049"/>
                </a:lnTo>
                <a:lnTo>
                  <a:pt x="2603" y="2056"/>
                </a:lnTo>
                <a:lnTo>
                  <a:pt x="2600" y="2064"/>
                </a:lnTo>
                <a:lnTo>
                  <a:pt x="2596" y="2070"/>
                </a:lnTo>
                <a:lnTo>
                  <a:pt x="2590" y="2078"/>
                </a:lnTo>
                <a:lnTo>
                  <a:pt x="2584" y="2085"/>
                </a:lnTo>
                <a:lnTo>
                  <a:pt x="2578" y="2091"/>
                </a:lnTo>
                <a:lnTo>
                  <a:pt x="2571" y="2099"/>
                </a:lnTo>
                <a:lnTo>
                  <a:pt x="2563" y="2104"/>
                </a:lnTo>
                <a:lnTo>
                  <a:pt x="2555" y="2112"/>
                </a:lnTo>
                <a:lnTo>
                  <a:pt x="2548" y="2118"/>
                </a:lnTo>
                <a:lnTo>
                  <a:pt x="2538" y="2124"/>
                </a:lnTo>
                <a:lnTo>
                  <a:pt x="2529" y="2129"/>
                </a:lnTo>
                <a:lnTo>
                  <a:pt x="2519" y="2137"/>
                </a:lnTo>
                <a:lnTo>
                  <a:pt x="2507" y="2143"/>
                </a:lnTo>
                <a:lnTo>
                  <a:pt x="2496" y="2149"/>
                </a:lnTo>
                <a:lnTo>
                  <a:pt x="2484" y="2152"/>
                </a:lnTo>
                <a:lnTo>
                  <a:pt x="2473" y="2158"/>
                </a:lnTo>
                <a:lnTo>
                  <a:pt x="2459" y="2164"/>
                </a:lnTo>
                <a:lnTo>
                  <a:pt x="2446" y="2170"/>
                </a:lnTo>
                <a:lnTo>
                  <a:pt x="2433" y="2174"/>
                </a:lnTo>
                <a:lnTo>
                  <a:pt x="2417" y="2179"/>
                </a:lnTo>
                <a:lnTo>
                  <a:pt x="2402" y="2183"/>
                </a:lnTo>
                <a:lnTo>
                  <a:pt x="2387" y="2189"/>
                </a:lnTo>
                <a:lnTo>
                  <a:pt x="2369" y="2193"/>
                </a:lnTo>
                <a:lnTo>
                  <a:pt x="2354" y="2198"/>
                </a:lnTo>
                <a:lnTo>
                  <a:pt x="2337" y="2202"/>
                </a:lnTo>
                <a:lnTo>
                  <a:pt x="2300" y="2212"/>
                </a:lnTo>
                <a:lnTo>
                  <a:pt x="2264" y="2220"/>
                </a:lnTo>
                <a:lnTo>
                  <a:pt x="2229" y="2229"/>
                </a:lnTo>
                <a:lnTo>
                  <a:pt x="2195" y="2239"/>
                </a:lnTo>
                <a:lnTo>
                  <a:pt x="2160" y="2246"/>
                </a:lnTo>
                <a:lnTo>
                  <a:pt x="2127" y="2254"/>
                </a:lnTo>
                <a:lnTo>
                  <a:pt x="2095" y="2264"/>
                </a:lnTo>
                <a:lnTo>
                  <a:pt x="2062" y="2271"/>
                </a:lnTo>
                <a:lnTo>
                  <a:pt x="2031" y="2279"/>
                </a:lnTo>
                <a:lnTo>
                  <a:pt x="2001" y="2287"/>
                </a:lnTo>
                <a:lnTo>
                  <a:pt x="1970" y="2294"/>
                </a:lnTo>
                <a:lnTo>
                  <a:pt x="1939" y="2302"/>
                </a:lnTo>
                <a:lnTo>
                  <a:pt x="1910" y="2310"/>
                </a:lnTo>
                <a:lnTo>
                  <a:pt x="1882" y="2317"/>
                </a:lnTo>
                <a:lnTo>
                  <a:pt x="1853" y="2325"/>
                </a:lnTo>
                <a:lnTo>
                  <a:pt x="1826" y="2331"/>
                </a:lnTo>
                <a:lnTo>
                  <a:pt x="1799" y="2339"/>
                </a:lnTo>
                <a:lnTo>
                  <a:pt x="1772" y="2346"/>
                </a:lnTo>
                <a:lnTo>
                  <a:pt x="1745" y="2352"/>
                </a:lnTo>
                <a:lnTo>
                  <a:pt x="1720" y="2358"/>
                </a:lnTo>
                <a:lnTo>
                  <a:pt x="1695" y="2365"/>
                </a:lnTo>
                <a:lnTo>
                  <a:pt x="1672" y="2371"/>
                </a:lnTo>
                <a:lnTo>
                  <a:pt x="1647" y="2377"/>
                </a:lnTo>
                <a:lnTo>
                  <a:pt x="1624" y="2383"/>
                </a:lnTo>
                <a:lnTo>
                  <a:pt x="1603" y="2389"/>
                </a:lnTo>
                <a:lnTo>
                  <a:pt x="1580" y="2394"/>
                </a:lnTo>
                <a:lnTo>
                  <a:pt x="1559" y="2400"/>
                </a:lnTo>
                <a:lnTo>
                  <a:pt x="1538" y="2406"/>
                </a:lnTo>
                <a:lnTo>
                  <a:pt x="1519" y="2410"/>
                </a:lnTo>
                <a:lnTo>
                  <a:pt x="1498" y="2415"/>
                </a:lnTo>
                <a:lnTo>
                  <a:pt x="1479" y="2421"/>
                </a:lnTo>
                <a:lnTo>
                  <a:pt x="1461" y="2425"/>
                </a:lnTo>
                <a:lnTo>
                  <a:pt x="1442" y="2429"/>
                </a:lnTo>
                <a:lnTo>
                  <a:pt x="1425" y="2435"/>
                </a:lnTo>
                <a:lnTo>
                  <a:pt x="1408" y="2438"/>
                </a:lnTo>
                <a:lnTo>
                  <a:pt x="1392" y="2442"/>
                </a:lnTo>
                <a:lnTo>
                  <a:pt x="1377" y="2448"/>
                </a:lnTo>
                <a:lnTo>
                  <a:pt x="1361" y="2452"/>
                </a:lnTo>
                <a:lnTo>
                  <a:pt x="1346" y="2456"/>
                </a:lnTo>
                <a:lnTo>
                  <a:pt x="1333" y="2460"/>
                </a:lnTo>
                <a:lnTo>
                  <a:pt x="1319" y="2461"/>
                </a:lnTo>
                <a:lnTo>
                  <a:pt x="1306" y="2465"/>
                </a:lnTo>
                <a:lnTo>
                  <a:pt x="1294" y="2469"/>
                </a:lnTo>
                <a:lnTo>
                  <a:pt x="1283" y="2473"/>
                </a:lnTo>
                <a:lnTo>
                  <a:pt x="1271" y="2475"/>
                </a:lnTo>
                <a:lnTo>
                  <a:pt x="1260" y="2479"/>
                </a:lnTo>
                <a:lnTo>
                  <a:pt x="1250" y="2481"/>
                </a:lnTo>
                <a:lnTo>
                  <a:pt x="1241" y="2484"/>
                </a:lnTo>
                <a:lnTo>
                  <a:pt x="1233" y="2486"/>
                </a:lnTo>
                <a:lnTo>
                  <a:pt x="1223" y="2488"/>
                </a:lnTo>
                <a:lnTo>
                  <a:pt x="1216" y="2490"/>
                </a:lnTo>
                <a:lnTo>
                  <a:pt x="1210" y="2492"/>
                </a:lnTo>
                <a:lnTo>
                  <a:pt x="1202" y="2496"/>
                </a:lnTo>
                <a:lnTo>
                  <a:pt x="1196" y="2498"/>
                </a:lnTo>
                <a:lnTo>
                  <a:pt x="1191" y="2498"/>
                </a:lnTo>
                <a:lnTo>
                  <a:pt x="1187" y="2500"/>
                </a:lnTo>
                <a:lnTo>
                  <a:pt x="1181" y="2502"/>
                </a:lnTo>
                <a:lnTo>
                  <a:pt x="1177" y="2504"/>
                </a:lnTo>
                <a:lnTo>
                  <a:pt x="1175" y="2506"/>
                </a:lnTo>
                <a:lnTo>
                  <a:pt x="1171" y="2506"/>
                </a:lnTo>
                <a:lnTo>
                  <a:pt x="1169" y="2508"/>
                </a:lnTo>
                <a:lnTo>
                  <a:pt x="1169" y="2508"/>
                </a:lnTo>
                <a:lnTo>
                  <a:pt x="1168" y="2509"/>
                </a:lnTo>
                <a:lnTo>
                  <a:pt x="1168" y="2509"/>
                </a:lnTo>
                <a:lnTo>
                  <a:pt x="1125" y="2519"/>
                </a:lnTo>
                <a:lnTo>
                  <a:pt x="1081" y="2527"/>
                </a:lnTo>
                <a:lnTo>
                  <a:pt x="1041" y="2536"/>
                </a:lnTo>
                <a:lnTo>
                  <a:pt x="999" y="2548"/>
                </a:lnTo>
                <a:lnTo>
                  <a:pt x="958" y="2557"/>
                </a:lnTo>
                <a:lnTo>
                  <a:pt x="918" y="2569"/>
                </a:lnTo>
                <a:lnTo>
                  <a:pt x="880" y="2580"/>
                </a:lnTo>
                <a:lnTo>
                  <a:pt x="841" y="2592"/>
                </a:lnTo>
                <a:lnTo>
                  <a:pt x="805" y="2605"/>
                </a:lnTo>
                <a:lnTo>
                  <a:pt x="768" y="2617"/>
                </a:lnTo>
                <a:lnTo>
                  <a:pt x="732" y="2630"/>
                </a:lnTo>
                <a:lnTo>
                  <a:pt x="695" y="2644"/>
                </a:lnTo>
                <a:lnTo>
                  <a:pt x="661" y="2659"/>
                </a:lnTo>
                <a:lnTo>
                  <a:pt x="628" y="2673"/>
                </a:lnTo>
                <a:lnTo>
                  <a:pt x="594" y="2688"/>
                </a:lnTo>
                <a:lnTo>
                  <a:pt x="563" y="2703"/>
                </a:lnTo>
                <a:lnTo>
                  <a:pt x="540" y="2717"/>
                </a:lnTo>
                <a:lnTo>
                  <a:pt x="519" y="2728"/>
                </a:lnTo>
                <a:lnTo>
                  <a:pt x="500" y="2740"/>
                </a:lnTo>
                <a:lnTo>
                  <a:pt x="478" y="2749"/>
                </a:lnTo>
                <a:lnTo>
                  <a:pt x="459" y="2759"/>
                </a:lnTo>
                <a:lnTo>
                  <a:pt x="440" y="2769"/>
                </a:lnTo>
                <a:lnTo>
                  <a:pt x="421" y="2776"/>
                </a:lnTo>
                <a:lnTo>
                  <a:pt x="402" y="2784"/>
                </a:lnTo>
                <a:lnTo>
                  <a:pt x="382" y="2790"/>
                </a:lnTo>
                <a:lnTo>
                  <a:pt x="365" y="2795"/>
                </a:lnTo>
                <a:lnTo>
                  <a:pt x="346" y="2799"/>
                </a:lnTo>
                <a:lnTo>
                  <a:pt x="329" y="2803"/>
                </a:lnTo>
                <a:lnTo>
                  <a:pt x="311" y="2807"/>
                </a:lnTo>
                <a:lnTo>
                  <a:pt x="296" y="2809"/>
                </a:lnTo>
                <a:lnTo>
                  <a:pt x="279" y="2811"/>
                </a:lnTo>
                <a:lnTo>
                  <a:pt x="263" y="2811"/>
                </a:lnTo>
                <a:lnTo>
                  <a:pt x="252" y="2809"/>
                </a:lnTo>
                <a:lnTo>
                  <a:pt x="240" y="2809"/>
                </a:lnTo>
                <a:lnTo>
                  <a:pt x="229" y="2805"/>
                </a:lnTo>
                <a:lnTo>
                  <a:pt x="217" y="2801"/>
                </a:lnTo>
                <a:lnTo>
                  <a:pt x="206" y="2795"/>
                </a:lnTo>
                <a:lnTo>
                  <a:pt x="196" y="2790"/>
                </a:lnTo>
                <a:lnTo>
                  <a:pt x="185" y="2782"/>
                </a:lnTo>
                <a:lnTo>
                  <a:pt x="175" y="2772"/>
                </a:lnTo>
                <a:lnTo>
                  <a:pt x="164" y="2761"/>
                </a:lnTo>
                <a:lnTo>
                  <a:pt x="154" y="2749"/>
                </a:lnTo>
                <a:lnTo>
                  <a:pt x="142" y="2738"/>
                </a:lnTo>
                <a:lnTo>
                  <a:pt x="133" y="2723"/>
                </a:lnTo>
                <a:lnTo>
                  <a:pt x="121" y="2707"/>
                </a:lnTo>
                <a:lnTo>
                  <a:pt x="112" y="2692"/>
                </a:lnTo>
                <a:lnTo>
                  <a:pt x="102" y="2673"/>
                </a:lnTo>
                <a:lnTo>
                  <a:pt x="91" y="2653"/>
                </a:lnTo>
                <a:lnTo>
                  <a:pt x="81" y="2634"/>
                </a:lnTo>
                <a:lnTo>
                  <a:pt x="70" y="2617"/>
                </a:lnTo>
                <a:lnTo>
                  <a:pt x="60" y="2600"/>
                </a:lnTo>
                <a:lnTo>
                  <a:pt x="52" y="2582"/>
                </a:lnTo>
                <a:lnTo>
                  <a:pt x="43" y="2565"/>
                </a:lnTo>
                <a:lnTo>
                  <a:pt x="35" y="2548"/>
                </a:lnTo>
                <a:lnTo>
                  <a:pt x="29" y="2532"/>
                </a:lnTo>
                <a:lnTo>
                  <a:pt x="23" y="2515"/>
                </a:lnTo>
                <a:lnTo>
                  <a:pt x="18" y="2500"/>
                </a:lnTo>
                <a:lnTo>
                  <a:pt x="12" y="2486"/>
                </a:lnTo>
                <a:lnTo>
                  <a:pt x="8" y="2471"/>
                </a:lnTo>
                <a:lnTo>
                  <a:pt x="6" y="2458"/>
                </a:lnTo>
                <a:lnTo>
                  <a:pt x="2" y="2442"/>
                </a:lnTo>
                <a:lnTo>
                  <a:pt x="0" y="2429"/>
                </a:lnTo>
                <a:lnTo>
                  <a:pt x="0" y="2415"/>
                </a:lnTo>
                <a:lnTo>
                  <a:pt x="0" y="2402"/>
                </a:lnTo>
                <a:lnTo>
                  <a:pt x="0" y="2392"/>
                </a:lnTo>
                <a:lnTo>
                  <a:pt x="2" y="2381"/>
                </a:lnTo>
                <a:lnTo>
                  <a:pt x="4" y="2371"/>
                </a:lnTo>
                <a:lnTo>
                  <a:pt x="8" y="2360"/>
                </a:lnTo>
                <a:lnTo>
                  <a:pt x="12" y="2348"/>
                </a:lnTo>
                <a:lnTo>
                  <a:pt x="18" y="2337"/>
                </a:lnTo>
                <a:lnTo>
                  <a:pt x="25" y="2327"/>
                </a:lnTo>
                <a:lnTo>
                  <a:pt x="33" y="2316"/>
                </a:lnTo>
                <a:lnTo>
                  <a:pt x="41" y="2304"/>
                </a:lnTo>
                <a:lnTo>
                  <a:pt x="50" y="2293"/>
                </a:lnTo>
                <a:lnTo>
                  <a:pt x="62" y="2281"/>
                </a:lnTo>
                <a:lnTo>
                  <a:pt x="75" y="2271"/>
                </a:lnTo>
                <a:lnTo>
                  <a:pt x="87" y="2260"/>
                </a:lnTo>
                <a:lnTo>
                  <a:pt x="102" y="2248"/>
                </a:lnTo>
                <a:lnTo>
                  <a:pt x="118" y="2237"/>
                </a:lnTo>
                <a:lnTo>
                  <a:pt x="135" y="2227"/>
                </a:lnTo>
                <a:lnTo>
                  <a:pt x="152" y="2214"/>
                </a:lnTo>
                <a:lnTo>
                  <a:pt x="169" y="2200"/>
                </a:lnTo>
                <a:lnTo>
                  <a:pt x="189" y="2185"/>
                </a:lnTo>
                <a:lnTo>
                  <a:pt x="208" y="2168"/>
                </a:lnTo>
                <a:lnTo>
                  <a:pt x="225" y="2150"/>
                </a:lnTo>
                <a:lnTo>
                  <a:pt x="244" y="2133"/>
                </a:lnTo>
                <a:lnTo>
                  <a:pt x="265" y="2114"/>
                </a:lnTo>
                <a:lnTo>
                  <a:pt x="285" y="2093"/>
                </a:lnTo>
                <a:lnTo>
                  <a:pt x="304" y="2072"/>
                </a:lnTo>
                <a:lnTo>
                  <a:pt x="325" y="2051"/>
                </a:lnTo>
                <a:lnTo>
                  <a:pt x="346" y="2026"/>
                </a:lnTo>
                <a:lnTo>
                  <a:pt x="365" y="2003"/>
                </a:lnTo>
                <a:lnTo>
                  <a:pt x="386" y="1976"/>
                </a:lnTo>
                <a:lnTo>
                  <a:pt x="407" y="1949"/>
                </a:lnTo>
                <a:lnTo>
                  <a:pt x="430" y="1922"/>
                </a:lnTo>
                <a:lnTo>
                  <a:pt x="452" y="1893"/>
                </a:lnTo>
                <a:lnTo>
                  <a:pt x="473" y="1863"/>
                </a:lnTo>
                <a:lnTo>
                  <a:pt x="496" y="1832"/>
                </a:lnTo>
                <a:lnTo>
                  <a:pt x="519" y="1801"/>
                </a:lnTo>
                <a:lnTo>
                  <a:pt x="542" y="1767"/>
                </a:lnTo>
                <a:lnTo>
                  <a:pt x="565" y="1734"/>
                </a:lnTo>
                <a:lnTo>
                  <a:pt x="588" y="1697"/>
                </a:lnTo>
                <a:lnTo>
                  <a:pt x="611" y="1661"/>
                </a:lnTo>
                <a:lnTo>
                  <a:pt x="634" y="1624"/>
                </a:lnTo>
                <a:lnTo>
                  <a:pt x="659" y="1586"/>
                </a:lnTo>
                <a:lnTo>
                  <a:pt x="682" y="1546"/>
                </a:lnTo>
                <a:lnTo>
                  <a:pt x="707" y="1505"/>
                </a:lnTo>
                <a:lnTo>
                  <a:pt x="732" y="1463"/>
                </a:lnTo>
                <a:lnTo>
                  <a:pt x="757" y="1421"/>
                </a:lnTo>
                <a:lnTo>
                  <a:pt x="780" y="1377"/>
                </a:lnTo>
                <a:lnTo>
                  <a:pt x="807" y="1333"/>
                </a:lnTo>
                <a:lnTo>
                  <a:pt x="832" y="1287"/>
                </a:lnTo>
                <a:lnTo>
                  <a:pt x="868" y="1208"/>
                </a:lnTo>
                <a:lnTo>
                  <a:pt x="905" y="1131"/>
                </a:lnTo>
                <a:lnTo>
                  <a:pt x="939" y="1056"/>
                </a:lnTo>
                <a:lnTo>
                  <a:pt x="972" y="981"/>
                </a:lnTo>
                <a:lnTo>
                  <a:pt x="1001" y="910"/>
                </a:lnTo>
                <a:lnTo>
                  <a:pt x="1029" y="839"/>
                </a:lnTo>
                <a:lnTo>
                  <a:pt x="1056" y="768"/>
                </a:lnTo>
                <a:lnTo>
                  <a:pt x="1081" y="701"/>
                </a:lnTo>
                <a:lnTo>
                  <a:pt x="1093" y="667"/>
                </a:lnTo>
                <a:lnTo>
                  <a:pt x="1104" y="634"/>
                </a:lnTo>
                <a:lnTo>
                  <a:pt x="1116" y="601"/>
                </a:lnTo>
                <a:lnTo>
                  <a:pt x="1125" y="569"/>
                </a:lnTo>
                <a:lnTo>
                  <a:pt x="1135" y="536"/>
                </a:lnTo>
                <a:lnTo>
                  <a:pt x="1145" y="503"/>
                </a:lnTo>
                <a:lnTo>
                  <a:pt x="1154" y="473"/>
                </a:lnTo>
                <a:lnTo>
                  <a:pt x="1162" y="442"/>
                </a:lnTo>
                <a:lnTo>
                  <a:pt x="1169" y="409"/>
                </a:lnTo>
                <a:lnTo>
                  <a:pt x="1177" y="379"/>
                </a:lnTo>
                <a:lnTo>
                  <a:pt x="1185" y="350"/>
                </a:lnTo>
                <a:lnTo>
                  <a:pt x="1191" y="319"/>
                </a:lnTo>
                <a:lnTo>
                  <a:pt x="1196" y="288"/>
                </a:lnTo>
                <a:lnTo>
                  <a:pt x="1202" y="260"/>
                </a:lnTo>
                <a:lnTo>
                  <a:pt x="1206" y="231"/>
                </a:lnTo>
                <a:lnTo>
                  <a:pt x="1210" y="202"/>
                </a:lnTo>
                <a:lnTo>
                  <a:pt x="1214" y="177"/>
                </a:lnTo>
                <a:lnTo>
                  <a:pt x="1217" y="154"/>
                </a:lnTo>
                <a:lnTo>
                  <a:pt x="1221" y="133"/>
                </a:lnTo>
                <a:lnTo>
                  <a:pt x="1227" y="114"/>
                </a:lnTo>
                <a:lnTo>
                  <a:pt x="1233" y="96"/>
                </a:lnTo>
                <a:lnTo>
                  <a:pt x="1239" y="79"/>
                </a:lnTo>
                <a:lnTo>
                  <a:pt x="1246" y="66"/>
                </a:lnTo>
                <a:lnTo>
                  <a:pt x="1256" y="52"/>
                </a:lnTo>
                <a:lnTo>
                  <a:pt x="1265" y="39"/>
                </a:lnTo>
                <a:lnTo>
                  <a:pt x="1275" y="29"/>
                </a:lnTo>
                <a:lnTo>
                  <a:pt x="1287" y="20"/>
                </a:lnTo>
                <a:lnTo>
                  <a:pt x="1298" y="14"/>
                </a:lnTo>
                <a:lnTo>
                  <a:pt x="1310" y="8"/>
                </a:lnTo>
                <a:lnTo>
                  <a:pt x="1323" y="4"/>
                </a:lnTo>
                <a:lnTo>
                  <a:pt x="1336" y="0"/>
                </a:lnTo>
                <a:lnTo>
                  <a:pt x="1352" y="0"/>
                </a:lnTo>
                <a:lnTo>
                  <a:pt x="1352" y="0"/>
                </a:lnTo>
                <a:lnTo>
                  <a:pt x="135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5794375" y="2943225"/>
            <a:ext cx="927100" cy="955675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67" y="3"/>
              </a:cxn>
              <a:cxn ang="0">
                <a:pos x="98" y="9"/>
              </a:cxn>
              <a:cxn ang="0">
                <a:pos x="132" y="17"/>
              </a:cxn>
              <a:cxn ang="0">
                <a:pos x="173" y="28"/>
              </a:cxn>
              <a:cxn ang="0">
                <a:pos x="324" y="90"/>
              </a:cxn>
              <a:cxn ang="0">
                <a:pos x="505" y="174"/>
              </a:cxn>
              <a:cxn ang="0">
                <a:pos x="685" y="268"/>
              </a:cxn>
              <a:cxn ang="0">
                <a:pos x="791" y="343"/>
              </a:cxn>
              <a:cxn ang="0">
                <a:pos x="883" y="412"/>
              </a:cxn>
              <a:cxn ang="0">
                <a:pos x="962" y="480"/>
              </a:cxn>
              <a:cxn ang="0">
                <a:pos x="1025" y="545"/>
              </a:cxn>
              <a:cxn ang="0">
                <a:pos x="1075" y="606"/>
              </a:cxn>
              <a:cxn ang="0">
                <a:pos x="1108" y="662"/>
              </a:cxn>
              <a:cxn ang="0">
                <a:pos x="1131" y="720"/>
              </a:cxn>
              <a:cxn ang="0">
                <a:pos x="1148" y="777"/>
              </a:cxn>
              <a:cxn ang="0">
                <a:pos x="1161" y="839"/>
              </a:cxn>
              <a:cxn ang="0">
                <a:pos x="1167" y="902"/>
              </a:cxn>
              <a:cxn ang="0">
                <a:pos x="1167" y="967"/>
              </a:cxn>
              <a:cxn ang="0">
                <a:pos x="1157" y="1032"/>
              </a:cxn>
              <a:cxn ang="0">
                <a:pos x="1136" y="1103"/>
              </a:cxn>
              <a:cxn ang="0">
                <a:pos x="1113" y="1146"/>
              </a:cxn>
              <a:cxn ang="0">
                <a:pos x="1094" y="1169"/>
              </a:cxn>
              <a:cxn ang="0">
                <a:pos x="1071" y="1184"/>
              </a:cxn>
              <a:cxn ang="0">
                <a:pos x="1048" y="1196"/>
              </a:cxn>
              <a:cxn ang="0">
                <a:pos x="1025" y="1203"/>
              </a:cxn>
              <a:cxn ang="0">
                <a:pos x="1002" y="1203"/>
              </a:cxn>
              <a:cxn ang="0">
                <a:pos x="983" y="1199"/>
              </a:cxn>
              <a:cxn ang="0">
                <a:pos x="962" y="1190"/>
              </a:cxn>
              <a:cxn ang="0">
                <a:pos x="937" y="1176"/>
              </a:cxn>
              <a:cxn ang="0">
                <a:pos x="910" y="1157"/>
              </a:cxn>
              <a:cxn ang="0">
                <a:pos x="881" y="1134"/>
              </a:cxn>
              <a:cxn ang="0">
                <a:pos x="827" y="1092"/>
              </a:cxn>
              <a:cxn ang="0">
                <a:pos x="766" y="1032"/>
              </a:cxn>
              <a:cxn ang="0">
                <a:pos x="702" y="958"/>
              </a:cxn>
              <a:cxn ang="0">
                <a:pos x="631" y="867"/>
              </a:cxn>
              <a:cxn ang="0">
                <a:pos x="559" y="760"/>
              </a:cxn>
              <a:cxn ang="0">
                <a:pos x="497" y="673"/>
              </a:cxn>
              <a:cxn ang="0">
                <a:pos x="447" y="606"/>
              </a:cxn>
              <a:cxn ang="0">
                <a:pos x="399" y="543"/>
              </a:cxn>
              <a:cxn ang="0">
                <a:pos x="355" y="483"/>
              </a:cxn>
              <a:cxn ang="0">
                <a:pos x="313" y="430"/>
              </a:cxn>
              <a:cxn ang="0">
                <a:pos x="272" y="380"/>
              </a:cxn>
              <a:cxn ang="0">
                <a:pos x="211" y="307"/>
              </a:cxn>
              <a:cxn ang="0">
                <a:pos x="146" y="234"/>
              </a:cxn>
              <a:cxn ang="0">
                <a:pos x="96" y="182"/>
              </a:cxn>
              <a:cxn ang="0">
                <a:pos x="61" y="146"/>
              </a:cxn>
              <a:cxn ang="0">
                <a:pos x="34" y="113"/>
              </a:cxn>
              <a:cxn ang="0">
                <a:pos x="15" y="86"/>
              </a:cxn>
              <a:cxn ang="0">
                <a:pos x="4" y="63"/>
              </a:cxn>
              <a:cxn ang="0">
                <a:pos x="0" y="44"/>
              </a:cxn>
              <a:cxn ang="0">
                <a:pos x="6" y="15"/>
              </a:cxn>
              <a:cxn ang="0">
                <a:pos x="19" y="2"/>
              </a:cxn>
              <a:cxn ang="0">
                <a:pos x="31" y="0"/>
              </a:cxn>
            </a:cxnLst>
            <a:rect l="0" t="0" r="r" b="b"/>
            <a:pathLst>
              <a:path w="1169" h="1203">
                <a:moveTo>
                  <a:pt x="31" y="0"/>
                </a:moveTo>
                <a:lnTo>
                  <a:pt x="36" y="0"/>
                </a:lnTo>
                <a:lnTo>
                  <a:pt x="44" y="0"/>
                </a:lnTo>
                <a:lnTo>
                  <a:pt x="52" y="0"/>
                </a:lnTo>
                <a:lnTo>
                  <a:pt x="59" y="2"/>
                </a:lnTo>
                <a:lnTo>
                  <a:pt x="67" y="3"/>
                </a:lnTo>
                <a:lnTo>
                  <a:pt x="77" y="5"/>
                </a:lnTo>
                <a:lnTo>
                  <a:pt x="86" y="7"/>
                </a:lnTo>
                <a:lnTo>
                  <a:pt x="98" y="9"/>
                </a:lnTo>
                <a:lnTo>
                  <a:pt x="109" y="11"/>
                </a:lnTo>
                <a:lnTo>
                  <a:pt x="121" y="13"/>
                </a:lnTo>
                <a:lnTo>
                  <a:pt x="132" y="17"/>
                </a:lnTo>
                <a:lnTo>
                  <a:pt x="146" y="21"/>
                </a:lnTo>
                <a:lnTo>
                  <a:pt x="159" y="25"/>
                </a:lnTo>
                <a:lnTo>
                  <a:pt x="173" y="28"/>
                </a:lnTo>
                <a:lnTo>
                  <a:pt x="201" y="38"/>
                </a:lnTo>
                <a:lnTo>
                  <a:pt x="263" y="63"/>
                </a:lnTo>
                <a:lnTo>
                  <a:pt x="324" y="90"/>
                </a:lnTo>
                <a:lnTo>
                  <a:pt x="386" y="119"/>
                </a:lnTo>
                <a:lnTo>
                  <a:pt x="445" y="146"/>
                </a:lnTo>
                <a:lnTo>
                  <a:pt x="505" y="174"/>
                </a:lnTo>
                <a:lnTo>
                  <a:pt x="566" y="205"/>
                </a:lnTo>
                <a:lnTo>
                  <a:pt x="626" y="236"/>
                </a:lnTo>
                <a:lnTo>
                  <a:pt x="685" y="268"/>
                </a:lnTo>
                <a:lnTo>
                  <a:pt x="722" y="293"/>
                </a:lnTo>
                <a:lnTo>
                  <a:pt x="756" y="318"/>
                </a:lnTo>
                <a:lnTo>
                  <a:pt x="791" y="343"/>
                </a:lnTo>
                <a:lnTo>
                  <a:pt x="823" y="366"/>
                </a:lnTo>
                <a:lnTo>
                  <a:pt x="854" y="389"/>
                </a:lnTo>
                <a:lnTo>
                  <a:pt x="883" y="412"/>
                </a:lnTo>
                <a:lnTo>
                  <a:pt x="912" y="435"/>
                </a:lnTo>
                <a:lnTo>
                  <a:pt x="937" y="458"/>
                </a:lnTo>
                <a:lnTo>
                  <a:pt x="962" y="480"/>
                </a:lnTo>
                <a:lnTo>
                  <a:pt x="985" y="501"/>
                </a:lnTo>
                <a:lnTo>
                  <a:pt x="1006" y="524"/>
                </a:lnTo>
                <a:lnTo>
                  <a:pt x="1025" y="545"/>
                </a:lnTo>
                <a:lnTo>
                  <a:pt x="1044" y="566"/>
                </a:lnTo>
                <a:lnTo>
                  <a:pt x="1060" y="585"/>
                </a:lnTo>
                <a:lnTo>
                  <a:pt x="1075" y="606"/>
                </a:lnTo>
                <a:lnTo>
                  <a:pt x="1088" y="627"/>
                </a:lnTo>
                <a:lnTo>
                  <a:pt x="1098" y="645"/>
                </a:lnTo>
                <a:lnTo>
                  <a:pt x="1108" y="662"/>
                </a:lnTo>
                <a:lnTo>
                  <a:pt x="1115" y="681"/>
                </a:lnTo>
                <a:lnTo>
                  <a:pt x="1123" y="700"/>
                </a:lnTo>
                <a:lnTo>
                  <a:pt x="1131" y="720"/>
                </a:lnTo>
                <a:lnTo>
                  <a:pt x="1138" y="739"/>
                </a:lnTo>
                <a:lnTo>
                  <a:pt x="1144" y="758"/>
                </a:lnTo>
                <a:lnTo>
                  <a:pt x="1148" y="777"/>
                </a:lnTo>
                <a:lnTo>
                  <a:pt x="1154" y="798"/>
                </a:lnTo>
                <a:lnTo>
                  <a:pt x="1157" y="817"/>
                </a:lnTo>
                <a:lnTo>
                  <a:pt x="1161" y="839"/>
                </a:lnTo>
                <a:lnTo>
                  <a:pt x="1163" y="860"/>
                </a:lnTo>
                <a:lnTo>
                  <a:pt x="1165" y="881"/>
                </a:lnTo>
                <a:lnTo>
                  <a:pt x="1167" y="902"/>
                </a:lnTo>
                <a:lnTo>
                  <a:pt x="1167" y="925"/>
                </a:lnTo>
                <a:lnTo>
                  <a:pt x="1169" y="946"/>
                </a:lnTo>
                <a:lnTo>
                  <a:pt x="1167" y="967"/>
                </a:lnTo>
                <a:lnTo>
                  <a:pt x="1165" y="988"/>
                </a:lnTo>
                <a:lnTo>
                  <a:pt x="1163" y="1011"/>
                </a:lnTo>
                <a:lnTo>
                  <a:pt x="1157" y="1032"/>
                </a:lnTo>
                <a:lnTo>
                  <a:pt x="1152" y="1055"/>
                </a:lnTo>
                <a:lnTo>
                  <a:pt x="1144" y="1078"/>
                </a:lnTo>
                <a:lnTo>
                  <a:pt x="1136" y="1103"/>
                </a:lnTo>
                <a:lnTo>
                  <a:pt x="1125" y="1128"/>
                </a:lnTo>
                <a:lnTo>
                  <a:pt x="1119" y="1138"/>
                </a:lnTo>
                <a:lnTo>
                  <a:pt x="1113" y="1146"/>
                </a:lnTo>
                <a:lnTo>
                  <a:pt x="1108" y="1153"/>
                </a:lnTo>
                <a:lnTo>
                  <a:pt x="1100" y="1161"/>
                </a:lnTo>
                <a:lnTo>
                  <a:pt x="1094" y="1169"/>
                </a:lnTo>
                <a:lnTo>
                  <a:pt x="1086" y="1174"/>
                </a:lnTo>
                <a:lnTo>
                  <a:pt x="1079" y="1180"/>
                </a:lnTo>
                <a:lnTo>
                  <a:pt x="1071" y="1184"/>
                </a:lnTo>
                <a:lnTo>
                  <a:pt x="1063" y="1190"/>
                </a:lnTo>
                <a:lnTo>
                  <a:pt x="1056" y="1194"/>
                </a:lnTo>
                <a:lnTo>
                  <a:pt x="1048" y="1196"/>
                </a:lnTo>
                <a:lnTo>
                  <a:pt x="1040" y="1199"/>
                </a:lnTo>
                <a:lnTo>
                  <a:pt x="1033" y="1201"/>
                </a:lnTo>
                <a:lnTo>
                  <a:pt x="1025" y="1203"/>
                </a:lnTo>
                <a:lnTo>
                  <a:pt x="1017" y="1203"/>
                </a:lnTo>
                <a:lnTo>
                  <a:pt x="1010" y="1203"/>
                </a:lnTo>
                <a:lnTo>
                  <a:pt x="1002" y="1203"/>
                </a:lnTo>
                <a:lnTo>
                  <a:pt x="996" y="1203"/>
                </a:lnTo>
                <a:lnTo>
                  <a:pt x="990" y="1201"/>
                </a:lnTo>
                <a:lnTo>
                  <a:pt x="983" y="1199"/>
                </a:lnTo>
                <a:lnTo>
                  <a:pt x="977" y="1198"/>
                </a:lnTo>
                <a:lnTo>
                  <a:pt x="969" y="1194"/>
                </a:lnTo>
                <a:lnTo>
                  <a:pt x="962" y="1190"/>
                </a:lnTo>
                <a:lnTo>
                  <a:pt x="954" y="1186"/>
                </a:lnTo>
                <a:lnTo>
                  <a:pt x="946" y="1182"/>
                </a:lnTo>
                <a:lnTo>
                  <a:pt x="937" y="1176"/>
                </a:lnTo>
                <a:lnTo>
                  <a:pt x="929" y="1171"/>
                </a:lnTo>
                <a:lnTo>
                  <a:pt x="919" y="1165"/>
                </a:lnTo>
                <a:lnTo>
                  <a:pt x="910" y="1157"/>
                </a:lnTo>
                <a:lnTo>
                  <a:pt x="900" y="1150"/>
                </a:lnTo>
                <a:lnTo>
                  <a:pt x="891" y="1144"/>
                </a:lnTo>
                <a:lnTo>
                  <a:pt x="881" y="1134"/>
                </a:lnTo>
                <a:lnTo>
                  <a:pt x="864" y="1123"/>
                </a:lnTo>
                <a:lnTo>
                  <a:pt x="845" y="1107"/>
                </a:lnTo>
                <a:lnTo>
                  <a:pt x="827" y="1092"/>
                </a:lnTo>
                <a:lnTo>
                  <a:pt x="806" y="1073"/>
                </a:lnTo>
                <a:lnTo>
                  <a:pt x="787" y="1054"/>
                </a:lnTo>
                <a:lnTo>
                  <a:pt x="766" y="1032"/>
                </a:lnTo>
                <a:lnTo>
                  <a:pt x="745" y="1009"/>
                </a:lnTo>
                <a:lnTo>
                  <a:pt x="724" y="984"/>
                </a:lnTo>
                <a:lnTo>
                  <a:pt x="702" y="958"/>
                </a:lnTo>
                <a:lnTo>
                  <a:pt x="679" y="929"/>
                </a:lnTo>
                <a:lnTo>
                  <a:pt x="656" y="898"/>
                </a:lnTo>
                <a:lnTo>
                  <a:pt x="631" y="867"/>
                </a:lnTo>
                <a:lnTo>
                  <a:pt x="608" y="833"/>
                </a:lnTo>
                <a:lnTo>
                  <a:pt x="583" y="798"/>
                </a:lnTo>
                <a:lnTo>
                  <a:pt x="559" y="760"/>
                </a:lnTo>
                <a:lnTo>
                  <a:pt x="532" y="721"/>
                </a:lnTo>
                <a:lnTo>
                  <a:pt x="514" y="696"/>
                </a:lnTo>
                <a:lnTo>
                  <a:pt x="497" y="673"/>
                </a:lnTo>
                <a:lnTo>
                  <a:pt x="480" y="650"/>
                </a:lnTo>
                <a:lnTo>
                  <a:pt x="464" y="627"/>
                </a:lnTo>
                <a:lnTo>
                  <a:pt x="447" y="606"/>
                </a:lnTo>
                <a:lnTo>
                  <a:pt x="432" y="583"/>
                </a:lnTo>
                <a:lnTo>
                  <a:pt x="416" y="562"/>
                </a:lnTo>
                <a:lnTo>
                  <a:pt x="399" y="543"/>
                </a:lnTo>
                <a:lnTo>
                  <a:pt x="384" y="522"/>
                </a:lnTo>
                <a:lnTo>
                  <a:pt x="370" y="503"/>
                </a:lnTo>
                <a:lnTo>
                  <a:pt x="355" y="483"/>
                </a:lnTo>
                <a:lnTo>
                  <a:pt x="340" y="466"/>
                </a:lnTo>
                <a:lnTo>
                  <a:pt x="326" y="447"/>
                </a:lnTo>
                <a:lnTo>
                  <a:pt x="313" y="430"/>
                </a:lnTo>
                <a:lnTo>
                  <a:pt x="297" y="412"/>
                </a:lnTo>
                <a:lnTo>
                  <a:pt x="284" y="395"/>
                </a:lnTo>
                <a:lnTo>
                  <a:pt x="272" y="380"/>
                </a:lnTo>
                <a:lnTo>
                  <a:pt x="259" y="364"/>
                </a:lnTo>
                <a:lnTo>
                  <a:pt x="234" y="334"/>
                </a:lnTo>
                <a:lnTo>
                  <a:pt x="211" y="307"/>
                </a:lnTo>
                <a:lnTo>
                  <a:pt x="188" y="280"/>
                </a:lnTo>
                <a:lnTo>
                  <a:pt x="167" y="255"/>
                </a:lnTo>
                <a:lnTo>
                  <a:pt x="146" y="234"/>
                </a:lnTo>
                <a:lnTo>
                  <a:pt x="127" y="213"/>
                </a:lnTo>
                <a:lnTo>
                  <a:pt x="109" y="194"/>
                </a:lnTo>
                <a:lnTo>
                  <a:pt x="96" y="182"/>
                </a:lnTo>
                <a:lnTo>
                  <a:pt x="84" y="169"/>
                </a:lnTo>
                <a:lnTo>
                  <a:pt x="73" y="157"/>
                </a:lnTo>
                <a:lnTo>
                  <a:pt x="61" y="146"/>
                </a:lnTo>
                <a:lnTo>
                  <a:pt x="52" y="134"/>
                </a:lnTo>
                <a:lnTo>
                  <a:pt x="44" y="124"/>
                </a:lnTo>
                <a:lnTo>
                  <a:pt x="34" y="113"/>
                </a:lnTo>
                <a:lnTo>
                  <a:pt x="27" y="103"/>
                </a:lnTo>
                <a:lnTo>
                  <a:pt x="21" y="96"/>
                </a:lnTo>
                <a:lnTo>
                  <a:pt x="15" y="86"/>
                </a:lnTo>
                <a:lnTo>
                  <a:pt x="11" y="78"/>
                </a:lnTo>
                <a:lnTo>
                  <a:pt x="8" y="71"/>
                </a:lnTo>
                <a:lnTo>
                  <a:pt x="4" y="63"/>
                </a:lnTo>
                <a:lnTo>
                  <a:pt x="2" y="55"/>
                </a:lnTo>
                <a:lnTo>
                  <a:pt x="0" y="50"/>
                </a:lnTo>
                <a:lnTo>
                  <a:pt x="0" y="44"/>
                </a:lnTo>
                <a:lnTo>
                  <a:pt x="0" y="32"/>
                </a:lnTo>
                <a:lnTo>
                  <a:pt x="2" y="23"/>
                </a:lnTo>
                <a:lnTo>
                  <a:pt x="6" y="15"/>
                </a:lnTo>
                <a:lnTo>
                  <a:pt x="8" y="9"/>
                </a:lnTo>
                <a:lnTo>
                  <a:pt x="13" y="5"/>
                </a:lnTo>
                <a:lnTo>
                  <a:pt x="19" y="2"/>
                </a:lnTo>
                <a:lnTo>
                  <a:pt x="25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532312" y="4338638"/>
            <a:ext cx="427038" cy="1433512"/>
          </a:xfrm>
          <a:custGeom>
            <a:avLst/>
            <a:gdLst/>
            <a:ahLst/>
            <a:cxnLst>
              <a:cxn ang="0">
                <a:pos x="154" y="4"/>
              </a:cxn>
              <a:cxn ang="0">
                <a:pos x="252" y="29"/>
              </a:cxn>
              <a:cxn ang="0">
                <a:pos x="340" y="63"/>
              </a:cxn>
              <a:cxn ang="0">
                <a:pos x="405" y="102"/>
              </a:cxn>
              <a:cxn ang="0">
                <a:pos x="448" y="144"/>
              </a:cxn>
              <a:cxn ang="0">
                <a:pos x="465" y="188"/>
              </a:cxn>
              <a:cxn ang="0">
                <a:pos x="467" y="294"/>
              </a:cxn>
              <a:cxn ang="0">
                <a:pos x="475" y="428"/>
              </a:cxn>
              <a:cxn ang="0">
                <a:pos x="488" y="612"/>
              </a:cxn>
              <a:cxn ang="0">
                <a:pos x="501" y="799"/>
              </a:cxn>
              <a:cxn ang="0">
                <a:pos x="513" y="968"/>
              </a:cxn>
              <a:cxn ang="0">
                <a:pos x="521" y="1123"/>
              </a:cxn>
              <a:cxn ang="0">
                <a:pos x="528" y="1261"/>
              </a:cxn>
              <a:cxn ang="0">
                <a:pos x="534" y="1382"/>
              </a:cxn>
              <a:cxn ang="0">
                <a:pos x="536" y="1490"/>
              </a:cxn>
              <a:cxn ang="0">
                <a:pos x="538" y="1578"/>
              </a:cxn>
              <a:cxn ang="0">
                <a:pos x="532" y="1664"/>
              </a:cxn>
              <a:cxn ang="0">
                <a:pos x="515" y="1735"/>
              </a:cxn>
              <a:cxn ang="0">
                <a:pos x="484" y="1783"/>
              </a:cxn>
              <a:cxn ang="0">
                <a:pos x="450" y="1805"/>
              </a:cxn>
              <a:cxn ang="0">
                <a:pos x="423" y="1803"/>
              </a:cxn>
              <a:cxn ang="0">
                <a:pos x="400" y="1793"/>
              </a:cxn>
              <a:cxn ang="0">
                <a:pos x="377" y="1772"/>
              </a:cxn>
              <a:cxn ang="0">
                <a:pos x="348" y="1737"/>
              </a:cxn>
              <a:cxn ang="0">
                <a:pos x="321" y="1686"/>
              </a:cxn>
              <a:cxn ang="0">
                <a:pos x="294" y="1607"/>
              </a:cxn>
              <a:cxn ang="0">
                <a:pos x="279" y="1497"/>
              </a:cxn>
              <a:cxn ang="0">
                <a:pos x="265" y="1380"/>
              </a:cxn>
              <a:cxn ang="0">
                <a:pos x="256" y="1281"/>
              </a:cxn>
              <a:cxn ang="0">
                <a:pos x="246" y="1196"/>
              </a:cxn>
              <a:cxn ang="0">
                <a:pos x="238" y="1129"/>
              </a:cxn>
              <a:cxn ang="0">
                <a:pos x="233" y="1075"/>
              </a:cxn>
              <a:cxn ang="0">
                <a:pos x="229" y="1041"/>
              </a:cxn>
              <a:cxn ang="0">
                <a:pos x="227" y="1019"/>
              </a:cxn>
              <a:cxn ang="0">
                <a:pos x="221" y="966"/>
              </a:cxn>
              <a:cxn ang="0">
                <a:pos x="204" y="787"/>
              </a:cxn>
              <a:cxn ang="0">
                <a:pos x="185" y="637"/>
              </a:cxn>
              <a:cxn ang="0">
                <a:pos x="167" y="520"/>
              </a:cxn>
              <a:cxn ang="0">
                <a:pos x="150" y="430"/>
              </a:cxn>
              <a:cxn ang="0">
                <a:pos x="135" y="349"/>
              </a:cxn>
              <a:cxn ang="0">
                <a:pos x="108" y="271"/>
              </a:cxn>
              <a:cxn ang="0">
                <a:pos x="71" y="198"/>
              </a:cxn>
              <a:cxn ang="0">
                <a:pos x="29" y="134"/>
              </a:cxn>
              <a:cxn ang="0">
                <a:pos x="4" y="104"/>
              </a:cxn>
              <a:cxn ang="0">
                <a:pos x="0" y="77"/>
              </a:cxn>
              <a:cxn ang="0">
                <a:pos x="8" y="42"/>
              </a:cxn>
              <a:cxn ang="0">
                <a:pos x="23" y="17"/>
              </a:cxn>
              <a:cxn ang="0">
                <a:pos x="48" y="2"/>
              </a:cxn>
              <a:cxn ang="0">
                <a:pos x="73" y="0"/>
              </a:cxn>
            </a:cxnLst>
            <a:rect l="0" t="0" r="r" b="b"/>
            <a:pathLst>
              <a:path w="538" h="1806">
                <a:moveTo>
                  <a:pt x="73" y="0"/>
                </a:moveTo>
                <a:lnTo>
                  <a:pt x="100" y="0"/>
                </a:lnTo>
                <a:lnTo>
                  <a:pt x="127" y="2"/>
                </a:lnTo>
                <a:lnTo>
                  <a:pt x="154" y="4"/>
                </a:lnTo>
                <a:lnTo>
                  <a:pt x="179" y="10"/>
                </a:lnTo>
                <a:lnTo>
                  <a:pt x="204" y="14"/>
                </a:lnTo>
                <a:lnTo>
                  <a:pt x="229" y="21"/>
                </a:lnTo>
                <a:lnTo>
                  <a:pt x="252" y="29"/>
                </a:lnTo>
                <a:lnTo>
                  <a:pt x="275" y="37"/>
                </a:lnTo>
                <a:lnTo>
                  <a:pt x="298" y="46"/>
                </a:lnTo>
                <a:lnTo>
                  <a:pt x="321" y="54"/>
                </a:lnTo>
                <a:lnTo>
                  <a:pt x="340" y="63"/>
                </a:lnTo>
                <a:lnTo>
                  <a:pt x="359" y="73"/>
                </a:lnTo>
                <a:lnTo>
                  <a:pt x="377" y="83"/>
                </a:lnTo>
                <a:lnTo>
                  <a:pt x="392" y="92"/>
                </a:lnTo>
                <a:lnTo>
                  <a:pt x="405" y="102"/>
                </a:lnTo>
                <a:lnTo>
                  <a:pt x="419" y="111"/>
                </a:lnTo>
                <a:lnTo>
                  <a:pt x="429" y="123"/>
                </a:lnTo>
                <a:lnTo>
                  <a:pt x="438" y="133"/>
                </a:lnTo>
                <a:lnTo>
                  <a:pt x="448" y="144"/>
                </a:lnTo>
                <a:lnTo>
                  <a:pt x="453" y="154"/>
                </a:lnTo>
                <a:lnTo>
                  <a:pt x="459" y="165"/>
                </a:lnTo>
                <a:lnTo>
                  <a:pt x="463" y="177"/>
                </a:lnTo>
                <a:lnTo>
                  <a:pt x="465" y="188"/>
                </a:lnTo>
                <a:lnTo>
                  <a:pt x="465" y="200"/>
                </a:lnTo>
                <a:lnTo>
                  <a:pt x="465" y="230"/>
                </a:lnTo>
                <a:lnTo>
                  <a:pt x="467" y="263"/>
                </a:lnTo>
                <a:lnTo>
                  <a:pt x="467" y="294"/>
                </a:lnTo>
                <a:lnTo>
                  <a:pt x="469" y="326"/>
                </a:lnTo>
                <a:lnTo>
                  <a:pt x="471" y="361"/>
                </a:lnTo>
                <a:lnTo>
                  <a:pt x="473" y="394"/>
                </a:lnTo>
                <a:lnTo>
                  <a:pt x="475" y="428"/>
                </a:lnTo>
                <a:lnTo>
                  <a:pt x="477" y="465"/>
                </a:lnTo>
                <a:lnTo>
                  <a:pt x="480" y="515"/>
                </a:lnTo>
                <a:lnTo>
                  <a:pt x="484" y="564"/>
                </a:lnTo>
                <a:lnTo>
                  <a:pt x="488" y="612"/>
                </a:lnTo>
                <a:lnTo>
                  <a:pt x="492" y="660"/>
                </a:lnTo>
                <a:lnTo>
                  <a:pt x="496" y="708"/>
                </a:lnTo>
                <a:lnTo>
                  <a:pt x="498" y="753"/>
                </a:lnTo>
                <a:lnTo>
                  <a:pt x="501" y="799"/>
                </a:lnTo>
                <a:lnTo>
                  <a:pt x="503" y="843"/>
                </a:lnTo>
                <a:lnTo>
                  <a:pt x="507" y="885"/>
                </a:lnTo>
                <a:lnTo>
                  <a:pt x="509" y="927"/>
                </a:lnTo>
                <a:lnTo>
                  <a:pt x="513" y="968"/>
                </a:lnTo>
                <a:lnTo>
                  <a:pt x="515" y="1008"/>
                </a:lnTo>
                <a:lnTo>
                  <a:pt x="517" y="1046"/>
                </a:lnTo>
                <a:lnTo>
                  <a:pt x="519" y="1085"/>
                </a:lnTo>
                <a:lnTo>
                  <a:pt x="521" y="1123"/>
                </a:lnTo>
                <a:lnTo>
                  <a:pt x="523" y="1158"/>
                </a:lnTo>
                <a:lnTo>
                  <a:pt x="525" y="1194"/>
                </a:lnTo>
                <a:lnTo>
                  <a:pt x="526" y="1227"/>
                </a:lnTo>
                <a:lnTo>
                  <a:pt x="528" y="1261"/>
                </a:lnTo>
                <a:lnTo>
                  <a:pt x="530" y="1292"/>
                </a:lnTo>
                <a:lnTo>
                  <a:pt x="530" y="1323"/>
                </a:lnTo>
                <a:lnTo>
                  <a:pt x="532" y="1353"/>
                </a:lnTo>
                <a:lnTo>
                  <a:pt x="534" y="1382"/>
                </a:lnTo>
                <a:lnTo>
                  <a:pt x="534" y="1411"/>
                </a:lnTo>
                <a:lnTo>
                  <a:pt x="536" y="1438"/>
                </a:lnTo>
                <a:lnTo>
                  <a:pt x="536" y="1465"/>
                </a:lnTo>
                <a:lnTo>
                  <a:pt x="536" y="1490"/>
                </a:lnTo>
                <a:lnTo>
                  <a:pt x="538" y="1513"/>
                </a:lnTo>
                <a:lnTo>
                  <a:pt x="538" y="1536"/>
                </a:lnTo>
                <a:lnTo>
                  <a:pt x="538" y="1557"/>
                </a:lnTo>
                <a:lnTo>
                  <a:pt x="538" y="1578"/>
                </a:lnTo>
                <a:lnTo>
                  <a:pt x="538" y="1599"/>
                </a:lnTo>
                <a:lnTo>
                  <a:pt x="538" y="1622"/>
                </a:lnTo>
                <a:lnTo>
                  <a:pt x="536" y="1643"/>
                </a:lnTo>
                <a:lnTo>
                  <a:pt x="532" y="1664"/>
                </a:lnTo>
                <a:lnTo>
                  <a:pt x="530" y="1684"/>
                </a:lnTo>
                <a:lnTo>
                  <a:pt x="525" y="1701"/>
                </a:lnTo>
                <a:lnTo>
                  <a:pt x="521" y="1718"/>
                </a:lnTo>
                <a:lnTo>
                  <a:pt x="515" y="1735"/>
                </a:lnTo>
                <a:lnTo>
                  <a:pt x="507" y="1749"/>
                </a:lnTo>
                <a:lnTo>
                  <a:pt x="501" y="1762"/>
                </a:lnTo>
                <a:lnTo>
                  <a:pt x="494" y="1774"/>
                </a:lnTo>
                <a:lnTo>
                  <a:pt x="484" y="1783"/>
                </a:lnTo>
                <a:lnTo>
                  <a:pt x="477" y="1791"/>
                </a:lnTo>
                <a:lnTo>
                  <a:pt x="467" y="1799"/>
                </a:lnTo>
                <a:lnTo>
                  <a:pt x="459" y="1803"/>
                </a:lnTo>
                <a:lnTo>
                  <a:pt x="450" y="1805"/>
                </a:lnTo>
                <a:lnTo>
                  <a:pt x="440" y="1806"/>
                </a:lnTo>
                <a:lnTo>
                  <a:pt x="434" y="1806"/>
                </a:lnTo>
                <a:lnTo>
                  <a:pt x="429" y="1805"/>
                </a:lnTo>
                <a:lnTo>
                  <a:pt x="423" y="1803"/>
                </a:lnTo>
                <a:lnTo>
                  <a:pt x="417" y="1801"/>
                </a:lnTo>
                <a:lnTo>
                  <a:pt x="411" y="1799"/>
                </a:lnTo>
                <a:lnTo>
                  <a:pt x="405" y="1795"/>
                </a:lnTo>
                <a:lnTo>
                  <a:pt x="400" y="1793"/>
                </a:lnTo>
                <a:lnTo>
                  <a:pt x="394" y="1787"/>
                </a:lnTo>
                <a:lnTo>
                  <a:pt x="388" y="1783"/>
                </a:lnTo>
                <a:lnTo>
                  <a:pt x="382" y="1778"/>
                </a:lnTo>
                <a:lnTo>
                  <a:pt x="377" y="1772"/>
                </a:lnTo>
                <a:lnTo>
                  <a:pt x="371" y="1766"/>
                </a:lnTo>
                <a:lnTo>
                  <a:pt x="365" y="1760"/>
                </a:lnTo>
                <a:lnTo>
                  <a:pt x="359" y="1753"/>
                </a:lnTo>
                <a:lnTo>
                  <a:pt x="348" y="1737"/>
                </a:lnTo>
                <a:lnTo>
                  <a:pt x="340" y="1724"/>
                </a:lnTo>
                <a:lnTo>
                  <a:pt x="334" y="1711"/>
                </a:lnTo>
                <a:lnTo>
                  <a:pt x="327" y="1697"/>
                </a:lnTo>
                <a:lnTo>
                  <a:pt x="321" y="1686"/>
                </a:lnTo>
                <a:lnTo>
                  <a:pt x="315" y="1672"/>
                </a:lnTo>
                <a:lnTo>
                  <a:pt x="310" y="1659"/>
                </a:lnTo>
                <a:lnTo>
                  <a:pt x="302" y="1634"/>
                </a:lnTo>
                <a:lnTo>
                  <a:pt x="294" y="1607"/>
                </a:lnTo>
                <a:lnTo>
                  <a:pt x="288" y="1582"/>
                </a:lnTo>
                <a:lnTo>
                  <a:pt x="285" y="1555"/>
                </a:lnTo>
                <a:lnTo>
                  <a:pt x="281" y="1530"/>
                </a:lnTo>
                <a:lnTo>
                  <a:pt x="279" y="1497"/>
                </a:lnTo>
                <a:lnTo>
                  <a:pt x="275" y="1467"/>
                </a:lnTo>
                <a:lnTo>
                  <a:pt x="271" y="1438"/>
                </a:lnTo>
                <a:lnTo>
                  <a:pt x="269" y="1409"/>
                </a:lnTo>
                <a:lnTo>
                  <a:pt x="265" y="1380"/>
                </a:lnTo>
                <a:lnTo>
                  <a:pt x="263" y="1353"/>
                </a:lnTo>
                <a:lnTo>
                  <a:pt x="260" y="1329"/>
                </a:lnTo>
                <a:lnTo>
                  <a:pt x="258" y="1304"/>
                </a:lnTo>
                <a:lnTo>
                  <a:pt x="256" y="1281"/>
                </a:lnTo>
                <a:lnTo>
                  <a:pt x="252" y="1257"/>
                </a:lnTo>
                <a:lnTo>
                  <a:pt x="250" y="1236"/>
                </a:lnTo>
                <a:lnTo>
                  <a:pt x="248" y="1215"/>
                </a:lnTo>
                <a:lnTo>
                  <a:pt x="246" y="1196"/>
                </a:lnTo>
                <a:lnTo>
                  <a:pt x="244" y="1177"/>
                </a:lnTo>
                <a:lnTo>
                  <a:pt x="242" y="1160"/>
                </a:lnTo>
                <a:lnTo>
                  <a:pt x="240" y="1144"/>
                </a:lnTo>
                <a:lnTo>
                  <a:pt x="238" y="1129"/>
                </a:lnTo>
                <a:lnTo>
                  <a:pt x="237" y="1114"/>
                </a:lnTo>
                <a:lnTo>
                  <a:pt x="237" y="1100"/>
                </a:lnTo>
                <a:lnTo>
                  <a:pt x="235" y="1087"/>
                </a:lnTo>
                <a:lnTo>
                  <a:pt x="233" y="1075"/>
                </a:lnTo>
                <a:lnTo>
                  <a:pt x="233" y="1066"/>
                </a:lnTo>
                <a:lnTo>
                  <a:pt x="231" y="1056"/>
                </a:lnTo>
                <a:lnTo>
                  <a:pt x="231" y="1048"/>
                </a:lnTo>
                <a:lnTo>
                  <a:pt x="229" y="1041"/>
                </a:lnTo>
                <a:lnTo>
                  <a:pt x="229" y="1033"/>
                </a:lnTo>
                <a:lnTo>
                  <a:pt x="227" y="1027"/>
                </a:lnTo>
                <a:lnTo>
                  <a:pt x="227" y="1023"/>
                </a:lnTo>
                <a:lnTo>
                  <a:pt x="227" y="1019"/>
                </a:lnTo>
                <a:lnTo>
                  <a:pt x="227" y="1018"/>
                </a:lnTo>
                <a:lnTo>
                  <a:pt x="227" y="1016"/>
                </a:lnTo>
                <a:lnTo>
                  <a:pt x="227" y="1016"/>
                </a:lnTo>
                <a:lnTo>
                  <a:pt x="221" y="966"/>
                </a:lnTo>
                <a:lnTo>
                  <a:pt x="217" y="918"/>
                </a:lnTo>
                <a:lnTo>
                  <a:pt x="214" y="872"/>
                </a:lnTo>
                <a:lnTo>
                  <a:pt x="208" y="829"/>
                </a:lnTo>
                <a:lnTo>
                  <a:pt x="204" y="787"/>
                </a:lnTo>
                <a:lnTo>
                  <a:pt x="198" y="747"/>
                </a:lnTo>
                <a:lnTo>
                  <a:pt x="194" y="708"/>
                </a:lnTo>
                <a:lnTo>
                  <a:pt x="190" y="672"/>
                </a:lnTo>
                <a:lnTo>
                  <a:pt x="185" y="637"/>
                </a:lnTo>
                <a:lnTo>
                  <a:pt x="181" y="605"/>
                </a:lnTo>
                <a:lnTo>
                  <a:pt x="175" y="576"/>
                </a:lnTo>
                <a:lnTo>
                  <a:pt x="171" y="547"/>
                </a:lnTo>
                <a:lnTo>
                  <a:pt x="167" y="520"/>
                </a:lnTo>
                <a:lnTo>
                  <a:pt x="162" y="495"/>
                </a:lnTo>
                <a:lnTo>
                  <a:pt x="158" y="472"/>
                </a:lnTo>
                <a:lnTo>
                  <a:pt x="154" y="451"/>
                </a:lnTo>
                <a:lnTo>
                  <a:pt x="150" y="430"/>
                </a:lnTo>
                <a:lnTo>
                  <a:pt x="148" y="409"/>
                </a:lnTo>
                <a:lnTo>
                  <a:pt x="144" y="390"/>
                </a:lnTo>
                <a:lnTo>
                  <a:pt x="139" y="369"/>
                </a:lnTo>
                <a:lnTo>
                  <a:pt x="135" y="349"/>
                </a:lnTo>
                <a:lnTo>
                  <a:pt x="129" y="328"/>
                </a:lnTo>
                <a:lnTo>
                  <a:pt x="121" y="309"/>
                </a:lnTo>
                <a:lnTo>
                  <a:pt x="116" y="290"/>
                </a:lnTo>
                <a:lnTo>
                  <a:pt x="108" y="271"/>
                </a:lnTo>
                <a:lnTo>
                  <a:pt x="100" y="254"/>
                </a:lnTo>
                <a:lnTo>
                  <a:pt x="91" y="234"/>
                </a:lnTo>
                <a:lnTo>
                  <a:pt x="81" y="215"/>
                </a:lnTo>
                <a:lnTo>
                  <a:pt x="71" y="198"/>
                </a:lnTo>
                <a:lnTo>
                  <a:pt x="60" y="179"/>
                </a:lnTo>
                <a:lnTo>
                  <a:pt x="48" y="161"/>
                </a:lnTo>
                <a:lnTo>
                  <a:pt x="37" y="144"/>
                </a:lnTo>
                <a:lnTo>
                  <a:pt x="29" y="134"/>
                </a:lnTo>
                <a:lnTo>
                  <a:pt x="22" y="127"/>
                </a:lnTo>
                <a:lnTo>
                  <a:pt x="14" y="117"/>
                </a:lnTo>
                <a:lnTo>
                  <a:pt x="10" y="111"/>
                </a:lnTo>
                <a:lnTo>
                  <a:pt x="4" y="104"/>
                </a:lnTo>
                <a:lnTo>
                  <a:pt x="2" y="98"/>
                </a:lnTo>
                <a:lnTo>
                  <a:pt x="0" y="92"/>
                </a:lnTo>
                <a:lnTo>
                  <a:pt x="0" y="88"/>
                </a:lnTo>
                <a:lnTo>
                  <a:pt x="0" y="77"/>
                </a:lnTo>
                <a:lnTo>
                  <a:pt x="0" y="67"/>
                </a:lnTo>
                <a:lnTo>
                  <a:pt x="2" y="58"/>
                </a:lnTo>
                <a:lnTo>
                  <a:pt x="4" y="50"/>
                </a:lnTo>
                <a:lnTo>
                  <a:pt x="8" y="42"/>
                </a:lnTo>
                <a:lnTo>
                  <a:pt x="10" y="35"/>
                </a:lnTo>
                <a:lnTo>
                  <a:pt x="14" y="29"/>
                </a:lnTo>
                <a:lnTo>
                  <a:pt x="18" y="23"/>
                </a:lnTo>
                <a:lnTo>
                  <a:pt x="23" y="17"/>
                </a:lnTo>
                <a:lnTo>
                  <a:pt x="29" y="12"/>
                </a:lnTo>
                <a:lnTo>
                  <a:pt x="35" y="8"/>
                </a:lnTo>
                <a:lnTo>
                  <a:pt x="41" y="6"/>
                </a:lnTo>
                <a:lnTo>
                  <a:pt x="48" y="2"/>
                </a:lnTo>
                <a:lnTo>
                  <a:pt x="56" y="2"/>
                </a:lnTo>
                <a:lnTo>
                  <a:pt x="64" y="0"/>
                </a:lnTo>
                <a:lnTo>
                  <a:pt x="73" y="0"/>
                </a:lnTo>
                <a:lnTo>
                  <a:pt x="73" y="0"/>
                </a:lnTo>
                <a:lnTo>
                  <a:pt x="7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730750" y="4213225"/>
            <a:ext cx="1776412" cy="1279525"/>
          </a:xfrm>
          <a:custGeom>
            <a:avLst/>
            <a:gdLst/>
            <a:ahLst/>
            <a:cxnLst>
              <a:cxn ang="0">
                <a:pos x="1835" y="11"/>
              </a:cxn>
              <a:cxn ang="0">
                <a:pos x="1929" y="53"/>
              </a:cxn>
              <a:cxn ang="0">
                <a:pos x="2050" y="132"/>
              </a:cxn>
              <a:cxn ang="0">
                <a:pos x="2169" y="230"/>
              </a:cxn>
              <a:cxn ang="0">
                <a:pos x="2231" y="307"/>
              </a:cxn>
              <a:cxn ang="0">
                <a:pos x="2231" y="370"/>
              </a:cxn>
              <a:cxn ang="0">
                <a:pos x="2173" y="451"/>
              </a:cxn>
              <a:cxn ang="0">
                <a:pos x="2119" y="530"/>
              </a:cxn>
              <a:cxn ang="0">
                <a:pos x="2073" y="631"/>
              </a:cxn>
              <a:cxn ang="0">
                <a:pos x="2018" y="800"/>
              </a:cxn>
              <a:cxn ang="0">
                <a:pos x="1941" y="1069"/>
              </a:cxn>
              <a:cxn ang="0">
                <a:pos x="1860" y="1399"/>
              </a:cxn>
              <a:cxn ang="0">
                <a:pos x="1820" y="1507"/>
              </a:cxn>
              <a:cxn ang="0">
                <a:pos x="1762" y="1553"/>
              </a:cxn>
              <a:cxn ang="0">
                <a:pos x="1670" y="1593"/>
              </a:cxn>
              <a:cxn ang="0">
                <a:pos x="1553" y="1612"/>
              </a:cxn>
              <a:cxn ang="0">
                <a:pos x="1503" y="1603"/>
              </a:cxn>
              <a:cxn ang="0">
                <a:pos x="1459" y="1557"/>
              </a:cxn>
              <a:cxn ang="0">
                <a:pos x="1449" y="1530"/>
              </a:cxn>
              <a:cxn ang="0">
                <a:pos x="1455" y="1503"/>
              </a:cxn>
              <a:cxn ang="0">
                <a:pos x="1486" y="1388"/>
              </a:cxn>
              <a:cxn ang="0">
                <a:pos x="1538" y="1186"/>
              </a:cxn>
              <a:cxn ang="0">
                <a:pos x="1584" y="950"/>
              </a:cxn>
              <a:cxn ang="0">
                <a:pos x="1624" y="720"/>
              </a:cxn>
              <a:cxn ang="0">
                <a:pos x="1649" y="537"/>
              </a:cxn>
              <a:cxn ang="0">
                <a:pos x="1659" y="401"/>
              </a:cxn>
              <a:cxn ang="0">
                <a:pos x="1630" y="339"/>
              </a:cxn>
              <a:cxn ang="0">
                <a:pos x="1547" y="307"/>
              </a:cxn>
              <a:cxn ang="0">
                <a:pos x="1447" y="301"/>
              </a:cxn>
              <a:cxn ang="0">
                <a:pos x="1390" y="305"/>
              </a:cxn>
              <a:cxn ang="0">
                <a:pos x="1303" y="315"/>
              </a:cxn>
              <a:cxn ang="0">
                <a:pos x="1194" y="330"/>
              </a:cxn>
              <a:cxn ang="0">
                <a:pos x="1060" y="351"/>
              </a:cxn>
              <a:cxn ang="0">
                <a:pos x="900" y="376"/>
              </a:cxn>
              <a:cxn ang="0">
                <a:pos x="685" y="411"/>
              </a:cxn>
              <a:cxn ang="0">
                <a:pos x="513" y="439"/>
              </a:cxn>
              <a:cxn ang="0">
                <a:pos x="382" y="459"/>
              </a:cxn>
              <a:cxn ang="0">
                <a:pos x="296" y="470"/>
              </a:cxn>
              <a:cxn ang="0">
                <a:pos x="251" y="476"/>
              </a:cxn>
              <a:cxn ang="0">
                <a:pos x="173" y="468"/>
              </a:cxn>
              <a:cxn ang="0">
                <a:pos x="108" y="443"/>
              </a:cxn>
              <a:cxn ang="0">
                <a:pos x="40" y="387"/>
              </a:cxn>
              <a:cxn ang="0">
                <a:pos x="8" y="345"/>
              </a:cxn>
              <a:cxn ang="0">
                <a:pos x="0" y="313"/>
              </a:cxn>
              <a:cxn ang="0">
                <a:pos x="15" y="280"/>
              </a:cxn>
              <a:cxn ang="0">
                <a:pos x="52" y="263"/>
              </a:cxn>
              <a:cxn ang="0">
                <a:pos x="83" y="257"/>
              </a:cxn>
              <a:cxn ang="0">
                <a:pos x="108" y="257"/>
              </a:cxn>
              <a:cxn ang="0">
                <a:pos x="155" y="257"/>
              </a:cxn>
              <a:cxn ang="0">
                <a:pos x="370" y="242"/>
              </a:cxn>
              <a:cxn ang="0">
                <a:pos x="645" y="213"/>
              </a:cxn>
              <a:cxn ang="0">
                <a:pos x="941" y="172"/>
              </a:cxn>
              <a:cxn ang="0">
                <a:pos x="1217" y="121"/>
              </a:cxn>
              <a:cxn ang="0">
                <a:pos x="1469" y="65"/>
              </a:cxn>
              <a:cxn ang="0">
                <a:pos x="1634" y="25"/>
              </a:cxn>
              <a:cxn ang="0">
                <a:pos x="1712" y="7"/>
              </a:cxn>
              <a:cxn ang="0">
                <a:pos x="1768" y="0"/>
              </a:cxn>
            </a:cxnLst>
            <a:rect l="0" t="0" r="r" b="b"/>
            <a:pathLst>
              <a:path w="2238" h="1612">
                <a:moveTo>
                  <a:pt x="1774" y="0"/>
                </a:moveTo>
                <a:lnTo>
                  <a:pt x="1785" y="0"/>
                </a:lnTo>
                <a:lnTo>
                  <a:pt x="1797" y="2"/>
                </a:lnTo>
                <a:lnTo>
                  <a:pt x="1808" y="4"/>
                </a:lnTo>
                <a:lnTo>
                  <a:pt x="1822" y="7"/>
                </a:lnTo>
                <a:lnTo>
                  <a:pt x="1835" y="11"/>
                </a:lnTo>
                <a:lnTo>
                  <a:pt x="1849" y="15"/>
                </a:lnTo>
                <a:lnTo>
                  <a:pt x="1864" y="21"/>
                </a:lnTo>
                <a:lnTo>
                  <a:pt x="1879" y="27"/>
                </a:lnTo>
                <a:lnTo>
                  <a:pt x="1895" y="34"/>
                </a:lnTo>
                <a:lnTo>
                  <a:pt x="1912" y="44"/>
                </a:lnTo>
                <a:lnTo>
                  <a:pt x="1929" y="53"/>
                </a:lnTo>
                <a:lnTo>
                  <a:pt x="1947" y="63"/>
                </a:lnTo>
                <a:lnTo>
                  <a:pt x="1966" y="75"/>
                </a:lnTo>
                <a:lnTo>
                  <a:pt x="1985" y="86"/>
                </a:lnTo>
                <a:lnTo>
                  <a:pt x="2004" y="100"/>
                </a:lnTo>
                <a:lnTo>
                  <a:pt x="2025" y="113"/>
                </a:lnTo>
                <a:lnTo>
                  <a:pt x="2050" y="132"/>
                </a:lnTo>
                <a:lnTo>
                  <a:pt x="2073" y="149"/>
                </a:lnTo>
                <a:lnTo>
                  <a:pt x="2096" y="167"/>
                </a:lnTo>
                <a:lnTo>
                  <a:pt x="2117" y="184"/>
                </a:lnTo>
                <a:lnTo>
                  <a:pt x="2137" y="199"/>
                </a:lnTo>
                <a:lnTo>
                  <a:pt x="2154" y="215"/>
                </a:lnTo>
                <a:lnTo>
                  <a:pt x="2169" y="230"/>
                </a:lnTo>
                <a:lnTo>
                  <a:pt x="2185" y="245"/>
                </a:lnTo>
                <a:lnTo>
                  <a:pt x="2196" y="259"/>
                </a:lnTo>
                <a:lnTo>
                  <a:pt x="2208" y="272"/>
                </a:lnTo>
                <a:lnTo>
                  <a:pt x="2217" y="284"/>
                </a:lnTo>
                <a:lnTo>
                  <a:pt x="2225" y="297"/>
                </a:lnTo>
                <a:lnTo>
                  <a:pt x="2231" y="307"/>
                </a:lnTo>
                <a:lnTo>
                  <a:pt x="2234" y="318"/>
                </a:lnTo>
                <a:lnTo>
                  <a:pt x="2238" y="328"/>
                </a:lnTo>
                <a:lnTo>
                  <a:pt x="2238" y="339"/>
                </a:lnTo>
                <a:lnTo>
                  <a:pt x="2238" y="349"/>
                </a:lnTo>
                <a:lnTo>
                  <a:pt x="2234" y="359"/>
                </a:lnTo>
                <a:lnTo>
                  <a:pt x="2231" y="370"/>
                </a:lnTo>
                <a:lnTo>
                  <a:pt x="2225" y="382"/>
                </a:lnTo>
                <a:lnTo>
                  <a:pt x="2217" y="395"/>
                </a:lnTo>
                <a:lnTo>
                  <a:pt x="2208" y="409"/>
                </a:lnTo>
                <a:lnTo>
                  <a:pt x="2196" y="422"/>
                </a:lnTo>
                <a:lnTo>
                  <a:pt x="2185" y="439"/>
                </a:lnTo>
                <a:lnTo>
                  <a:pt x="2173" y="451"/>
                </a:lnTo>
                <a:lnTo>
                  <a:pt x="2163" y="462"/>
                </a:lnTo>
                <a:lnTo>
                  <a:pt x="2154" y="474"/>
                </a:lnTo>
                <a:lnTo>
                  <a:pt x="2144" y="487"/>
                </a:lnTo>
                <a:lnTo>
                  <a:pt x="2137" y="501"/>
                </a:lnTo>
                <a:lnTo>
                  <a:pt x="2127" y="516"/>
                </a:lnTo>
                <a:lnTo>
                  <a:pt x="2119" y="530"/>
                </a:lnTo>
                <a:lnTo>
                  <a:pt x="2110" y="545"/>
                </a:lnTo>
                <a:lnTo>
                  <a:pt x="2102" y="562"/>
                </a:lnTo>
                <a:lnTo>
                  <a:pt x="2094" y="578"/>
                </a:lnTo>
                <a:lnTo>
                  <a:pt x="2087" y="595"/>
                </a:lnTo>
                <a:lnTo>
                  <a:pt x="2081" y="614"/>
                </a:lnTo>
                <a:lnTo>
                  <a:pt x="2073" y="631"/>
                </a:lnTo>
                <a:lnTo>
                  <a:pt x="2067" y="650"/>
                </a:lnTo>
                <a:lnTo>
                  <a:pt x="2062" y="670"/>
                </a:lnTo>
                <a:lnTo>
                  <a:pt x="2056" y="691"/>
                </a:lnTo>
                <a:lnTo>
                  <a:pt x="2042" y="725"/>
                </a:lnTo>
                <a:lnTo>
                  <a:pt x="2031" y="762"/>
                </a:lnTo>
                <a:lnTo>
                  <a:pt x="2018" y="800"/>
                </a:lnTo>
                <a:lnTo>
                  <a:pt x="2006" y="841"/>
                </a:lnTo>
                <a:lnTo>
                  <a:pt x="1993" y="883"/>
                </a:lnTo>
                <a:lnTo>
                  <a:pt x="1979" y="927"/>
                </a:lnTo>
                <a:lnTo>
                  <a:pt x="1966" y="971"/>
                </a:lnTo>
                <a:lnTo>
                  <a:pt x="1954" y="1019"/>
                </a:lnTo>
                <a:lnTo>
                  <a:pt x="1941" y="1069"/>
                </a:lnTo>
                <a:lnTo>
                  <a:pt x="1927" y="1119"/>
                </a:lnTo>
                <a:lnTo>
                  <a:pt x="1914" y="1171"/>
                </a:lnTo>
                <a:lnTo>
                  <a:pt x="1900" y="1226"/>
                </a:lnTo>
                <a:lnTo>
                  <a:pt x="1887" y="1282"/>
                </a:lnTo>
                <a:lnTo>
                  <a:pt x="1874" y="1340"/>
                </a:lnTo>
                <a:lnTo>
                  <a:pt x="1860" y="1399"/>
                </a:lnTo>
                <a:lnTo>
                  <a:pt x="1849" y="1461"/>
                </a:lnTo>
                <a:lnTo>
                  <a:pt x="1845" y="1470"/>
                </a:lnTo>
                <a:lnTo>
                  <a:pt x="1839" y="1480"/>
                </a:lnTo>
                <a:lnTo>
                  <a:pt x="1833" y="1489"/>
                </a:lnTo>
                <a:lnTo>
                  <a:pt x="1827" y="1497"/>
                </a:lnTo>
                <a:lnTo>
                  <a:pt x="1820" y="1507"/>
                </a:lnTo>
                <a:lnTo>
                  <a:pt x="1812" y="1514"/>
                </a:lnTo>
                <a:lnTo>
                  <a:pt x="1803" y="1522"/>
                </a:lnTo>
                <a:lnTo>
                  <a:pt x="1795" y="1532"/>
                </a:lnTo>
                <a:lnTo>
                  <a:pt x="1783" y="1539"/>
                </a:lnTo>
                <a:lnTo>
                  <a:pt x="1774" y="1547"/>
                </a:lnTo>
                <a:lnTo>
                  <a:pt x="1762" y="1553"/>
                </a:lnTo>
                <a:lnTo>
                  <a:pt x="1749" y="1560"/>
                </a:lnTo>
                <a:lnTo>
                  <a:pt x="1737" y="1568"/>
                </a:lnTo>
                <a:lnTo>
                  <a:pt x="1724" y="1574"/>
                </a:lnTo>
                <a:lnTo>
                  <a:pt x="1708" y="1580"/>
                </a:lnTo>
                <a:lnTo>
                  <a:pt x="1695" y="1587"/>
                </a:lnTo>
                <a:lnTo>
                  <a:pt x="1670" y="1593"/>
                </a:lnTo>
                <a:lnTo>
                  <a:pt x="1647" y="1599"/>
                </a:lnTo>
                <a:lnTo>
                  <a:pt x="1626" y="1603"/>
                </a:lnTo>
                <a:lnTo>
                  <a:pt x="1607" y="1606"/>
                </a:lnTo>
                <a:lnTo>
                  <a:pt x="1588" y="1608"/>
                </a:lnTo>
                <a:lnTo>
                  <a:pt x="1568" y="1610"/>
                </a:lnTo>
                <a:lnTo>
                  <a:pt x="1553" y="1612"/>
                </a:lnTo>
                <a:lnTo>
                  <a:pt x="1536" y="1612"/>
                </a:lnTo>
                <a:lnTo>
                  <a:pt x="1530" y="1612"/>
                </a:lnTo>
                <a:lnTo>
                  <a:pt x="1526" y="1610"/>
                </a:lnTo>
                <a:lnTo>
                  <a:pt x="1518" y="1608"/>
                </a:lnTo>
                <a:lnTo>
                  <a:pt x="1513" y="1606"/>
                </a:lnTo>
                <a:lnTo>
                  <a:pt x="1503" y="1603"/>
                </a:lnTo>
                <a:lnTo>
                  <a:pt x="1495" y="1599"/>
                </a:lnTo>
                <a:lnTo>
                  <a:pt x="1486" y="1593"/>
                </a:lnTo>
                <a:lnTo>
                  <a:pt x="1474" y="1587"/>
                </a:lnTo>
                <a:lnTo>
                  <a:pt x="1469" y="1576"/>
                </a:lnTo>
                <a:lnTo>
                  <a:pt x="1463" y="1566"/>
                </a:lnTo>
                <a:lnTo>
                  <a:pt x="1459" y="1557"/>
                </a:lnTo>
                <a:lnTo>
                  <a:pt x="1455" y="1549"/>
                </a:lnTo>
                <a:lnTo>
                  <a:pt x="1453" y="1543"/>
                </a:lnTo>
                <a:lnTo>
                  <a:pt x="1451" y="1537"/>
                </a:lnTo>
                <a:lnTo>
                  <a:pt x="1449" y="1533"/>
                </a:lnTo>
                <a:lnTo>
                  <a:pt x="1449" y="1530"/>
                </a:lnTo>
                <a:lnTo>
                  <a:pt x="1449" y="1530"/>
                </a:lnTo>
                <a:lnTo>
                  <a:pt x="1449" y="1526"/>
                </a:lnTo>
                <a:lnTo>
                  <a:pt x="1451" y="1524"/>
                </a:lnTo>
                <a:lnTo>
                  <a:pt x="1451" y="1520"/>
                </a:lnTo>
                <a:lnTo>
                  <a:pt x="1451" y="1518"/>
                </a:lnTo>
                <a:lnTo>
                  <a:pt x="1453" y="1512"/>
                </a:lnTo>
                <a:lnTo>
                  <a:pt x="1455" y="1503"/>
                </a:lnTo>
                <a:lnTo>
                  <a:pt x="1457" y="1491"/>
                </a:lnTo>
                <a:lnTo>
                  <a:pt x="1461" y="1480"/>
                </a:lnTo>
                <a:lnTo>
                  <a:pt x="1465" y="1464"/>
                </a:lnTo>
                <a:lnTo>
                  <a:pt x="1469" y="1449"/>
                </a:lnTo>
                <a:lnTo>
                  <a:pt x="1478" y="1418"/>
                </a:lnTo>
                <a:lnTo>
                  <a:pt x="1486" y="1388"/>
                </a:lnTo>
                <a:lnTo>
                  <a:pt x="1495" y="1357"/>
                </a:lnTo>
                <a:lnTo>
                  <a:pt x="1503" y="1324"/>
                </a:lnTo>
                <a:lnTo>
                  <a:pt x="1513" y="1290"/>
                </a:lnTo>
                <a:lnTo>
                  <a:pt x="1520" y="1257"/>
                </a:lnTo>
                <a:lnTo>
                  <a:pt x="1528" y="1221"/>
                </a:lnTo>
                <a:lnTo>
                  <a:pt x="1538" y="1186"/>
                </a:lnTo>
                <a:lnTo>
                  <a:pt x="1545" y="1148"/>
                </a:lnTo>
                <a:lnTo>
                  <a:pt x="1553" y="1111"/>
                </a:lnTo>
                <a:lnTo>
                  <a:pt x="1561" y="1073"/>
                </a:lnTo>
                <a:lnTo>
                  <a:pt x="1568" y="1032"/>
                </a:lnTo>
                <a:lnTo>
                  <a:pt x="1576" y="992"/>
                </a:lnTo>
                <a:lnTo>
                  <a:pt x="1584" y="950"/>
                </a:lnTo>
                <a:lnTo>
                  <a:pt x="1589" y="908"/>
                </a:lnTo>
                <a:lnTo>
                  <a:pt x="1597" y="865"/>
                </a:lnTo>
                <a:lnTo>
                  <a:pt x="1605" y="827"/>
                </a:lnTo>
                <a:lnTo>
                  <a:pt x="1611" y="791"/>
                </a:lnTo>
                <a:lnTo>
                  <a:pt x="1618" y="754"/>
                </a:lnTo>
                <a:lnTo>
                  <a:pt x="1624" y="720"/>
                </a:lnTo>
                <a:lnTo>
                  <a:pt x="1630" y="687"/>
                </a:lnTo>
                <a:lnTo>
                  <a:pt x="1634" y="654"/>
                </a:lnTo>
                <a:lnTo>
                  <a:pt x="1639" y="624"/>
                </a:lnTo>
                <a:lnTo>
                  <a:pt x="1643" y="593"/>
                </a:lnTo>
                <a:lnTo>
                  <a:pt x="1647" y="564"/>
                </a:lnTo>
                <a:lnTo>
                  <a:pt x="1649" y="537"/>
                </a:lnTo>
                <a:lnTo>
                  <a:pt x="1653" y="512"/>
                </a:lnTo>
                <a:lnTo>
                  <a:pt x="1655" y="487"/>
                </a:lnTo>
                <a:lnTo>
                  <a:pt x="1655" y="464"/>
                </a:lnTo>
                <a:lnTo>
                  <a:pt x="1657" y="441"/>
                </a:lnTo>
                <a:lnTo>
                  <a:pt x="1657" y="420"/>
                </a:lnTo>
                <a:lnTo>
                  <a:pt x="1659" y="401"/>
                </a:lnTo>
                <a:lnTo>
                  <a:pt x="1657" y="389"/>
                </a:lnTo>
                <a:lnTo>
                  <a:pt x="1655" y="378"/>
                </a:lnTo>
                <a:lnTo>
                  <a:pt x="1651" y="366"/>
                </a:lnTo>
                <a:lnTo>
                  <a:pt x="1645" y="357"/>
                </a:lnTo>
                <a:lnTo>
                  <a:pt x="1637" y="347"/>
                </a:lnTo>
                <a:lnTo>
                  <a:pt x="1630" y="339"/>
                </a:lnTo>
                <a:lnTo>
                  <a:pt x="1620" y="332"/>
                </a:lnTo>
                <a:lnTo>
                  <a:pt x="1609" y="324"/>
                </a:lnTo>
                <a:lnTo>
                  <a:pt x="1595" y="318"/>
                </a:lnTo>
                <a:lnTo>
                  <a:pt x="1580" y="315"/>
                </a:lnTo>
                <a:lnTo>
                  <a:pt x="1565" y="311"/>
                </a:lnTo>
                <a:lnTo>
                  <a:pt x="1547" y="307"/>
                </a:lnTo>
                <a:lnTo>
                  <a:pt x="1528" y="305"/>
                </a:lnTo>
                <a:lnTo>
                  <a:pt x="1507" y="303"/>
                </a:lnTo>
                <a:lnTo>
                  <a:pt x="1486" y="301"/>
                </a:lnTo>
                <a:lnTo>
                  <a:pt x="1463" y="301"/>
                </a:lnTo>
                <a:lnTo>
                  <a:pt x="1455" y="301"/>
                </a:lnTo>
                <a:lnTo>
                  <a:pt x="1447" y="301"/>
                </a:lnTo>
                <a:lnTo>
                  <a:pt x="1440" y="301"/>
                </a:lnTo>
                <a:lnTo>
                  <a:pt x="1432" y="301"/>
                </a:lnTo>
                <a:lnTo>
                  <a:pt x="1422" y="303"/>
                </a:lnTo>
                <a:lnTo>
                  <a:pt x="1411" y="303"/>
                </a:lnTo>
                <a:lnTo>
                  <a:pt x="1401" y="305"/>
                </a:lnTo>
                <a:lnTo>
                  <a:pt x="1390" y="305"/>
                </a:lnTo>
                <a:lnTo>
                  <a:pt x="1376" y="307"/>
                </a:lnTo>
                <a:lnTo>
                  <a:pt x="1363" y="309"/>
                </a:lnTo>
                <a:lnTo>
                  <a:pt x="1350" y="309"/>
                </a:lnTo>
                <a:lnTo>
                  <a:pt x="1336" y="311"/>
                </a:lnTo>
                <a:lnTo>
                  <a:pt x="1321" y="313"/>
                </a:lnTo>
                <a:lnTo>
                  <a:pt x="1303" y="315"/>
                </a:lnTo>
                <a:lnTo>
                  <a:pt x="1288" y="316"/>
                </a:lnTo>
                <a:lnTo>
                  <a:pt x="1271" y="318"/>
                </a:lnTo>
                <a:lnTo>
                  <a:pt x="1252" y="322"/>
                </a:lnTo>
                <a:lnTo>
                  <a:pt x="1234" y="324"/>
                </a:lnTo>
                <a:lnTo>
                  <a:pt x="1215" y="326"/>
                </a:lnTo>
                <a:lnTo>
                  <a:pt x="1194" y="330"/>
                </a:lnTo>
                <a:lnTo>
                  <a:pt x="1173" y="334"/>
                </a:lnTo>
                <a:lnTo>
                  <a:pt x="1152" y="336"/>
                </a:lnTo>
                <a:lnTo>
                  <a:pt x="1131" y="339"/>
                </a:lnTo>
                <a:lnTo>
                  <a:pt x="1108" y="343"/>
                </a:lnTo>
                <a:lnTo>
                  <a:pt x="1083" y="347"/>
                </a:lnTo>
                <a:lnTo>
                  <a:pt x="1060" y="351"/>
                </a:lnTo>
                <a:lnTo>
                  <a:pt x="1035" y="355"/>
                </a:lnTo>
                <a:lnTo>
                  <a:pt x="1010" y="359"/>
                </a:lnTo>
                <a:lnTo>
                  <a:pt x="983" y="363"/>
                </a:lnTo>
                <a:lnTo>
                  <a:pt x="956" y="366"/>
                </a:lnTo>
                <a:lnTo>
                  <a:pt x="929" y="372"/>
                </a:lnTo>
                <a:lnTo>
                  <a:pt x="900" y="376"/>
                </a:lnTo>
                <a:lnTo>
                  <a:pt x="860" y="382"/>
                </a:lnTo>
                <a:lnTo>
                  <a:pt x="824" y="389"/>
                </a:lnTo>
                <a:lnTo>
                  <a:pt x="787" y="395"/>
                </a:lnTo>
                <a:lnTo>
                  <a:pt x="751" y="401"/>
                </a:lnTo>
                <a:lnTo>
                  <a:pt x="718" y="407"/>
                </a:lnTo>
                <a:lnTo>
                  <a:pt x="685" y="411"/>
                </a:lnTo>
                <a:lnTo>
                  <a:pt x="653" y="416"/>
                </a:lnTo>
                <a:lnTo>
                  <a:pt x="622" y="422"/>
                </a:lnTo>
                <a:lnTo>
                  <a:pt x="593" y="426"/>
                </a:lnTo>
                <a:lnTo>
                  <a:pt x="564" y="430"/>
                </a:lnTo>
                <a:lnTo>
                  <a:pt x="538" y="435"/>
                </a:lnTo>
                <a:lnTo>
                  <a:pt x="513" y="439"/>
                </a:lnTo>
                <a:lnTo>
                  <a:pt x="488" y="443"/>
                </a:lnTo>
                <a:lnTo>
                  <a:pt x="465" y="447"/>
                </a:lnTo>
                <a:lnTo>
                  <a:pt x="442" y="449"/>
                </a:lnTo>
                <a:lnTo>
                  <a:pt x="420" y="453"/>
                </a:lnTo>
                <a:lnTo>
                  <a:pt x="401" y="455"/>
                </a:lnTo>
                <a:lnTo>
                  <a:pt x="382" y="459"/>
                </a:lnTo>
                <a:lnTo>
                  <a:pt x="365" y="460"/>
                </a:lnTo>
                <a:lnTo>
                  <a:pt x="349" y="462"/>
                </a:lnTo>
                <a:lnTo>
                  <a:pt x="334" y="466"/>
                </a:lnTo>
                <a:lnTo>
                  <a:pt x="321" y="468"/>
                </a:lnTo>
                <a:lnTo>
                  <a:pt x="307" y="468"/>
                </a:lnTo>
                <a:lnTo>
                  <a:pt x="296" y="470"/>
                </a:lnTo>
                <a:lnTo>
                  <a:pt x="286" y="472"/>
                </a:lnTo>
                <a:lnTo>
                  <a:pt x="276" y="474"/>
                </a:lnTo>
                <a:lnTo>
                  <a:pt x="269" y="474"/>
                </a:lnTo>
                <a:lnTo>
                  <a:pt x="261" y="476"/>
                </a:lnTo>
                <a:lnTo>
                  <a:pt x="255" y="476"/>
                </a:lnTo>
                <a:lnTo>
                  <a:pt x="251" y="476"/>
                </a:lnTo>
                <a:lnTo>
                  <a:pt x="248" y="476"/>
                </a:lnTo>
                <a:lnTo>
                  <a:pt x="246" y="476"/>
                </a:lnTo>
                <a:lnTo>
                  <a:pt x="221" y="476"/>
                </a:lnTo>
                <a:lnTo>
                  <a:pt x="196" y="472"/>
                </a:lnTo>
                <a:lnTo>
                  <a:pt x="184" y="470"/>
                </a:lnTo>
                <a:lnTo>
                  <a:pt x="173" y="468"/>
                </a:lnTo>
                <a:lnTo>
                  <a:pt x="161" y="464"/>
                </a:lnTo>
                <a:lnTo>
                  <a:pt x="150" y="462"/>
                </a:lnTo>
                <a:lnTo>
                  <a:pt x="138" y="459"/>
                </a:lnTo>
                <a:lnTo>
                  <a:pt x="129" y="453"/>
                </a:lnTo>
                <a:lnTo>
                  <a:pt x="117" y="449"/>
                </a:lnTo>
                <a:lnTo>
                  <a:pt x="108" y="443"/>
                </a:lnTo>
                <a:lnTo>
                  <a:pt x="96" y="435"/>
                </a:lnTo>
                <a:lnTo>
                  <a:pt x="86" y="430"/>
                </a:lnTo>
                <a:lnTo>
                  <a:pt x="77" y="422"/>
                </a:lnTo>
                <a:lnTo>
                  <a:pt x="69" y="414"/>
                </a:lnTo>
                <a:lnTo>
                  <a:pt x="54" y="399"/>
                </a:lnTo>
                <a:lnTo>
                  <a:pt x="40" y="387"/>
                </a:lnTo>
                <a:lnTo>
                  <a:pt x="29" y="374"/>
                </a:lnTo>
                <a:lnTo>
                  <a:pt x="23" y="368"/>
                </a:lnTo>
                <a:lnTo>
                  <a:pt x="19" y="363"/>
                </a:lnTo>
                <a:lnTo>
                  <a:pt x="13" y="357"/>
                </a:lnTo>
                <a:lnTo>
                  <a:pt x="12" y="351"/>
                </a:lnTo>
                <a:lnTo>
                  <a:pt x="8" y="345"/>
                </a:lnTo>
                <a:lnTo>
                  <a:pt x="6" y="339"/>
                </a:lnTo>
                <a:lnTo>
                  <a:pt x="4" y="334"/>
                </a:lnTo>
                <a:lnTo>
                  <a:pt x="2" y="330"/>
                </a:lnTo>
                <a:lnTo>
                  <a:pt x="0" y="324"/>
                </a:lnTo>
                <a:lnTo>
                  <a:pt x="0" y="320"/>
                </a:lnTo>
                <a:lnTo>
                  <a:pt x="0" y="313"/>
                </a:lnTo>
                <a:lnTo>
                  <a:pt x="2" y="307"/>
                </a:lnTo>
                <a:lnTo>
                  <a:pt x="4" y="301"/>
                </a:lnTo>
                <a:lnTo>
                  <a:pt x="6" y="295"/>
                </a:lnTo>
                <a:lnTo>
                  <a:pt x="8" y="290"/>
                </a:lnTo>
                <a:lnTo>
                  <a:pt x="12" y="286"/>
                </a:lnTo>
                <a:lnTo>
                  <a:pt x="15" y="280"/>
                </a:lnTo>
                <a:lnTo>
                  <a:pt x="19" y="276"/>
                </a:lnTo>
                <a:lnTo>
                  <a:pt x="25" y="272"/>
                </a:lnTo>
                <a:lnTo>
                  <a:pt x="31" y="270"/>
                </a:lnTo>
                <a:lnTo>
                  <a:pt x="38" y="267"/>
                </a:lnTo>
                <a:lnTo>
                  <a:pt x="44" y="265"/>
                </a:lnTo>
                <a:lnTo>
                  <a:pt x="52" y="263"/>
                </a:lnTo>
                <a:lnTo>
                  <a:pt x="61" y="261"/>
                </a:lnTo>
                <a:lnTo>
                  <a:pt x="71" y="259"/>
                </a:lnTo>
                <a:lnTo>
                  <a:pt x="81" y="257"/>
                </a:lnTo>
                <a:lnTo>
                  <a:pt x="81" y="257"/>
                </a:lnTo>
                <a:lnTo>
                  <a:pt x="83" y="257"/>
                </a:lnTo>
                <a:lnTo>
                  <a:pt x="83" y="257"/>
                </a:lnTo>
                <a:lnTo>
                  <a:pt x="86" y="257"/>
                </a:lnTo>
                <a:lnTo>
                  <a:pt x="88" y="257"/>
                </a:lnTo>
                <a:lnTo>
                  <a:pt x="92" y="257"/>
                </a:lnTo>
                <a:lnTo>
                  <a:pt x="98" y="257"/>
                </a:lnTo>
                <a:lnTo>
                  <a:pt x="102" y="257"/>
                </a:lnTo>
                <a:lnTo>
                  <a:pt x="108" y="257"/>
                </a:lnTo>
                <a:lnTo>
                  <a:pt x="115" y="257"/>
                </a:lnTo>
                <a:lnTo>
                  <a:pt x="121" y="257"/>
                </a:lnTo>
                <a:lnTo>
                  <a:pt x="129" y="257"/>
                </a:lnTo>
                <a:lnTo>
                  <a:pt x="138" y="257"/>
                </a:lnTo>
                <a:lnTo>
                  <a:pt x="146" y="257"/>
                </a:lnTo>
                <a:lnTo>
                  <a:pt x="155" y="257"/>
                </a:lnTo>
                <a:lnTo>
                  <a:pt x="165" y="257"/>
                </a:lnTo>
                <a:lnTo>
                  <a:pt x="205" y="255"/>
                </a:lnTo>
                <a:lnTo>
                  <a:pt x="246" y="251"/>
                </a:lnTo>
                <a:lnTo>
                  <a:pt x="286" y="249"/>
                </a:lnTo>
                <a:lnTo>
                  <a:pt x="328" y="245"/>
                </a:lnTo>
                <a:lnTo>
                  <a:pt x="370" y="242"/>
                </a:lnTo>
                <a:lnTo>
                  <a:pt x="415" y="238"/>
                </a:lnTo>
                <a:lnTo>
                  <a:pt x="459" y="234"/>
                </a:lnTo>
                <a:lnTo>
                  <a:pt x="505" y="228"/>
                </a:lnTo>
                <a:lnTo>
                  <a:pt x="551" y="224"/>
                </a:lnTo>
                <a:lnTo>
                  <a:pt x="597" y="219"/>
                </a:lnTo>
                <a:lnTo>
                  <a:pt x="645" y="213"/>
                </a:lnTo>
                <a:lnTo>
                  <a:pt x="693" y="207"/>
                </a:lnTo>
                <a:lnTo>
                  <a:pt x="743" y="201"/>
                </a:lnTo>
                <a:lnTo>
                  <a:pt x="793" y="196"/>
                </a:lnTo>
                <a:lnTo>
                  <a:pt x="843" y="188"/>
                </a:lnTo>
                <a:lnTo>
                  <a:pt x="895" y="182"/>
                </a:lnTo>
                <a:lnTo>
                  <a:pt x="941" y="172"/>
                </a:lnTo>
                <a:lnTo>
                  <a:pt x="989" y="165"/>
                </a:lnTo>
                <a:lnTo>
                  <a:pt x="1035" y="155"/>
                </a:lnTo>
                <a:lnTo>
                  <a:pt x="1081" y="148"/>
                </a:lnTo>
                <a:lnTo>
                  <a:pt x="1127" y="138"/>
                </a:lnTo>
                <a:lnTo>
                  <a:pt x="1173" y="130"/>
                </a:lnTo>
                <a:lnTo>
                  <a:pt x="1217" y="121"/>
                </a:lnTo>
                <a:lnTo>
                  <a:pt x="1259" y="111"/>
                </a:lnTo>
                <a:lnTo>
                  <a:pt x="1303" y="103"/>
                </a:lnTo>
                <a:lnTo>
                  <a:pt x="1346" y="94"/>
                </a:lnTo>
                <a:lnTo>
                  <a:pt x="1386" y="84"/>
                </a:lnTo>
                <a:lnTo>
                  <a:pt x="1428" y="75"/>
                </a:lnTo>
                <a:lnTo>
                  <a:pt x="1469" y="65"/>
                </a:lnTo>
                <a:lnTo>
                  <a:pt x="1507" y="55"/>
                </a:lnTo>
                <a:lnTo>
                  <a:pt x="1547" y="48"/>
                </a:lnTo>
                <a:lnTo>
                  <a:pt x="1586" y="38"/>
                </a:lnTo>
                <a:lnTo>
                  <a:pt x="1601" y="32"/>
                </a:lnTo>
                <a:lnTo>
                  <a:pt x="1618" y="29"/>
                </a:lnTo>
                <a:lnTo>
                  <a:pt x="1634" y="25"/>
                </a:lnTo>
                <a:lnTo>
                  <a:pt x="1647" y="21"/>
                </a:lnTo>
                <a:lnTo>
                  <a:pt x="1662" y="17"/>
                </a:lnTo>
                <a:lnTo>
                  <a:pt x="1676" y="15"/>
                </a:lnTo>
                <a:lnTo>
                  <a:pt x="1687" y="11"/>
                </a:lnTo>
                <a:lnTo>
                  <a:pt x="1701" y="9"/>
                </a:lnTo>
                <a:lnTo>
                  <a:pt x="1712" y="7"/>
                </a:lnTo>
                <a:lnTo>
                  <a:pt x="1722" y="5"/>
                </a:lnTo>
                <a:lnTo>
                  <a:pt x="1732" y="4"/>
                </a:lnTo>
                <a:lnTo>
                  <a:pt x="1741" y="2"/>
                </a:lnTo>
                <a:lnTo>
                  <a:pt x="1751" y="2"/>
                </a:lnTo>
                <a:lnTo>
                  <a:pt x="1758" y="0"/>
                </a:lnTo>
                <a:lnTo>
                  <a:pt x="1768" y="0"/>
                </a:lnTo>
                <a:lnTo>
                  <a:pt x="1774" y="0"/>
                </a:lnTo>
                <a:lnTo>
                  <a:pt x="1774" y="0"/>
                </a:lnTo>
                <a:lnTo>
                  <a:pt x="177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7587" y="5287963"/>
            <a:ext cx="1476375" cy="323850"/>
          </a:xfrm>
          <a:custGeom>
            <a:avLst/>
            <a:gdLst/>
            <a:ahLst/>
            <a:cxnLst>
              <a:cxn ang="0">
                <a:pos x="1465" y="2"/>
              </a:cxn>
              <a:cxn ang="0">
                <a:pos x="1507" y="8"/>
              </a:cxn>
              <a:cxn ang="0">
                <a:pos x="1557" y="23"/>
              </a:cxn>
              <a:cxn ang="0">
                <a:pos x="1610" y="44"/>
              </a:cxn>
              <a:cxn ang="0">
                <a:pos x="1670" y="71"/>
              </a:cxn>
              <a:cxn ang="0">
                <a:pos x="1729" y="106"/>
              </a:cxn>
              <a:cxn ang="0">
                <a:pos x="1776" y="140"/>
              </a:cxn>
              <a:cxn ang="0">
                <a:pos x="1812" y="173"/>
              </a:cxn>
              <a:cxn ang="0">
                <a:pos x="1839" y="202"/>
              </a:cxn>
              <a:cxn ang="0">
                <a:pos x="1854" y="230"/>
              </a:cxn>
              <a:cxn ang="0">
                <a:pos x="1860" y="257"/>
              </a:cxn>
              <a:cxn ang="0">
                <a:pos x="1856" y="269"/>
              </a:cxn>
              <a:cxn ang="0">
                <a:pos x="1848" y="280"/>
              </a:cxn>
              <a:cxn ang="0">
                <a:pos x="1835" y="288"/>
              </a:cxn>
              <a:cxn ang="0">
                <a:pos x="1818" y="292"/>
              </a:cxn>
              <a:cxn ang="0">
                <a:pos x="1795" y="294"/>
              </a:cxn>
              <a:cxn ang="0">
                <a:pos x="1655" y="296"/>
              </a:cxn>
              <a:cxn ang="0">
                <a:pos x="1463" y="307"/>
              </a:cxn>
              <a:cxn ang="0">
                <a:pos x="1284" y="326"/>
              </a:cxn>
              <a:cxn ang="0">
                <a:pos x="1157" y="338"/>
              </a:cxn>
              <a:cxn ang="0">
                <a:pos x="1044" y="347"/>
              </a:cxn>
              <a:cxn ang="0">
                <a:pos x="944" y="357"/>
              </a:cxn>
              <a:cxn ang="0">
                <a:pos x="854" y="365"/>
              </a:cxn>
              <a:cxn ang="0">
                <a:pos x="779" y="372"/>
              </a:cxn>
              <a:cxn ang="0">
                <a:pos x="716" y="378"/>
              </a:cxn>
              <a:cxn ang="0">
                <a:pos x="664" y="382"/>
              </a:cxn>
              <a:cxn ang="0">
                <a:pos x="626" y="384"/>
              </a:cxn>
              <a:cxn ang="0">
                <a:pos x="599" y="388"/>
              </a:cxn>
              <a:cxn ang="0">
                <a:pos x="583" y="388"/>
              </a:cxn>
              <a:cxn ang="0">
                <a:pos x="557" y="390"/>
              </a:cxn>
              <a:cxn ang="0">
                <a:pos x="491" y="397"/>
              </a:cxn>
              <a:cxn ang="0">
                <a:pos x="430" y="401"/>
              </a:cxn>
              <a:cxn ang="0">
                <a:pos x="376" y="405"/>
              </a:cxn>
              <a:cxn ang="0">
                <a:pos x="328" y="407"/>
              </a:cxn>
              <a:cxn ang="0">
                <a:pos x="288" y="407"/>
              </a:cxn>
              <a:cxn ang="0">
                <a:pos x="226" y="405"/>
              </a:cxn>
              <a:cxn ang="0">
                <a:pos x="175" y="399"/>
              </a:cxn>
              <a:cxn ang="0">
                <a:pos x="130" y="388"/>
              </a:cxn>
              <a:cxn ang="0">
                <a:pos x="92" y="372"/>
              </a:cxn>
              <a:cxn ang="0">
                <a:pos x="63" y="353"/>
              </a:cxn>
              <a:cxn ang="0">
                <a:pos x="31" y="313"/>
              </a:cxn>
              <a:cxn ang="0">
                <a:pos x="8" y="269"/>
              </a:cxn>
              <a:cxn ang="0">
                <a:pos x="0" y="232"/>
              </a:cxn>
              <a:cxn ang="0">
                <a:pos x="4" y="203"/>
              </a:cxn>
              <a:cxn ang="0">
                <a:pos x="13" y="180"/>
              </a:cxn>
              <a:cxn ang="0">
                <a:pos x="29" y="165"/>
              </a:cxn>
              <a:cxn ang="0">
                <a:pos x="52" y="155"/>
              </a:cxn>
              <a:cxn ang="0">
                <a:pos x="80" y="150"/>
              </a:cxn>
              <a:cxn ang="0">
                <a:pos x="226" y="142"/>
              </a:cxn>
              <a:cxn ang="0">
                <a:pos x="422" y="127"/>
              </a:cxn>
              <a:cxn ang="0">
                <a:pos x="612" y="107"/>
              </a:cxn>
              <a:cxn ang="0">
                <a:pos x="797" y="84"/>
              </a:cxn>
              <a:cxn ang="0">
                <a:pos x="977" y="58"/>
              </a:cxn>
              <a:cxn ang="0">
                <a:pos x="1127" y="33"/>
              </a:cxn>
              <a:cxn ang="0">
                <a:pos x="1213" y="21"/>
              </a:cxn>
              <a:cxn ang="0">
                <a:pos x="1288" y="11"/>
              </a:cxn>
              <a:cxn ang="0">
                <a:pos x="1349" y="4"/>
              </a:cxn>
              <a:cxn ang="0">
                <a:pos x="1399" y="0"/>
              </a:cxn>
              <a:cxn ang="0">
                <a:pos x="1438" y="0"/>
              </a:cxn>
            </a:cxnLst>
            <a:rect l="0" t="0" r="r" b="b"/>
            <a:pathLst>
              <a:path w="1860" h="407">
                <a:moveTo>
                  <a:pt x="1438" y="0"/>
                </a:moveTo>
                <a:lnTo>
                  <a:pt x="1449" y="0"/>
                </a:lnTo>
                <a:lnTo>
                  <a:pt x="1465" y="2"/>
                </a:lnTo>
                <a:lnTo>
                  <a:pt x="1478" y="2"/>
                </a:lnTo>
                <a:lnTo>
                  <a:pt x="1491" y="6"/>
                </a:lnTo>
                <a:lnTo>
                  <a:pt x="1507" y="8"/>
                </a:lnTo>
                <a:lnTo>
                  <a:pt x="1524" y="13"/>
                </a:lnTo>
                <a:lnTo>
                  <a:pt x="1539" y="17"/>
                </a:lnTo>
                <a:lnTo>
                  <a:pt x="1557" y="23"/>
                </a:lnTo>
                <a:lnTo>
                  <a:pt x="1574" y="29"/>
                </a:lnTo>
                <a:lnTo>
                  <a:pt x="1591" y="36"/>
                </a:lnTo>
                <a:lnTo>
                  <a:pt x="1610" y="44"/>
                </a:lnTo>
                <a:lnTo>
                  <a:pt x="1630" y="52"/>
                </a:lnTo>
                <a:lnTo>
                  <a:pt x="1649" y="61"/>
                </a:lnTo>
                <a:lnTo>
                  <a:pt x="1670" y="71"/>
                </a:lnTo>
                <a:lnTo>
                  <a:pt x="1691" y="83"/>
                </a:lnTo>
                <a:lnTo>
                  <a:pt x="1712" y="94"/>
                </a:lnTo>
                <a:lnTo>
                  <a:pt x="1729" y="106"/>
                </a:lnTo>
                <a:lnTo>
                  <a:pt x="1747" y="117"/>
                </a:lnTo>
                <a:lnTo>
                  <a:pt x="1762" y="129"/>
                </a:lnTo>
                <a:lnTo>
                  <a:pt x="1776" y="140"/>
                </a:lnTo>
                <a:lnTo>
                  <a:pt x="1789" y="150"/>
                </a:lnTo>
                <a:lnTo>
                  <a:pt x="1802" y="161"/>
                </a:lnTo>
                <a:lnTo>
                  <a:pt x="1812" y="173"/>
                </a:lnTo>
                <a:lnTo>
                  <a:pt x="1822" y="182"/>
                </a:lnTo>
                <a:lnTo>
                  <a:pt x="1831" y="192"/>
                </a:lnTo>
                <a:lnTo>
                  <a:pt x="1839" y="202"/>
                </a:lnTo>
                <a:lnTo>
                  <a:pt x="1845" y="213"/>
                </a:lnTo>
                <a:lnTo>
                  <a:pt x="1850" y="221"/>
                </a:lnTo>
                <a:lnTo>
                  <a:pt x="1854" y="230"/>
                </a:lnTo>
                <a:lnTo>
                  <a:pt x="1856" y="240"/>
                </a:lnTo>
                <a:lnTo>
                  <a:pt x="1858" y="248"/>
                </a:lnTo>
                <a:lnTo>
                  <a:pt x="1860" y="257"/>
                </a:lnTo>
                <a:lnTo>
                  <a:pt x="1858" y="261"/>
                </a:lnTo>
                <a:lnTo>
                  <a:pt x="1858" y="265"/>
                </a:lnTo>
                <a:lnTo>
                  <a:pt x="1856" y="269"/>
                </a:lnTo>
                <a:lnTo>
                  <a:pt x="1854" y="273"/>
                </a:lnTo>
                <a:lnTo>
                  <a:pt x="1852" y="276"/>
                </a:lnTo>
                <a:lnTo>
                  <a:pt x="1848" y="280"/>
                </a:lnTo>
                <a:lnTo>
                  <a:pt x="1845" y="282"/>
                </a:lnTo>
                <a:lnTo>
                  <a:pt x="1841" y="284"/>
                </a:lnTo>
                <a:lnTo>
                  <a:pt x="1835" y="288"/>
                </a:lnTo>
                <a:lnTo>
                  <a:pt x="1831" y="290"/>
                </a:lnTo>
                <a:lnTo>
                  <a:pt x="1824" y="290"/>
                </a:lnTo>
                <a:lnTo>
                  <a:pt x="1818" y="292"/>
                </a:lnTo>
                <a:lnTo>
                  <a:pt x="1810" y="294"/>
                </a:lnTo>
                <a:lnTo>
                  <a:pt x="1802" y="294"/>
                </a:lnTo>
                <a:lnTo>
                  <a:pt x="1795" y="294"/>
                </a:lnTo>
                <a:lnTo>
                  <a:pt x="1785" y="294"/>
                </a:lnTo>
                <a:lnTo>
                  <a:pt x="1720" y="296"/>
                </a:lnTo>
                <a:lnTo>
                  <a:pt x="1655" y="296"/>
                </a:lnTo>
                <a:lnTo>
                  <a:pt x="1589" y="299"/>
                </a:lnTo>
                <a:lnTo>
                  <a:pt x="1526" y="303"/>
                </a:lnTo>
                <a:lnTo>
                  <a:pt x="1463" y="307"/>
                </a:lnTo>
                <a:lnTo>
                  <a:pt x="1401" y="313"/>
                </a:lnTo>
                <a:lnTo>
                  <a:pt x="1342" y="319"/>
                </a:lnTo>
                <a:lnTo>
                  <a:pt x="1284" y="326"/>
                </a:lnTo>
                <a:lnTo>
                  <a:pt x="1240" y="330"/>
                </a:lnTo>
                <a:lnTo>
                  <a:pt x="1198" y="334"/>
                </a:lnTo>
                <a:lnTo>
                  <a:pt x="1157" y="338"/>
                </a:lnTo>
                <a:lnTo>
                  <a:pt x="1119" y="342"/>
                </a:lnTo>
                <a:lnTo>
                  <a:pt x="1081" y="346"/>
                </a:lnTo>
                <a:lnTo>
                  <a:pt x="1044" y="347"/>
                </a:lnTo>
                <a:lnTo>
                  <a:pt x="1010" y="351"/>
                </a:lnTo>
                <a:lnTo>
                  <a:pt x="975" y="355"/>
                </a:lnTo>
                <a:lnTo>
                  <a:pt x="944" y="357"/>
                </a:lnTo>
                <a:lnTo>
                  <a:pt x="912" y="361"/>
                </a:lnTo>
                <a:lnTo>
                  <a:pt x="883" y="363"/>
                </a:lnTo>
                <a:lnTo>
                  <a:pt x="854" y="365"/>
                </a:lnTo>
                <a:lnTo>
                  <a:pt x="827" y="367"/>
                </a:lnTo>
                <a:lnTo>
                  <a:pt x="802" y="370"/>
                </a:lnTo>
                <a:lnTo>
                  <a:pt x="779" y="372"/>
                </a:lnTo>
                <a:lnTo>
                  <a:pt x="756" y="374"/>
                </a:lnTo>
                <a:lnTo>
                  <a:pt x="735" y="376"/>
                </a:lnTo>
                <a:lnTo>
                  <a:pt x="716" y="378"/>
                </a:lnTo>
                <a:lnTo>
                  <a:pt x="697" y="378"/>
                </a:lnTo>
                <a:lnTo>
                  <a:pt x="679" y="380"/>
                </a:lnTo>
                <a:lnTo>
                  <a:pt x="664" y="382"/>
                </a:lnTo>
                <a:lnTo>
                  <a:pt x="649" y="382"/>
                </a:lnTo>
                <a:lnTo>
                  <a:pt x="637" y="384"/>
                </a:lnTo>
                <a:lnTo>
                  <a:pt x="626" y="384"/>
                </a:lnTo>
                <a:lnTo>
                  <a:pt x="614" y="386"/>
                </a:lnTo>
                <a:lnTo>
                  <a:pt x="606" y="386"/>
                </a:lnTo>
                <a:lnTo>
                  <a:pt x="599" y="388"/>
                </a:lnTo>
                <a:lnTo>
                  <a:pt x="591" y="388"/>
                </a:lnTo>
                <a:lnTo>
                  <a:pt x="587" y="388"/>
                </a:lnTo>
                <a:lnTo>
                  <a:pt x="583" y="388"/>
                </a:lnTo>
                <a:lnTo>
                  <a:pt x="582" y="388"/>
                </a:lnTo>
                <a:lnTo>
                  <a:pt x="582" y="388"/>
                </a:lnTo>
                <a:lnTo>
                  <a:pt x="557" y="390"/>
                </a:lnTo>
                <a:lnTo>
                  <a:pt x="534" y="393"/>
                </a:lnTo>
                <a:lnTo>
                  <a:pt x="512" y="395"/>
                </a:lnTo>
                <a:lnTo>
                  <a:pt x="491" y="397"/>
                </a:lnTo>
                <a:lnTo>
                  <a:pt x="470" y="399"/>
                </a:lnTo>
                <a:lnTo>
                  <a:pt x="449" y="399"/>
                </a:lnTo>
                <a:lnTo>
                  <a:pt x="430" y="401"/>
                </a:lnTo>
                <a:lnTo>
                  <a:pt x="411" y="403"/>
                </a:lnTo>
                <a:lnTo>
                  <a:pt x="393" y="403"/>
                </a:lnTo>
                <a:lnTo>
                  <a:pt x="376" y="405"/>
                </a:lnTo>
                <a:lnTo>
                  <a:pt x="359" y="405"/>
                </a:lnTo>
                <a:lnTo>
                  <a:pt x="343" y="405"/>
                </a:lnTo>
                <a:lnTo>
                  <a:pt x="328" y="407"/>
                </a:lnTo>
                <a:lnTo>
                  <a:pt x="315" y="407"/>
                </a:lnTo>
                <a:lnTo>
                  <a:pt x="301" y="407"/>
                </a:lnTo>
                <a:lnTo>
                  <a:pt x="288" y="407"/>
                </a:lnTo>
                <a:lnTo>
                  <a:pt x="267" y="407"/>
                </a:lnTo>
                <a:lnTo>
                  <a:pt x="246" y="407"/>
                </a:lnTo>
                <a:lnTo>
                  <a:pt x="226" y="405"/>
                </a:lnTo>
                <a:lnTo>
                  <a:pt x="207" y="403"/>
                </a:lnTo>
                <a:lnTo>
                  <a:pt x="190" y="401"/>
                </a:lnTo>
                <a:lnTo>
                  <a:pt x="175" y="399"/>
                </a:lnTo>
                <a:lnTo>
                  <a:pt x="159" y="395"/>
                </a:lnTo>
                <a:lnTo>
                  <a:pt x="144" y="392"/>
                </a:lnTo>
                <a:lnTo>
                  <a:pt x="130" y="388"/>
                </a:lnTo>
                <a:lnTo>
                  <a:pt x="117" y="384"/>
                </a:lnTo>
                <a:lnTo>
                  <a:pt x="104" y="378"/>
                </a:lnTo>
                <a:lnTo>
                  <a:pt x="92" y="372"/>
                </a:lnTo>
                <a:lnTo>
                  <a:pt x="82" y="367"/>
                </a:lnTo>
                <a:lnTo>
                  <a:pt x="73" y="361"/>
                </a:lnTo>
                <a:lnTo>
                  <a:pt x="63" y="353"/>
                </a:lnTo>
                <a:lnTo>
                  <a:pt x="56" y="346"/>
                </a:lnTo>
                <a:lnTo>
                  <a:pt x="42" y="328"/>
                </a:lnTo>
                <a:lnTo>
                  <a:pt x="31" y="313"/>
                </a:lnTo>
                <a:lnTo>
                  <a:pt x="21" y="298"/>
                </a:lnTo>
                <a:lnTo>
                  <a:pt x="13" y="282"/>
                </a:lnTo>
                <a:lnTo>
                  <a:pt x="8" y="269"/>
                </a:lnTo>
                <a:lnTo>
                  <a:pt x="4" y="255"/>
                </a:lnTo>
                <a:lnTo>
                  <a:pt x="0" y="244"/>
                </a:lnTo>
                <a:lnTo>
                  <a:pt x="0" y="232"/>
                </a:lnTo>
                <a:lnTo>
                  <a:pt x="0" y="221"/>
                </a:lnTo>
                <a:lnTo>
                  <a:pt x="2" y="211"/>
                </a:lnTo>
                <a:lnTo>
                  <a:pt x="4" y="203"/>
                </a:lnTo>
                <a:lnTo>
                  <a:pt x="6" y="196"/>
                </a:lnTo>
                <a:lnTo>
                  <a:pt x="9" y="188"/>
                </a:lnTo>
                <a:lnTo>
                  <a:pt x="13" y="180"/>
                </a:lnTo>
                <a:lnTo>
                  <a:pt x="17" y="175"/>
                </a:lnTo>
                <a:lnTo>
                  <a:pt x="23" y="169"/>
                </a:lnTo>
                <a:lnTo>
                  <a:pt x="29" y="165"/>
                </a:lnTo>
                <a:lnTo>
                  <a:pt x="36" y="161"/>
                </a:lnTo>
                <a:lnTo>
                  <a:pt x="44" y="157"/>
                </a:lnTo>
                <a:lnTo>
                  <a:pt x="52" y="155"/>
                </a:lnTo>
                <a:lnTo>
                  <a:pt x="61" y="154"/>
                </a:lnTo>
                <a:lnTo>
                  <a:pt x="71" y="152"/>
                </a:lnTo>
                <a:lnTo>
                  <a:pt x="80" y="150"/>
                </a:lnTo>
                <a:lnTo>
                  <a:pt x="92" y="150"/>
                </a:lnTo>
                <a:lnTo>
                  <a:pt x="159" y="146"/>
                </a:lnTo>
                <a:lnTo>
                  <a:pt x="226" y="142"/>
                </a:lnTo>
                <a:lnTo>
                  <a:pt x="292" y="138"/>
                </a:lnTo>
                <a:lnTo>
                  <a:pt x="357" y="132"/>
                </a:lnTo>
                <a:lnTo>
                  <a:pt x="422" y="127"/>
                </a:lnTo>
                <a:lnTo>
                  <a:pt x="486" y="121"/>
                </a:lnTo>
                <a:lnTo>
                  <a:pt x="549" y="115"/>
                </a:lnTo>
                <a:lnTo>
                  <a:pt x="612" y="107"/>
                </a:lnTo>
                <a:lnTo>
                  <a:pt x="674" y="100"/>
                </a:lnTo>
                <a:lnTo>
                  <a:pt x="735" y="92"/>
                </a:lnTo>
                <a:lnTo>
                  <a:pt x="797" y="84"/>
                </a:lnTo>
                <a:lnTo>
                  <a:pt x="858" y="77"/>
                </a:lnTo>
                <a:lnTo>
                  <a:pt x="917" y="67"/>
                </a:lnTo>
                <a:lnTo>
                  <a:pt x="977" y="58"/>
                </a:lnTo>
                <a:lnTo>
                  <a:pt x="1036" y="48"/>
                </a:lnTo>
                <a:lnTo>
                  <a:pt x="1094" y="36"/>
                </a:lnTo>
                <a:lnTo>
                  <a:pt x="1127" y="33"/>
                </a:lnTo>
                <a:lnTo>
                  <a:pt x="1155" y="29"/>
                </a:lnTo>
                <a:lnTo>
                  <a:pt x="1184" y="25"/>
                </a:lnTo>
                <a:lnTo>
                  <a:pt x="1213" y="21"/>
                </a:lnTo>
                <a:lnTo>
                  <a:pt x="1238" y="17"/>
                </a:lnTo>
                <a:lnTo>
                  <a:pt x="1263" y="13"/>
                </a:lnTo>
                <a:lnTo>
                  <a:pt x="1288" y="11"/>
                </a:lnTo>
                <a:lnTo>
                  <a:pt x="1309" y="10"/>
                </a:lnTo>
                <a:lnTo>
                  <a:pt x="1330" y="6"/>
                </a:lnTo>
                <a:lnTo>
                  <a:pt x="1349" y="4"/>
                </a:lnTo>
                <a:lnTo>
                  <a:pt x="1369" y="4"/>
                </a:lnTo>
                <a:lnTo>
                  <a:pt x="1384" y="2"/>
                </a:lnTo>
                <a:lnTo>
                  <a:pt x="1399" y="0"/>
                </a:lnTo>
                <a:lnTo>
                  <a:pt x="1415" y="0"/>
                </a:lnTo>
                <a:lnTo>
                  <a:pt x="1426" y="0"/>
                </a:lnTo>
                <a:lnTo>
                  <a:pt x="1438" y="0"/>
                </a:lnTo>
                <a:lnTo>
                  <a:pt x="1438" y="0"/>
                </a:lnTo>
                <a:lnTo>
                  <a:pt x="143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</a:t>
            </a:r>
            <a:r>
              <a:rPr lang="zh-TW" altLang="en-US" sz="6000" u="sng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嫦娥的故事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b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9400" y="0"/>
            <a:ext cx="2514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建議老師先教課本故事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可先讓學生只看圖片，請學生用中文把故事說出來，利用大家的想像力，再看文字或聽故事以强化對故事的了解。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2.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0000" r="17500"/>
          <a:stretch>
            <a:fillRect/>
          </a:stretch>
        </p:blipFill>
        <p:spPr bwMode="auto">
          <a:xfrm>
            <a:off x="457199" y="1371599"/>
            <a:ext cx="1600201" cy="1464013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2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1321" r="75269" b="377"/>
          <a:stretch>
            <a:fillRect/>
          </a:stretch>
        </p:blipFill>
        <p:spPr bwMode="auto">
          <a:xfrm>
            <a:off x="177800" y="4243613"/>
            <a:ext cx="3403600" cy="23677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2.24.png"/>
          <p:cNvPicPr>
            <a:picLocks noChangeAspect="1" noChangeArrowheads="1"/>
          </p:cNvPicPr>
          <p:nvPr/>
        </p:nvPicPr>
        <p:blipFill>
          <a:blip r:embed="rId5" cstate="print"/>
          <a:srcRect l="25393" t="51466" r="50125"/>
          <a:stretch>
            <a:fillRect/>
          </a:stretch>
        </p:blipFill>
        <p:spPr bwMode="auto">
          <a:xfrm>
            <a:off x="5335814" y="4205554"/>
            <a:ext cx="3407229" cy="24057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95943" y="3252857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頭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痛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7671" y="3081248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剪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頭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髮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1295400"/>
            <a:ext cx="990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b="1" dirty="0" smtClean="0">
                <a:latin typeface="Adobe Kaiti Std R" pitchFamily="18" charset="-128"/>
                <a:ea typeface="Adobe Kaiti Std R" pitchFamily="18" charset="-128"/>
              </a:rPr>
              <a:t>豆</a:t>
            </a:r>
            <a:endParaRPr lang="en-US" sz="1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1219200"/>
            <a:ext cx="2514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5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頁</a:t>
            </a:r>
            <a:endParaRPr lang="en-US" altLang="zh-TW" sz="11500" b="1" dirty="0" smtClean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/>
      <p:bldP spid="18" grpId="1"/>
      <p:bldP spid="19" grpId="0"/>
      <p:bldP spid="19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449512" y="1701800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頭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887662" y="1873250"/>
            <a:ext cx="1377950" cy="415925"/>
          </a:xfrm>
          <a:custGeom>
            <a:avLst/>
            <a:gdLst/>
            <a:ahLst/>
            <a:cxnLst>
              <a:cxn ang="0">
                <a:pos x="1415" y="4"/>
              </a:cxn>
              <a:cxn ang="0">
                <a:pos x="1474" y="15"/>
              </a:cxn>
              <a:cxn ang="0">
                <a:pos x="1538" y="38"/>
              </a:cxn>
              <a:cxn ang="0">
                <a:pos x="1610" y="71"/>
              </a:cxn>
              <a:cxn ang="0">
                <a:pos x="1664" y="100"/>
              </a:cxn>
              <a:cxn ang="0">
                <a:pos x="1701" y="130"/>
              </a:cxn>
              <a:cxn ang="0">
                <a:pos x="1724" y="163"/>
              </a:cxn>
              <a:cxn ang="0">
                <a:pos x="1735" y="198"/>
              </a:cxn>
              <a:cxn ang="0">
                <a:pos x="1731" y="225"/>
              </a:cxn>
              <a:cxn ang="0">
                <a:pos x="1716" y="246"/>
              </a:cxn>
              <a:cxn ang="0">
                <a:pos x="1689" y="265"/>
              </a:cxn>
              <a:cxn ang="0">
                <a:pos x="1649" y="282"/>
              </a:cxn>
              <a:cxn ang="0">
                <a:pos x="1614" y="296"/>
              </a:cxn>
              <a:cxn ang="0">
                <a:pos x="1578" y="309"/>
              </a:cxn>
              <a:cxn ang="0">
                <a:pos x="1534" y="324"/>
              </a:cxn>
              <a:cxn ang="0">
                <a:pos x="1480" y="340"/>
              </a:cxn>
              <a:cxn ang="0">
                <a:pos x="1417" y="357"/>
              </a:cxn>
              <a:cxn ang="0">
                <a:pos x="1346" y="374"/>
              </a:cxn>
              <a:cxn ang="0">
                <a:pos x="1265" y="393"/>
              </a:cxn>
              <a:cxn ang="0">
                <a:pos x="1177" y="413"/>
              </a:cxn>
              <a:cxn ang="0">
                <a:pos x="1050" y="438"/>
              </a:cxn>
              <a:cxn ang="0">
                <a:pos x="923" y="461"/>
              </a:cxn>
              <a:cxn ang="0">
                <a:pos x="808" y="480"/>
              </a:cxn>
              <a:cxn ang="0">
                <a:pos x="706" y="495"/>
              </a:cxn>
              <a:cxn ang="0">
                <a:pos x="616" y="509"/>
              </a:cxn>
              <a:cxn ang="0">
                <a:pos x="539" y="516"/>
              </a:cxn>
              <a:cxn ang="0">
                <a:pos x="474" y="522"/>
              </a:cxn>
              <a:cxn ang="0">
                <a:pos x="420" y="524"/>
              </a:cxn>
              <a:cxn ang="0">
                <a:pos x="326" y="522"/>
              </a:cxn>
              <a:cxn ang="0">
                <a:pos x="234" y="514"/>
              </a:cxn>
              <a:cxn ang="0">
                <a:pos x="157" y="499"/>
              </a:cxn>
              <a:cxn ang="0">
                <a:pos x="98" y="478"/>
              </a:cxn>
              <a:cxn ang="0">
                <a:pos x="57" y="445"/>
              </a:cxn>
              <a:cxn ang="0">
                <a:pos x="29" y="415"/>
              </a:cxn>
              <a:cxn ang="0">
                <a:pos x="8" y="386"/>
              </a:cxn>
              <a:cxn ang="0">
                <a:pos x="0" y="359"/>
              </a:cxn>
              <a:cxn ang="0">
                <a:pos x="4" y="338"/>
              </a:cxn>
              <a:cxn ang="0">
                <a:pos x="25" y="324"/>
              </a:cxn>
              <a:cxn ang="0">
                <a:pos x="63" y="315"/>
              </a:cxn>
              <a:cxn ang="0">
                <a:pos x="119" y="307"/>
              </a:cxn>
              <a:cxn ang="0">
                <a:pos x="261" y="286"/>
              </a:cxn>
              <a:cxn ang="0">
                <a:pos x="434" y="253"/>
              </a:cxn>
              <a:cxn ang="0">
                <a:pos x="616" y="217"/>
              </a:cxn>
              <a:cxn ang="0">
                <a:pos x="806" y="173"/>
              </a:cxn>
              <a:cxn ang="0">
                <a:pos x="952" y="136"/>
              </a:cxn>
              <a:cxn ang="0">
                <a:pos x="1073" y="104"/>
              </a:cxn>
              <a:cxn ang="0">
                <a:pos x="1180" y="71"/>
              </a:cxn>
              <a:cxn ang="0">
                <a:pos x="1275" y="36"/>
              </a:cxn>
              <a:cxn ang="0">
                <a:pos x="1336" y="10"/>
              </a:cxn>
              <a:cxn ang="0">
                <a:pos x="1370" y="0"/>
              </a:cxn>
            </a:cxnLst>
            <a:rect l="0" t="0" r="r" b="b"/>
            <a:pathLst>
              <a:path w="1735" h="524">
                <a:moveTo>
                  <a:pt x="1376" y="0"/>
                </a:moveTo>
                <a:lnTo>
                  <a:pt x="1390" y="0"/>
                </a:lnTo>
                <a:lnTo>
                  <a:pt x="1401" y="2"/>
                </a:lnTo>
                <a:lnTo>
                  <a:pt x="1415" y="4"/>
                </a:lnTo>
                <a:lnTo>
                  <a:pt x="1430" y="6"/>
                </a:lnTo>
                <a:lnTo>
                  <a:pt x="1443" y="8"/>
                </a:lnTo>
                <a:lnTo>
                  <a:pt x="1459" y="11"/>
                </a:lnTo>
                <a:lnTo>
                  <a:pt x="1474" y="15"/>
                </a:lnTo>
                <a:lnTo>
                  <a:pt x="1490" y="19"/>
                </a:lnTo>
                <a:lnTo>
                  <a:pt x="1505" y="25"/>
                </a:lnTo>
                <a:lnTo>
                  <a:pt x="1522" y="31"/>
                </a:lnTo>
                <a:lnTo>
                  <a:pt x="1538" y="38"/>
                </a:lnTo>
                <a:lnTo>
                  <a:pt x="1555" y="44"/>
                </a:lnTo>
                <a:lnTo>
                  <a:pt x="1574" y="52"/>
                </a:lnTo>
                <a:lnTo>
                  <a:pt x="1591" y="61"/>
                </a:lnTo>
                <a:lnTo>
                  <a:pt x="1610" y="71"/>
                </a:lnTo>
                <a:lnTo>
                  <a:pt x="1630" y="81"/>
                </a:lnTo>
                <a:lnTo>
                  <a:pt x="1643" y="86"/>
                </a:lnTo>
                <a:lnTo>
                  <a:pt x="1655" y="94"/>
                </a:lnTo>
                <a:lnTo>
                  <a:pt x="1664" y="100"/>
                </a:lnTo>
                <a:lnTo>
                  <a:pt x="1676" y="107"/>
                </a:lnTo>
                <a:lnTo>
                  <a:pt x="1685" y="115"/>
                </a:lnTo>
                <a:lnTo>
                  <a:pt x="1693" y="123"/>
                </a:lnTo>
                <a:lnTo>
                  <a:pt x="1701" y="130"/>
                </a:lnTo>
                <a:lnTo>
                  <a:pt x="1708" y="138"/>
                </a:lnTo>
                <a:lnTo>
                  <a:pt x="1714" y="146"/>
                </a:lnTo>
                <a:lnTo>
                  <a:pt x="1720" y="155"/>
                </a:lnTo>
                <a:lnTo>
                  <a:pt x="1724" y="163"/>
                </a:lnTo>
                <a:lnTo>
                  <a:pt x="1728" y="171"/>
                </a:lnTo>
                <a:lnTo>
                  <a:pt x="1731" y="180"/>
                </a:lnTo>
                <a:lnTo>
                  <a:pt x="1733" y="188"/>
                </a:lnTo>
                <a:lnTo>
                  <a:pt x="1735" y="198"/>
                </a:lnTo>
                <a:lnTo>
                  <a:pt x="1735" y="207"/>
                </a:lnTo>
                <a:lnTo>
                  <a:pt x="1735" y="213"/>
                </a:lnTo>
                <a:lnTo>
                  <a:pt x="1733" y="219"/>
                </a:lnTo>
                <a:lnTo>
                  <a:pt x="1731" y="225"/>
                </a:lnTo>
                <a:lnTo>
                  <a:pt x="1729" y="230"/>
                </a:lnTo>
                <a:lnTo>
                  <a:pt x="1726" y="236"/>
                </a:lnTo>
                <a:lnTo>
                  <a:pt x="1722" y="240"/>
                </a:lnTo>
                <a:lnTo>
                  <a:pt x="1716" y="246"/>
                </a:lnTo>
                <a:lnTo>
                  <a:pt x="1710" y="251"/>
                </a:lnTo>
                <a:lnTo>
                  <a:pt x="1705" y="255"/>
                </a:lnTo>
                <a:lnTo>
                  <a:pt x="1697" y="261"/>
                </a:lnTo>
                <a:lnTo>
                  <a:pt x="1689" y="265"/>
                </a:lnTo>
                <a:lnTo>
                  <a:pt x="1680" y="269"/>
                </a:lnTo>
                <a:lnTo>
                  <a:pt x="1670" y="274"/>
                </a:lnTo>
                <a:lnTo>
                  <a:pt x="1660" y="278"/>
                </a:lnTo>
                <a:lnTo>
                  <a:pt x="1649" y="282"/>
                </a:lnTo>
                <a:lnTo>
                  <a:pt x="1637" y="286"/>
                </a:lnTo>
                <a:lnTo>
                  <a:pt x="1630" y="288"/>
                </a:lnTo>
                <a:lnTo>
                  <a:pt x="1622" y="292"/>
                </a:lnTo>
                <a:lnTo>
                  <a:pt x="1614" y="296"/>
                </a:lnTo>
                <a:lnTo>
                  <a:pt x="1607" y="299"/>
                </a:lnTo>
                <a:lnTo>
                  <a:pt x="1597" y="301"/>
                </a:lnTo>
                <a:lnTo>
                  <a:pt x="1587" y="305"/>
                </a:lnTo>
                <a:lnTo>
                  <a:pt x="1578" y="309"/>
                </a:lnTo>
                <a:lnTo>
                  <a:pt x="1568" y="313"/>
                </a:lnTo>
                <a:lnTo>
                  <a:pt x="1557" y="317"/>
                </a:lnTo>
                <a:lnTo>
                  <a:pt x="1545" y="320"/>
                </a:lnTo>
                <a:lnTo>
                  <a:pt x="1534" y="324"/>
                </a:lnTo>
                <a:lnTo>
                  <a:pt x="1520" y="328"/>
                </a:lnTo>
                <a:lnTo>
                  <a:pt x="1507" y="332"/>
                </a:lnTo>
                <a:lnTo>
                  <a:pt x="1493" y="336"/>
                </a:lnTo>
                <a:lnTo>
                  <a:pt x="1480" y="340"/>
                </a:lnTo>
                <a:lnTo>
                  <a:pt x="1465" y="344"/>
                </a:lnTo>
                <a:lnTo>
                  <a:pt x="1449" y="349"/>
                </a:lnTo>
                <a:lnTo>
                  <a:pt x="1432" y="353"/>
                </a:lnTo>
                <a:lnTo>
                  <a:pt x="1417" y="357"/>
                </a:lnTo>
                <a:lnTo>
                  <a:pt x="1399" y="361"/>
                </a:lnTo>
                <a:lnTo>
                  <a:pt x="1382" y="367"/>
                </a:lnTo>
                <a:lnTo>
                  <a:pt x="1363" y="370"/>
                </a:lnTo>
                <a:lnTo>
                  <a:pt x="1346" y="374"/>
                </a:lnTo>
                <a:lnTo>
                  <a:pt x="1326" y="380"/>
                </a:lnTo>
                <a:lnTo>
                  <a:pt x="1305" y="384"/>
                </a:lnTo>
                <a:lnTo>
                  <a:pt x="1286" y="390"/>
                </a:lnTo>
                <a:lnTo>
                  <a:pt x="1265" y="393"/>
                </a:lnTo>
                <a:lnTo>
                  <a:pt x="1244" y="399"/>
                </a:lnTo>
                <a:lnTo>
                  <a:pt x="1221" y="403"/>
                </a:lnTo>
                <a:lnTo>
                  <a:pt x="1200" y="409"/>
                </a:lnTo>
                <a:lnTo>
                  <a:pt x="1177" y="413"/>
                </a:lnTo>
                <a:lnTo>
                  <a:pt x="1154" y="418"/>
                </a:lnTo>
                <a:lnTo>
                  <a:pt x="1117" y="426"/>
                </a:lnTo>
                <a:lnTo>
                  <a:pt x="1083" y="432"/>
                </a:lnTo>
                <a:lnTo>
                  <a:pt x="1050" y="438"/>
                </a:lnTo>
                <a:lnTo>
                  <a:pt x="1017" y="445"/>
                </a:lnTo>
                <a:lnTo>
                  <a:pt x="985" y="451"/>
                </a:lnTo>
                <a:lnTo>
                  <a:pt x="954" y="457"/>
                </a:lnTo>
                <a:lnTo>
                  <a:pt x="923" y="461"/>
                </a:lnTo>
                <a:lnTo>
                  <a:pt x="893" y="466"/>
                </a:lnTo>
                <a:lnTo>
                  <a:pt x="864" y="472"/>
                </a:lnTo>
                <a:lnTo>
                  <a:pt x="837" y="476"/>
                </a:lnTo>
                <a:lnTo>
                  <a:pt x="808" y="480"/>
                </a:lnTo>
                <a:lnTo>
                  <a:pt x="781" y="486"/>
                </a:lnTo>
                <a:lnTo>
                  <a:pt x="756" y="489"/>
                </a:lnTo>
                <a:lnTo>
                  <a:pt x="731" y="493"/>
                </a:lnTo>
                <a:lnTo>
                  <a:pt x="706" y="495"/>
                </a:lnTo>
                <a:lnTo>
                  <a:pt x="683" y="499"/>
                </a:lnTo>
                <a:lnTo>
                  <a:pt x="660" y="503"/>
                </a:lnTo>
                <a:lnTo>
                  <a:pt x="637" y="505"/>
                </a:lnTo>
                <a:lnTo>
                  <a:pt x="616" y="509"/>
                </a:lnTo>
                <a:lnTo>
                  <a:pt x="597" y="511"/>
                </a:lnTo>
                <a:lnTo>
                  <a:pt x="576" y="512"/>
                </a:lnTo>
                <a:lnTo>
                  <a:pt x="557" y="514"/>
                </a:lnTo>
                <a:lnTo>
                  <a:pt x="539" y="516"/>
                </a:lnTo>
                <a:lnTo>
                  <a:pt x="522" y="518"/>
                </a:lnTo>
                <a:lnTo>
                  <a:pt x="505" y="520"/>
                </a:lnTo>
                <a:lnTo>
                  <a:pt x="489" y="520"/>
                </a:lnTo>
                <a:lnTo>
                  <a:pt x="474" y="522"/>
                </a:lnTo>
                <a:lnTo>
                  <a:pt x="459" y="522"/>
                </a:lnTo>
                <a:lnTo>
                  <a:pt x="445" y="524"/>
                </a:lnTo>
                <a:lnTo>
                  <a:pt x="432" y="524"/>
                </a:lnTo>
                <a:lnTo>
                  <a:pt x="420" y="524"/>
                </a:lnTo>
                <a:lnTo>
                  <a:pt x="409" y="524"/>
                </a:lnTo>
                <a:lnTo>
                  <a:pt x="380" y="524"/>
                </a:lnTo>
                <a:lnTo>
                  <a:pt x="353" y="524"/>
                </a:lnTo>
                <a:lnTo>
                  <a:pt x="326" y="522"/>
                </a:lnTo>
                <a:lnTo>
                  <a:pt x="301" y="520"/>
                </a:lnTo>
                <a:lnTo>
                  <a:pt x="278" y="518"/>
                </a:lnTo>
                <a:lnTo>
                  <a:pt x="255" y="516"/>
                </a:lnTo>
                <a:lnTo>
                  <a:pt x="234" y="514"/>
                </a:lnTo>
                <a:lnTo>
                  <a:pt x="213" y="511"/>
                </a:lnTo>
                <a:lnTo>
                  <a:pt x="194" y="507"/>
                </a:lnTo>
                <a:lnTo>
                  <a:pt x="175" y="503"/>
                </a:lnTo>
                <a:lnTo>
                  <a:pt x="157" y="499"/>
                </a:lnTo>
                <a:lnTo>
                  <a:pt x="142" y="493"/>
                </a:lnTo>
                <a:lnTo>
                  <a:pt x="127" y="489"/>
                </a:lnTo>
                <a:lnTo>
                  <a:pt x="111" y="484"/>
                </a:lnTo>
                <a:lnTo>
                  <a:pt x="98" y="478"/>
                </a:lnTo>
                <a:lnTo>
                  <a:pt x="86" y="472"/>
                </a:lnTo>
                <a:lnTo>
                  <a:pt x="77" y="463"/>
                </a:lnTo>
                <a:lnTo>
                  <a:pt x="67" y="455"/>
                </a:lnTo>
                <a:lnTo>
                  <a:pt x="57" y="445"/>
                </a:lnTo>
                <a:lnTo>
                  <a:pt x="50" y="438"/>
                </a:lnTo>
                <a:lnTo>
                  <a:pt x="42" y="430"/>
                </a:lnTo>
                <a:lnTo>
                  <a:pt x="34" y="422"/>
                </a:lnTo>
                <a:lnTo>
                  <a:pt x="29" y="415"/>
                </a:lnTo>
                <a:lnTo>
                  <a:pt x="23" y="407"/>
                </a:lnTo>
                <a:lnTo>
                  <a:pt x="17" y="399"/>
                </a:lnTo>
                <a:lnTo>
                  <a:pt x="13" y="392"/>
                </a:lnTo>
                <a:lnTo>
                  <a:pt x="8" y="386"/>
                </a:lnTo>
                <a:lnTo>
                  <a:pt x="6" y="378"/>
                </a:lnTo>
                <a:lnTo>
                  <a:pt x="2" y="372"/>
                </a:lnTo>
                <a:lnTo>
                  <a:pt x="2" y="365"/>
                </a:lnTo>
                <a:lnTo>
                  <a:pt x="0" y="359"/>
                </a:lnTo>
                <a:lnTo>
                  <a:pt x="0" y="353"/>
                </a:lnTo>
                <a:lnTo>
                  <a:pt x="0" y="347"/>
                </a:lnTo>
                <a:lnTo>
                  <a:pt x="2" y="344"/>
                </a:lnTo>
                <a:lnTo>
                  <a:pt x="4" y="338"/>
                </a:lnTo>
                <a:lnTo>
                  <a:pt x="8" y="334"/>
                </a:lnTo>
                <a:lnTo>
                  <a:pt x="13" y="330"/>
                </a:lnTo>
                <a:lnTo>
                  <a:pt x="19" y="328"/>
                </a:lnTo>
                <a:lnTo>
                  <a:pt x="25" y="324"/>
                </a:lnTo>
                <a:lnTo>
                  <a:pt x="32" y="320"/>
                </a:lnTo>
                <a:lnTo>
                  <a:pt x="42" y="319"/>
                </a:lnTo>
                <a:lnTo>
                  <a:pt x="52" y="317"/>
                </a:lnTo>
                <a:lnTo>
                  <a:pt x="63" y="315"/>
                </a:lnTo>
                <a:lnTo>
                  <a:pt x="75" y="313"/>
                </a:lnTo>
                <a:lnTo>
                  <a:pt x="88" y="311"/>
                </a:lnTo>
                <a:lnTo>
                  <a:pt x="104" y="309"/>
                </a:lnTo>
                <a:lnTo>
                  <a:pt x="119" y="307"/>
                </a:lnTo>
                <a:lnTo>
                  <a:pt x="136" y="305"/>
                </a:lnTo>
                <a:lnTo>
                  <a:pt x="176" y="299"/>
                </a:lnTo>
                <a:lnTo>
                  <a:pt x="219" y="292"/>
                </a:lnTo>
                <a:lnTo>
                  <a:pt x="261" y="286"/>
                </a:lnTo>
                <a:lnTo>
                  <a:pt x="303" y="278"/>
                </a:lnTo>
                <a:lnTo>
                  <a:pt x="345" y="271"/>
                </a:lnTo>
                <a:lnTo>
                  <a:pt x="390" y="263"/>
                </a:lnTo>
                <a:lnTo>
                  <a:pt x="434" y="253"/>
                </a:lnTo>
                <a:lnTo>
                  <a:pt x="480" y="246"/>
                </a:lnTo>
                <a:lnTo>
                  <a:pt x="524" y="236"/>
                </a:lnTo>
                <a:lnTo>
                  <a:pt x="570" y="226"/>
                </a:lnTo>
                <a:lnTo>
                  <a:pt x="616" y="217"/>
                </a:lnTo>
                <a:lnTo>
                  <a:pt x="664" y="207"/>
                </a:lnTo>
                <a:lnTo>
                  <a:pt x="710" y="196"/>
                </a:lnTo>
                <a:lnTo>
                  <a:pt x="758" y="184"/>
                </a:lnTo>
                <a:lnTo>
                  <a:pt x="806" y="173"/>
                </a:lnTo>
                <a:lnTo>
                  <a:pt x="856" y="159"/>
                </a:lnTo>
                <a:lnTo>
                  <a:pt x="889" y="152"/>
                </a:lnTo>
                <a:lnTo>
                  <a:pt x="921" y="144"/>
                </a:lnTo>
                <a:lnTo>
                  <a:pt x="952" y="136"/>
                </a:lnTo>
                <a:lnTo>
                  <a:pt x="985" y="129"/>
                </a:lnTo>
                <a:lnTo>
                  <a:pt x="1013" y="121"/>
                </a:lnTo>
                <a:lnTo>
                  <a:pt x="1044" y="113"/>
                </a:lnTo>
                <a:lnTo>
                  <a:pt x="1073" y="104"/>
                </a:lnTo>
                <a:lnTo>
                  <a:pt x="1100" y="96"/>
                </a:lnTo>
                <a:lnTo>
                  <a:pt x="1129" y="88"/>
                </a:lnTo>
                <a:lnTo>
                  <a:pt x="1154" y="79"/>
                </a:lnTo>
                <a:lnTo>
                  <a:pt x="1180" y="71"/>
                </a:lnTo>
                <a:lnTo>
                  <a:pt x="1205" y="61"/>
                </a:lnTo>
                <a:lnTo>
                  <a:pt x="1228" y="54"/>
                </a:lnTo>
                <a:lnTo>
                  <a:pt x="1251" y="44"/>
                </a:lnTo>
                <a:lnTo>
                  <a:pt x="1275" y="36"/>
                </a:lnTo>
                <a:lnTo>
                  <a:pt x="1296" y="27"/>
                </a:lnTo>
                <a:lnTo>
                  <a:pt x="1311" y="19"/>
                </a:lnTo>
                <a:lnTo>
                  <a:pt x="1324" y="13"/>
                </a:lnTo>
                <a:lnTo>
                  <a:pt x="1336" y="10"/>
                </a:lnTo>
                <a:lnTo>
                  <a:pt x="1347" y="6"/>
                </a:lnTo>
                <a:lnTo>
                  <a:pt x="1357" y="4"/>
                </a:lnTo>
                <a:lnTo>
                  <a:pt x="1365" y="2"/>
                </a:lnTo>
                <a:lnTo>
                  <a:pt x="1370" y="0"/>
                </a:lnTo>
                <a:lnTo>
                  <a:pt x="1376" y="0"/>
                </a:lnTo>
                <a:lnTo>
                  <a:pt x="137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805112" y="2806700"/>
            <a:ext cx="471488" cy="1074738"/>
          </a:xfrm>
          <a:custGeom>
            <a:avLst/>
            <a:gdLst/>
            <a:ahLst/>
            <a:cxnLst>
              <a:cxn ang="0">
                <a:pos x="156" y="5"/>
              </a:cxn>
              <a:cxn ang="0">
                <a:pos x="256" y="30"/>
              </a:cxn>
              <a:cxn ang="0">
                <a:pos x="346" y="67"/>
              </a:cxn>
              <a:cxn ang="0">
                <a:pos x="411" y="107"/>
              </a:cxn>
              <a:cxn ang="0">
                <a:pos x="453" y="151"/>
              </a:cxn>
              <a:cxn ang="0">
                <a:pos x="471" y="199"/>
              </a:cxn>
              <a:cxn ang="0">
                <a:pos x="474" y="278"/>
              </a:cxn>
              <a:cxn ang="0">
                <a:pos x="486" y="363"/>
              </a:cxn>
              <a:cxn ang="0">
                <a:pos x="507" y="483"/>
              </a:cxn>
              <a:cxn ang="0">
                <a:pos x="530" y="606"/>
              </a:cxn>
              <a:cxn ang="0">
                <a:pos x="547" y="720"/>
              </a:cxn>
              <a:cxn ang="0">
                <a:pos x="565" y="821"/>
              </a:cxn>
              <a:cxn ang="0">
                <a:pos x="576" y="912"/>
              </a:cxn>
              <a:cxn ang="0">
                <a:pos x="586" y="992"/>
              </a:cxn>
              <a:cxn ang="0">
                <a:pos x="593" y="1061"/>
              </a:cxn>
              <a:cxn ang="0">
                <a:pos x="595" y="1121"/>
              </a:cxn>
              <a:cxn ang="0">
                <a:pos x="590" y="1203"/>
              </a:cxn>
              <a:cxn ang="0">
                <a:pos x="570" y="1278"/>
              </a:cxn>
              <a:cxn ang="0">
                <a:pos x="542" y="1330"/>
              </a:cxn>
              <a:cxn ang="0">
                <a:pos x="505" y="1353"/>
              </a:cxn>
              <a:cxn ang="0">
                <a:pos x="478" y="1351"/>
              </a:cxn>
              <a:cxn ang="0">
                <a:pos x="455" y="1340"/>
              </a:cxn>
              <a:cxn ang="0">
                <a:pos x="432" y="1319"/>
              </a:cxn>
              <a:cxn ang="0">
                <a:pos x="409" y="1290"/>
              </a:cxn>
              <a:cxn ang="0">
                <a:pos x="382" y="1240"/>
              </a:cxn>
              <a:cxn ang="0">
                <a:pos x="355" y="1171"/>
              </a:cxn>
              <a:cxn ang="0">
                <a:pos x="334" y="1061"/>
              </a:cxn>
              <a:cxn ang="0">
                <a:pos x="319" y="981"/>
              </a:cxn>
              <a:cxn ang="0">
                <a:pos x="306" y="910"/>
              </a:cxn>
              <a:cxn ang="0">
                <a:pos x="294" y="850"/>
              </a:cxn>
              <a:cxn ang="0">
                <a:pos x="284" y="802"/>
              </a:cxn>
              <a:cxn ang="0">
                <a:pos x="277" y="764"/>
              </a:cxn>
              <a:cxn ang="0">
                <a:pos x="271" y="739"/>
              </a:cxn>
              <a:cxn ang="0">
                <a:pos x="267" y="722"/>
              </a:cxn>
              <a:cxn ang="0">
                <a:pos x="267" y="718"/>
              </a:cxn>
              <a:cxn ang="0">
                <a:pos x="248" y="593"/>
              </a:cxn>
              <a:cxn ang="0">
                <a:pos x="229" y="487"/>
              </a:cxn>
              <a:cxn ang="0">
                <a:pos x="208" y="403"/>
              </a:cxn>
              <a:cxn ang="0">
                <a:pos x="186" y="338"/>
              </a:cxn>
              <a:cxn ang="0">
                <a:pos x="167" y="284"/>
              </a:cxn>
              <a:cxn ang="0">
                <a:pos x="137" y="230"/>
              </a:cxn>
              <a:cxn ang="0">
                <a:pos x="94" y="180"/>
              </a:cxn>
              <a:cxn ang="0">
                <a:pos x="44" y="132"/>
              </a:cxn>
              <a:cxn ang="0">
                <a:pos x="10" y="107"/>
              </a:cxn>
              <a:cxn ang="0">
                <a:pos x="0" y="94"/>
              </a:cxn>
              <a:cxn ang="0">
                <a:pos x="4" y="53"/>
              </a:cxn>
              <a:cxn ang="0">
                <a:pos x="19" y="25"/>
              </a:cxn>
              <a:cxn ang="0">
                <a:pos x="43" y="5"/>
              </a:cxn>
              <a:cxn ang="0">
                <a:pos x="75" y="0"/>
              </a:cxn>
            </a:cxnLst>
            <a:rect l="0" t="0" r="r" b="b"/>
            <a:pathLst>
              <a:path w="595" h="1353">
                <a:moveTo>
                  <a:pt x="75" y="0"/>
                </a:moveTo>
                <a:lnTo>
                  <a:pt x="102" y="0"/>
                </a:lnTo>
                <a:lnTo>
                  <a:pt x="129" y="2"/>
                </a:lnTo>
                <a:lnTo>
                  <a:pt x="156" y="5"/>
                </a:lnTo>
                <a:lnTo>
                  <a:pt x="181" y="9"/>
                </a:lnTo>
                <a:lnTo>
                  <a:pt x="208" y="15"/>
                </a:lnTo>
                <a:lnTo>
                  <a:pt x="231" y="23"/>
                </a:lnTo>
                <a:lnTo>
                  <a:pt x="256" y="30"/>
                </a:lnTo>
                <a:lnTo>
                  <a:pt x="279" y="40"/>
                </a:lnTo>
                <a:lnTo>
                  <a:pt x="304" y="48"/>
                </a:lnTo>
                <a:lnTo>
                  <a:pt x="325" y="57"/>
                </a:lnTo>
                <a:lnTo>
                  <a:pt x="346" y="67"/>
                </a:lnTo>
                <a:lnTo>
                  <a:pt x="363" y="77"/>
                </a:lnTo>
                <a:lnTo>
                  <a:pt x="380" y="88"/>
                </a:lnTo>
                <a:lnTo>
                  <a:pt x="398" y="98"/>
                </a:lnTo>
                <a:lnTo>
                  <a:pt x="411" y="107"/>
                </a:lnTo>
                <a:lnTo>
                  <a:pt x="425" y="119"/>
                </a:lnTo>
                <a:lnTo>
                  <a:pt x="434" y="130"/>
                </a:lnTo>
                <a:lnTo>
                  <a:pt x="444" y="142"/>
                </a:lnTo>
                <a:lnTo>
                  <a:pt x="453" y="151"/>
                </a:lnTo>
                <a:lnTo>
                  <a:pt x="459" y="165"/>
                </a:lnTo>
                <a:lnTo>
                  <a:pt x="465" y="176"/>
                </a:lnTo>
                <a:lnTo>
                  <a:pt x="469" y="188"/>
                </a:lnTo>
                <a:lnTo>
                  <a:pt x="471" y="199"/>
                </a:lnTo>
                <a:lnTo>
                  <a:pt x="471" y="213"/>
                </a:lnTo>
                <a:lnTo>
                  <a:pt x="471" y="234"/>
                </a:lnTo>
                <a:lnTo>
                  <a:pt x="473" y="257"/>
                </a:lnTo>
                <a:lnTo>
                  <a:pt x="474" y="278"/>
                </a:lnTo>
                <a:lnTo>
                  <a:pt x="476" y="299"/>
                </a:lnTo>
                <a:lnTo>
                  <a:pt x="478" y="320"/>
                </a:lnTo>
                <a:lnTo>
                  <a:pt x="482" y="341"/>
                </a:lnTo>
                <a:lnTo>
                  <a:pt x="486" y="363"/>
                </a:lnTo>
                <a:lnTo>
                  <a:pt x="490" y="386"/>
                </a:lnTo>
                <a:lnTo>
                  <a:pt x="496" y="418"/>
                </a:lnTo>
                <a:lnTo>
                  <a:pt x="501" y="451"/>
                </a:lnTo>
                <a:lnTo>
                  <a:pt x="507" y="483"/>
                </a:lnTo>
                <a:lnTo>
                  <a:pt x="513" y="516"/>
                </a:lnTo>
                <a:lnTo>
                  <a:pt x="519" y="547"/>
                </a:lnTo>
                <a:lnTo>
                  <a:pt x="524" y="578"/>
                </a:lnTo>
                <a:lnTo>
                  <a:pt x="530" y="606"/>
                </a:lnTo>
                <a:lnTo>
                  <a:pt x="534" y="637"/>
                </a:lnTo>
                <a:lnTo>
                  <a:pt x="540" y="664"/>
                </a:lnTo>
                <a:lnTo>
                  <a:pt x="544" y="693"/>
                </a:lnTo>
                <a:lnTo>
                  <a:pt x="547" y="720"/>
                </a:lnTo>
                <a:lnTo>
                  <a:pt x="553" y="746"/>
                </a:lnTo>
                <a:lnTo>
                  <a:pt x="557" y="771"/>
                </a:lnTo>
                <a:lnTo>
                  <a:pt x="561" y="796"/>
                </a:lnTo>
                <a:lnTo>
                  <a:pt x="565" y="821"/>
                </a:lnTo>
                <a:lnTo>
                  <a:pt x="568" y="844"/>
                </a:lnTo>
                <a:lnTo>
                  <a:pt x="570" y="867"/>
                </a:lnTo>
                <a:lnTo>
                  <a:pt x="574" y="890"/>
                </a:lnTo>
                <a:lnTo>
                  <a:pt x="576" y="912"/>
                </a:lnTo>
                <a:lnTo>
                  <a:pt x="580" y="933"/>
                </a:lnTo>
                <a:lnTo>
                  <a:pt x="582" y="952"/>
                </a:lnTo>
                <a:lnTo>
                  <a:pt x="584" y="973"/>
                </a:lnTo>
                <a:lnTo>
                  <a:pt x="586" y="992"/>
                </a:lnTo>
                <a:lnTo>
                  <a:pt x="588" y="1009"/>
                </a:lnTo>
                <a:lnTo>
                  <a:pt x="590" y="1029"/>
                </a:lnTo>
                <a:lnTo>
                  <a:pt x="592" y="1044"/>
                </a:lnTo>
                <a:lnTo>
                  <a:pt x="593" y="1061"/>
                </a:lnTo>
                <a:lnTo>
                  <a:pt x="593" y="1077"/>
                </a:lnTo>
                <a:lnTo>
                  <a:pt x="593" y="1092"/>
                </a:lnTo>
                <a:lnTo>
                  <a:pt x="595" y="1107"/>
                </a:lnTo>
                <a:lnTo>
                  <a:pt x="595" y="1121"/>
                </a:lnTo>
                <a:lnTo>
                  <a:pt x="595" y="1134"/>
                </a:lnTo>
                <a:lnTo>
                  <a:pt x="595" y="1159"/>
                </a:lnTo>
                <a:lnTo>
                  <a:pt x="593" y="1182"/>
                </a:lnTo>
                <a:lnTo>
                  <a:pt x="590" y="1203"/>
                </a:lnTo>
                <a:lnTo>
                  <a:pt x="586" y="1224"/>
                </a:lnTo>
                <a:lnTo>
                  <a:pt x="582" y="1244"/>
                </a:lnTo>
                <a:lnTo>
                  <a:pt x="576" y="1261"/>
                </a:lnTo>
                <a:lnTo>
                  <a:pt x="570" y="1278"/>
                </a:lnTo>
                <a:lnTo>
                  <a:pt x="565" y="1294"/>
                </a:lnTo>
                <a:lnTo>
                  <a:pt x="557" y="1309"/>
                </a:lnTo>
                <a:lnTo>
                  <a:pt x="549" y="1320"/>
                </a:lnTo>
                <a:lnTo>
                  <a:pt x="542" y="1330"/>
                </a:lnTo>
                <a:lnTo>
                  <a:pt x="532" y="1340"/>
                </a:lnTo>
                <a:lnTo>
                  <a:pt x="524" y="1345"/>
                </a:lnTo>
                <a:lnTo>
                  <a:pt x="515" y="1349"/>
                </a:lnTo>
                <a:lnTo>
                  <a:pt x="505" y="1353"/>
                </a:lnTo>
                <a:lnTo>
                  <a:pt x="496" y="1353"/>
                </a:lnTo>
                <a:lnTo>
                  <a:pt x="490" y="1353"/>
                </a:lnTo>
                <a:lnTo>
                  <a:pt x="484" y="1353"/>
                </a:lnTo>
                <a:lnTo>
                  <a:pt x="478" y="1351"/>
                </a:lnTo>
                <a:lnTo>
                  <a:pt x="473" y="1349"/>
                </a:lnTo>
                <a:lnTo>
                  <a:pt x="467" y="1345"/>
                </a:lnTo>
                <a:lnTo>
                  <a:pt x="461" y="1343"/>
                </a:lnTo>
                <a:lnTo>
                  <a:pt x="455" y="1340"/>
                </a:lnTo>
                <a:lnTo>
                  <a:pt x="449" y="1334"/>
                </a:lnTo>
                <a:lnTo>
                  <a:pt x="444" y="1330"/>
                </a:lnTo>
                <a:lnTo>
                  <a:pt x="438" y="1324"/>
                </a:lnTo>
                <a:lnTo>
                  <a:pt x="432" y="1319"/>
                </a:lnTo>
                <a:lnTo>
                  <a:pt x="426" y="1311"/>
                </a:lnTo>
                <a:lnTo>
                  <a:pt x="421" y="1305"/>
                </a:lnTo>
                <a:lnTo>
                  <a:pt x="415" y="1297"/>
                </a:lnTo>
                <a:lnTo>
                  <a:pt x="409" y="1290"/>
                </a:lnTo>
                <a:lnTo>
                  <a:pt x="403" y="1280"/>
                </a:lnTo>
                <a:lnTo>
                  <a:pt x="396" y="1267"/>
                </a:lnTo>
                <a:lnTo>
                  <a:pt x="388" y="1253"/>
                </a:lnTo>
                <a:lnTo>
                  <a:pt x="382" y="1240"/>
                </a:lnTo>
                <a:lnTo>
                  <a:pt x="375" y="1226"/>
                </a:lnTo>
                <a:lnTo>
                  <a:pt x="369" y="1213"/>
                </a:lnTo>
                <a:lnTo>
                  <a:pt x="365" y="1198"/>
                </a:lnTo>
                <a:lnTo>
                  <a:pt x="355" y="1171"/>
                </a:lnTo>
                <a:lnTo>
                  <a:pt x="348" y="1144"/>
                </a:lnTo>
                <a:lnTo>
                  <a:pt x="342" y="1117"/>
                </a:lnTo>
                <a:lnTo>
                  <a:pt x="338" y="1090"/>
                </a:lnTo>
                <a:lnTo>
                  <a:pt x="334" y="1061"/>
                </a:lnTo>
                <a:lnTo>
                  <a:pt x="330" y="1040"/>
                </a:lnTo>
                <a:lnTo>
                  <a:pt x="327" y="1019"/>
                </a:lnTo>
                <a:lnTo>
                  <a:pt x="323" y="1000"/>
                </a:lnTo>
                <a:lnTo>
                  <a:pt x="319" y="981"/>
                </a:lnTo>
                <a:lnTo>
                  <a:pt x="317" y="961"/>
                </a:lnTo>
                <a:lnTo>
                  <a:pt x="313" y="944"/>
                </a:lnTo>
                <a:lnTo>
                  <a:pt x="309" y="927"/>
                </a:lnTo>
                <a:lnTo>
                  <a:pt x="306" y="910"/>
                </a:lnTo>
                <a:lnTo>
                  <a:pt x="304" y="894"/>
                </a:lnTo>
                <a:lnTo>
                  <a:pt x="300" y="879"/>
                </a:lnTo>
                <a:lnTo>
                  <a:pt x="298" y="864"/>
                </a:lnTo>
                <a:lnTo>
                  <a:pt x="294" y="850"/>
                </a:lnTo>
                <a:lnTo>
                  <a:pt x="292" y="837"/>
                </a:lnTo>
                <a:lnTo>
                  <a:pt x="290" y="825"/>
                </a:lnTo>
                <a:lnTo>
                  <a:pt x="286" y="814"/>
                </a:lnTo>
                <a:lnTo>
                  <a:pt x="284" y="802"/>
                </a:lnTo>
                <a:lnTo>
                  <a:pt x="282" y="793"/>
                </a:lnTo>
                <a:lnTo>
                  <a:pt x="281" y="781"/>
                </a:lnTo>
                <a:lnTo>
                  <a:pt x="279" y="773"/>
                </a:lnTo>
                <a:lnTo>
                  <a:pt x="277" y="764"/>
                </a:lnTo>
                <a:lnTo>
                  <a:pt x="275" y="756"/>
                </a:lnTo>
                <a:lnTo>
                  <a:pt x="275" y="750"/>
                </a:lnTo>
                <a:lnTo>
                  <a:pt x="273" y="743"/>
                </a:lnTo>
                <a:lnTo>
                  <a:pt x="271" y="739"/>
                </a:lnTo>
                <a:lnTo>
                  <a:pt x="271" y="733"/>
                </a:lnTo>
                <a:lnTo>
                  <a:pt x="269" y="729"/>
                </a:lnTo>
                <a:lnTo>
                  <a:pt x="269" y="725"/>
                </a:lnTo>
                <a:lnTo>
                  <a:pt x="267" y="722"/>
                </a:lnTo>
                <a:lnTo>
                  <a:pt x="267" y="720"/>
                </a:lnTo>
                <a:lnTo>
                  <a:pt x="267" y="718"/>
                </a:lnTo>
                <a:lnTo>
                  <a:pt x="267" y="718"/>
                </a:lnTo>
                <a:lnTo>
                  <a:pt x="267" y="718"/>
                </a:lnTo>
                <a:lnTo>
                  <a:pt x="261" y="683"/>
                </a:lnTo>
                <a:lnTo>
                  <a:pt x="258" y="652"/>
                </a:lnTo>
                <a:lnTo>
                  <a:pt x="254" y="622"/>
                </a:lnTo>
                <a:lnTo>
                  <a:pt x="248" y="593"/>
                </a:lnTo>
                <a:lnTo>
                  <a:pt x="244" y="564"/>
                </a:lnTo>
                <a:lnTo>
                  <a:pt x="238" y="537"/>
                </a:lnTo>
                <a:lnTo>
                  <a:pt x="234" y="512"/>
                </a:lnTo>
                <a:lnTo>
                  <a:pt x="229" y="487"/>
                </a:lnTo>
                <a:lnTo>
                  <a:pt x="223" y="464"/>
                </a:lnTo>
                <a:lnTo>
                  <a:pt x="219" y="443"/>
                </a:lnTo>
                <a:lnTo>
                  <a:pt x="213" y="422"/>
                </a:lnTo>
                <a:lnTo>
                  <a:pt x="208" y="403"/>
                </a:lnTo>
                <a:lnTo>
                  <a:pt x="202" y="386"/>
                </a:lnTo>
                <a:lnTo>
                  <a:pt x="198" y="368"/>
                </a:lnTo>
                <a:lnTo>
                  <a:pt x="192" y="353"/>
                </a:lnTo>
                <a:lnTo>
                  <a:pt x="186" y="338"/>
                </a:lnTo>
                <a:lnTo>
                  <a:pt x="183" y="324"/>
                </a:lnTo>
                <a:lnTo>
                  <a:pt x="177" y="311"/>
                </a:lnTo>
                <a:lnTo>
                  <a:pt x="173" y="297"/>
                </a:lnTo>
                <a:lnTo>
                  <a:pt x="167" y="284"/>
                </a:lnTo>
                <a:lnTo>
                  <a:pt x="160" y="270"/>
                </a:lnTo>
                <a:lnTo>
                  <a:pt x="152" y="257"/>
                </a:lnTo>
                <a:lnTo>
                  <a:pt x="144" y="244"/>
                </a:lnTo>
                <a:lnTo>
                  <a:pt x="137" y="230"/>
                </a:lnTo>
                <a:lnTo>
                  <a:pt x="127" y="219"/>
                </a:lnTo>
                <a:lnTo>
                  <a:pt x="115" y="205"/>
                </a:lnTo>
                <a:lnTo>
                  <a:pt x="106" y="192"/>
                </a:lnTo>
                <a:lnTo>
                  <a:pt x="94" y="180"/>
                </a:lnTo>
                <a:lnTo>
                  <a:pt x="83" y="169"/>
                </a:lnTo>
                <a:lnTo>
                  <a:pt x="69" y="155"/>
                </a:lnTo>
                <a:lnTo>
                  <a:pt x="58" y="144"/>
                </a:lnTo>
                <a:lnTo>
                  <a:pt x="44" y="132"/>
                </a:lnTo>
                <a:lnTo>
                  <a:pt x="33" y="126"/>
                </a:lnTo>
                <a:lnTo>
                  <a:pt x="23" y="119"/>
                </a:lnTo>
                <a:lnTo>
                  <a:pt x="16" y="113"/>
                </a:lnTo>
                <a:lnTo>
                  <a:pt x="10" y="107"/>
                </a:lnTo>
                <a:lnTo>
                  <a:pt x="6" y="103"/>
                </a:lnTo>
                <a:lnTo>
                  <a:pt x="2" y="100"/>
                </a:lnTo>
                <a:lnTo>
                  <a:pt x="0" y="96"/>
                </a:lnTo>
                <a:lnTo>
                  <a:pt x="0" y="94"/>
                </a:lnTo>
                <a:lnTo>
                  <a:pt x="0" y="82"/>
                </a:lnTo>
                <a:lnTo>
                  <a:pt x="2" y="71"/>
                </a:lnTo>
                <a:lnTo>
                  <a:pt x="2" y="61"/>
                </a:lnTo>
                <a:lnTo>
                  <a:pt x="4" y="53"/>
                </a:lnTo>
                <a:lnTo>
                  <a:pt x="8" y="44"/>
                </a:lnTo>
                <a:lnTo>
                  <a:pt x="10" y="36"/>
                </a:lnTo>
                <a:lnTo>
                  <a:pt x="14" y="30"/>
                </a:lnTo>
                <a:lnTo>
                  <a:pt x="19" y="25"/>
                </a:lnTo>
                <a:lnTo>
                  <a:pt x="23" y="19"/>
                </a:lnTo>
                <a:lnTo>
                  <a:pt x="29" y="13"/>
                </a:lnTo>
                <a:lnTo>
                  <a:pt x="35" y="9"/>
                </a:lnTo>
                <a:lnTo>
                  <a:pt x="43" y="5"/>
                </a:lnTo>
                <a:lnTo>
                  <a:pt x="50" y="4"/>
                </a:lnTo>
                <a:lnTo>
                  <a:pt x="58" y="2"/>
                </a:lnTo>
                <a:lnTo>
                  <a:pt x="66" y="0"/>
                </a:lnTo>
                <a:lnTo>
                  <a:pt x="75" y="0"/>
                </a:lnTo>
                <a:lnTo>
                  <a:pt x="7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947987" y="2595563"/>
            <a:ext cx="1500188" cy="1012825"/>
          </a:xfrm>
          <a:custGeom>
            <a:avLst/>
            <a:gdLst/>
            <a:ahLst/>
            <a:cxnLst>
              <a:cxn ang="0">
                <a:pos x="1516" y="8"/>
              </a:cxn>
              <a:cxn ang="0">
                <a:pos x="1608" y="36"/>
              </a:cxn>
              <a:cxn ang="0">
                <a:pos x="1729" y="90"/>
              </a:cxn>
              <a:cxn ang="0">
                <a:pos x="1820" y="146"/>
              </a:cxn>
              <a:cxn ang="0">
                <a:pos x="1862" y="190"/>
              </a:cxn>
              <a:cxn ang="0">
                <a:pos x="1885" y="236"/>
              </a:cxn>
              <a:cxn ang="0">
                <a:pos x="1889" y="284"/>
              </a:cxn>
              <a:cxn ang="0">
                <a:pos x="1875" y="334"/>
              </a:cxn>
              <a:cxn ang="0">
                <a:pos x="1848" y="382"/>
              </a:cxn>
              <a:cxn ang="0">
                <a:pos x="1806" y="434"/>
              </a:cxn>
              <a:cxn ang="0">
                <a:pos x="1760" y="518"/>
              </a:cxn>
              <a:cxn ang="0">
                <a:pos x="1714" y="622"/>
              </a:cxn>
              <a:cxn ang="0">
                <a:pos x="1674" y="743"/>
              </a:cxn>
              <a:cxn ang="0">
                <a:pos x="1670" y="754"/>
              </a:cxn>
              <a:cxn ang="0">
                <a:pos x="1660" y="785"/>
              </a:cxn>
              <a:cxn ang="0">
                <a:pos x="1645" y="839"/>
              </a:cxn>
              <a:cxn ang="0">
                <a:pos x="1624" y="915"/>
              </a:cxn>
              <a:cxn ang="0">
                <a:pos x="1595" y="1013"/>
              </a:cxn>
              <a:cxn ang="0">
                <a:pos x="1564" y="1132"/>
              </a:cxn>
              <a:cxn ang="0">
                <a:pos x="1530" y="1217"/>
              </a:cxn>
              <a:cxn ang="0">
                <a:pos x="1491" y="1253"/>
              </a:cxn>
              <a:cxn ang="0">
                <a:pos x="1441" y="1271"/>
              </a:cxn>
              <a:cxn ang="0">
                <a:pos x="1374" y="1273"/>
              </a:cxn>
              <a:cxn ang="0">
                <a:pos x="1313" y="1263"/>
              </a:cxn>
              <a:cxn ang="0">
                <a:pos x="1278" y="1240"/>
              </a:cxn>
              <a:cxn ang="0">
                <a:pos x="1271" y="1205"/>
              </a:cxn>
              <a:cxn ang="0">
                <a:pos x="1278" y="1136"/>
              </a:cxn>
              <a:cxn ang="0">
                <a:pos x="1303" y="983"/>
              </a:cxn>
              <a:cxn ang="0">
                <a:pos x="1349" y="735"/>
              </a:cxn>
              <a:cxn ang="0">
                <a:pos x="1368" y="601"/>
              </a:cxn>
              <a:cxn ang="0">
                <a:pos x="1378" y="503"/>
              </a:cxn>
              <a:cxn ang="0">
                <a:pos x="1382" y="420"/>
              </a:cxn>
              <a:cxn ang="0">
                <a:pos x="1376" y="359"/>
              </a:cxn>
              <a:cxn ang="0">
                <a:pos x="1359" y="340"/>
              </a:cxn>
              <a:cxn ang="0">
                <a:pos x="1328" y="332"/>
              </a:cxn>
              <a:cxn ang="0">
                <a:pos x="1234" y="334"/>
              </a:cxn>
              <a:cxn ang="0">
                <a:pos x="1107" y="349"/>
              </a:cxn>
              <a:cxn ang="0">
                <a:pos x="961" y="376"/>
              </a:cxn>
              <a:cxn ang="0">
                <a:pos x="804" y="411"/>
              </a:cxn>
              <a:cxn ang="0">
                <a:pos x="660" y="439"/>
              </a:cxn>
              <a:cxn ang="0">
                <a:pos x="533" y="461"/>
              </a:cxn>
              <a:cxn ang="0">
                <a:pos x="426" y="478"/>
              </a:cxn>
              <a:cxn ang="0">
                <a:pos x="334" y="489"/>
              </a:cxn>
              <a:cxn ang="0">
                <a:pos x="261" y="495"/>
              </a:cxn>
              <a:cxn ang="0">
                <a:pos x="199" y="497"/>
              </a:cxn>
              <a:cxn ang="0">
                <a:pos x="155" y="485"/>
              </a:cxn>
              <a:cxn ang="0">
                <a:pos x="113" y="461"/>
              </a:cxn>
              <a:cxn ang="0">
                <a:pos x="69" y="424"/>
              </a:cxn>
              <a:cxn ang="0">
                <a:pos x="29" y="397"/>
              </a:cxn>
              <a:cxn ang="0">
                <a:pos x="5" y="374"/>
              </a:cxn>
              <a:cxn ang="0">
                <a:pos x="0" y="359"/>
              </a:cxn>
              <a:cxn ang="0">
                <a:pos x="5" y="332"/>
              </a:cxn>
              <a:cxn ang="0">
                <a:pos x="27" y="317"/>
              </a:cxn>
              <a:cxn ang="0">
                <a:pos x="117" y="307"/>
              </a:cxn>
              <a:cxn ang="0">
                <a:pos x="349" y="286"/>
              </a:cxn>
              <a:cxn ang="0">
                <a:pos x="556" y="259"/>
              </a:cxn>
              <a:cxn ang="0">
                <a:pos x="737" y="224"/>
              </a:cxn>
              <a:cxn ang="0">
                <a:pos x="915" y="186"/>
              </a:cxn>
              <a:cxn ang="0">
                <a:pos x="1090" y="134"/>
              </a:cxn>
              <a:cxn ang="0">
                <a:pos x="1261" y="67"/>
              </a:cxn>
              <a:cxn ang="0">
                <a:pos x="1391" y="13"/>
              </a:cxn>
              <a:cxn ang="0">
                <a:pos x="1463" y="0"/>
              </a:cxn>
            </a:cxnLst>
            <a:rect l="0" t="0" r="r" b="b"/>
            <a:pathLst>
              <a:path w="1891" h="1274">
                <a:moveTo>
                  <a:pt x="1463" y="0"/>
                </a:moveTo>
                <a:lnTo>
                  <a:pt x="1474" y="0"/>
                </a:lnTo>
                <a:lnTo>
                  <a:pt x="1487" y="2"/>
                </a:lnTo>
                <a:lnTo>
                  <a:pt x="1501" y="4"/>
                </a:lnTo>
                <a:lnTo>
                  <a:pt x="1516" y="8"/>
                </a:lnTo>
                <a:lnTo>
                  <a:pt x="1534" y="11"/>
                </a:lnTo>
                <a:lnTo>
                  <a:pt x="1551" y="15"/>
                </a:lnTo>
                <a:lnTo>
                  <a:pt x="1568" y="21"/>
                </a:lnTo>
                <a:lnTo>
                  <a:pt x="1589" y="29"/>
                </a:lnTo>
                <a:lnTo>
                  <a:pt x="1608" y="36"/>
                </a:lnTo>
                <a:lnTo>
                  <a:pt x="1631" y="46"/>
                </a:lnTo>
                <a:lnTo>
                  <a:pt x="1654" y="55"/>
                </a:lnTo>
                <a:lnTo>
                  <a:pt x="1678" y="65"/>
                </a:lnTo>
                <a:lnTo>
                  <a:pt x="1702" y="79"/>
                </a:lnTo>
                <a:lnTo>
                  <a:pt x="1729" y="90"/>
                </a:lnTo>
                <a:lnTo>
                  <a:pt x="1756" y="103"/>
                </a:lnTo>
                <a:lnTo>
                  <a:pt x="1785" y="119"/>
                </a:lnTo>
                <a:lnTo>
                  <a:pt x="1797" y="128"/>
                </a:lnTo>
                <a:lnTo>
                  <a:pt x="1808" y="136"/>
                </a:lnTo>
                <a:lnTo>
                  <a:pt x="1820" y="146"/>
                </a:lnTo>
                <a:lnTo>
                  <a:pt x="1829" y="153"/>
                </a:lnTo>
                <a:lnTo>
                  <a:pt x="1839" y="163"/>
                </a:lnTo>
                <a:lnTo>
                  <a:pt x="1848" y="173"/>
                </a:lnTo>
                <a:lnTo>
                  <a:pt x="1856" y="180"/>
                </a:lnTo>
                <a:lnTo>
                  <a:pt x="1862" y="190"/>
                </a:lnTo>
                <a:lnTo>
                  <a:pt x="1869" y="199"/>
                </a:lnTo>
                <a:lnTo>
                  <a:pt x="1873" y="207"/>
                </a:lnTo>
                <a:lnTo>
                  <a:pt x="1879" y="217"/>
                </a:lnTo>
                <a:lnTo>
                  <a:pt x="1883" y="226"/>
                </a:lnTo>
                <a:lnTo>
                  <a:pt x="1885" y="236"/>
                </a:lnTo>
                <a:lnTo>
                  <a:pt x="1889" y="246"/>
                </a:lnTo>
                <a:lnTo>
                  <a:pt x="1889" y="255"/>
                </a:lnTo>
                <a:lnTo>
                  <a:pt x="1891" y="265"/>
                </a:lnTo>
                <a:lnTo>
                  <a:pt x="1889" y="274"/>
                </a:lnTo>
                <a:lnTo>
                  <a:pt x="1889" y="284"/>
                </a:lnTo>
                <a:lnTo>
                  <a:pt x="1887" y="295"/>
                </a:lnTo>
                <a:lnTo>
                  <a:pt x="1885" y="305"/>
                </a:lnTo>
                <a:lnTo>
                  <a:pt x="1883" y="315"/>
                </a:lnTo>
                <a:lnTo>
                  <a:pt x="1879" y="324"/>
                </a:lnTo>
                <a:lnTo>
                  <a:pt x="1875" y="334"/>
                </a:lnTo>
                <a:lnTo>
                  <a:pt x="1871" y="343"/>
                </a:lnTo>
                <a:lnTo>
                  <a:pt x="1866" y="353"/>
                </a:lnTo>
                <a:lnTo>
                  <a:pt x="1860" y="363"/>
                </a:lnTo>
                <a:lnTo>
                  <a:pt x="1854" y="372"/>
                </a:lnTo>
                <a:lnTo>
                  <a:pt x="1848" y="382"/>
                </a:lnTo>
                <a:lnTo>
                  <a:pt x="1841" y="390"/>
                </a:lnTo>
                <a:lnTo>
                  <a:pt x="1833" y="399"/>
                </a:lnTo>
                <a:lnTo>
                  <a:pt x="1823" y="409"/>
                </a:lnTo>
                <a:lnTo>
                  <a:pt x="1816" y="418"/>
                </a:lnTo>
                <a:lnTo>
                  <a:pt x="1806" y="434"/>
                </a:lnTo>
                <a:lnTo>
                  <a:pt x="1797" y="449"/>
                </a:lnTo>
                <a:lnTo>
                  <a:pt x="1787" y="464"/>
                </a:lnTo>
                <a:lnTo>
                  <a:pt x="1779" y="482"/>
                </a:lnTo>
                <a:lnTo>
                  <a:pt x="1770" y="501"/>
                </a:lnTo>
                <a:lnTo>
                  <a:pt x="1760" y="518"/>
                </a:lnTo>
                <a:lnTo>
                  <a:pt x="1750" y="537"/>
                </a:lnTo>
                <a:lnTo>
                  <a:pt x="1741" y="558"/>
                </a:lnTo>
                <a:lnTo>
                  <a:pt x="1733" y="578"/>
                </a:lnTo>
                <a:lnTo>
                  <a:pt x="1724" y="599"/>
                </a:lnTo>
                <a:lnTo>
                  <a:pt x="1714" y="622"/>
                </a:lnTo>
                <a:lnTo>
                  <a:pt x="1706" y="645"/>
                </a:lnTo>
                <a:lnTo>
                  <a:pt x="1697" y="668"/>
                </a:lnTo>
                <a:lnTo>
                  <a:pt x="1689" y="693"/>
                </a:lnTo>
                <a:lnTo>
                  <a:pt x="1681" y="718"/>
                </a:lnTo>
                <a:lnTo>
                  <a:pt x="1674" y="743"/>
                </a:lnTo>
                <a:lnTo>
                  <a:pt x="1672" y="743"/>
                </a:lnTo>
                <a:lnTo>
                  <a:pt x="1672" y="745"/>
                </a:lnTo>
                <a:lnTo>
                  <a:pt x="1672" y="747"/>
                </a:lnTo>
                <a:lnTo>
                  <a:pt x="1670" y="750"/>
                </a:lnTo>
                <a:lnTo>
                  <a:pt x="1670" y="754"/>
                </a:lnTo>
                <a:lnTo>
                  <a:pt x="1668" y="758"/>
                </a:lnTo>
                <a:lnTo>
                  <a:pt x="1666" y="764"/>
                </a:lnTo>
                <a:lnTo>
                  <a:pt x="1664" y="770"/>
                </a:lnTo>
                <a:lnTo>
                  <a:pt x="1662" y="777"/>
                </a:lnTo>
                <a:lnTo>
                  <a:pt x="1660" y="785"/>
                </a:lnTo>
                <a:lnTo>
                  <a:pt x="1656" y="795"/>
                </a:lnTo>
                <a:lnTo>
                  <a:pt x="1654" y="804"/>
                </a:lnTo>
                <a:lnTo>
                  <a:pt x="1651" y="816"/>
                </a:lnTo>
                <a:lnTo>
                  <a:pt x="1649" y="827"/>
                </a:lnTo>
                <a:lnTo>
                  <a:pt x="1645" y="839"/>
                </a:lnTo>
                <a:lnTo>
                  <a:pt x="1641" y="852"/>
                </a:lnTo>
                <a:lnTo>
                  <a:pt x="1637" y="867"/>
                </a:lnTo>
                <a:lnTo>
                  <a:pt x="1631" y="883"/>
                </a:lnTo>
                <a:lnTo>
                  <a:pt x="1628" y="898"/>
                </a:lnTo>
                <a:lnTo>
                  <a:pt x="1624" y="915"/>
                </a:lnTo>
                <a:lnTo>
                  <a:pt x="1618" y="933"/>
                </a:lnTo>
                <a:lnTo>
                  <a:pt x="1612" y="952"/>
                </a:lnTo>
                <a:lnTo>
                  <a:pt x="1606" y="971"/>
                </a:lnTo>
                <a:lnTo>
                  <a:pt x="1603" y="992"/>
                </a:lnTo>
                <a:lnTo>
                  <a:pt x="1595" y="1013"/>
                </a:lnTo>
                <a:lnTo>
                  <a:pt x="1589" y="1035"/>
                </a:lnTo>
                <a:lnTo>
                  <a:pt x="1583" y="1058"/>
                </a:lnTo>
                <a:lnTo>
                  <a:pt x="1578" y="1082"/>
                </a:lnTo>
                <a:lnTo>
                  <a:pt x="1570" y="1107"/>
                </a:lnTo>
                <a:lnTo>
                  <a:pt x="1564" y="1132"/>
                </a:lnTo>
                <a:lnTo>
                  <a:pt x="1557" y="1159"/>
                </a:lnTo>
                <a:lnTo>
                  <a:pt x="1549" y="1188"/>
                </a:lnTo>
                <a:lnTo>
                  <a:pt x="1543" y="1198"/>
                </a:lnTo>
                <a:lnTo>
                  <a:pt x="1537" y="1207"/>
                </a:lnTo>
                <a:lnTo>
                  <a:pt x="1530" y="1217"/>
                </a:lnTo>
                <a:lnTo>
                  <a:pt x="1524" y="1226"/>
                </a:lnTo>
                <a:lnTo>
                  <a:pt x="1516" y="1234"/>
                </a:lnTo>
                <a:lnTo>
                  <a:pt x="1509" y="1240"/>
                </a:lnTo>
                <a:lnTo>
                  <a:pt x="1501" y="1248"/>
                </a:lnTo>
                <a:lnTo>
                  <a:pt x="1491" y="1253"/>
                </a:lnTo>
                <a:lnTo>
                  <a:pt x="1484" y="1257"/>
                </a:lnTo>
                <a:lnTo>
                  <a:pt x="1474" y="1263"/>
                </a:lnTo>
                <a:lnTo>
                  <a:pt x="1463" y="1265"/>
                </a:lnTo>
                <a:lnTo>
                  <a:pt x="1453" y="1269"/>
                </a:lnTo>
                <a:lnTo>
                  <a:pt x="1441" y="1271"/>
                </a:lnTo>
                <a:lnTo>
                  <a:pt x="1430" y="1273"/>
                </a:lnTo>
                <a:lnTo>
                  <a:pt x="1418" y="1273"/>
                </a:lnTo>
                <a:lnTo>
                  <a:pt x="1407" y="1274"/>
                </a:lnTo>
                <a:lnTo>
                  <a:pt x="1390" y="1273"/>
                </a:lnTo>
                <a:lnTo>
                  <a:pt x="1374" y="1273"/>
                </a:lnTo>
                <a:lnTo>
                  <a:pt x="1359" y="1271"/>
                </a:lnTo>
                <a:lnTo>
                  <a:pt x="1345" y="1271"/>
                </a:lnTo>
                <a:lnTo>
                  <a:pt x="1334" y="1269"/>
                </a:lnTo>
                <a:lnTo>
                  <a:pt x="1322" y="1265"/>
                </a:lnTo>
                <a:lnTo>
                  <a:pt x="1313" y="1263"/>
                </a:lnTo>
                <a:lnTo>
                  <a:pt x="1303" y="1259"/>
                </a:lnTo>
                <a:lnTo>
                  <a:pt x="1295" y="1255"/>
                </a:lnTo>
                <a:lnTo>
                  <a:pt x="1288" y="1250"/>
                </a:lnTo>
                <a:lnTo>
                  <a:pt x="1282" y="1246"/>
                </a:lnTo>
                <a:lnTo>
                  <a:pt x="1278" y="1240"/>
                </a:lnTo>
                <a:lnTo>
                  <a:pt x="1274" y="1234"/>
                </a:lnTo>
                <a:lnTo>
                  <a:pt x="1272" y="1228"/>
                </a:lnTo>
                <a:lnTo>
                  <a:pt x="1271" y="1221"/>
                </a:lnTo>
                <a:lnTo>
                  <a:pt x="1271" y="1213"/>
                </a:lnTo>
                <a:lnTo>
                  <a:pt x="1271" y="1205"/>
                </a:lnTo>
                <a:lnTo>
                  <a:pt x="1271" y="1196"/>
                </a:lnTo>
                <a:lnTo>
                  <a:pt x="1272" y="1182"/>
                </a:lnTo>
                <a:lnTo>
                  <a:pt x="1274" y="1169"/>
                </a:lnTo>
                <a:lnTo>
                  <a:pt x="1276" y="1154"/>
                </a:lnTo>
                <a:lnTo>
                  <a:pt x="1278" y="1136"/>
                </a:lnTo>
                <a:lnTo>
                  <a:pt x="1280" y="1115"/>
                </a:lnTo>
                <a:lnTo>
                  <a:pt x="1282" y="1094"/>
                </a:lnTo>
                <a:lnTo>
                  <a:pt x="1288" y="1065"/>
                </a:lnTo>
                <a:lnTo>
                  <a:pt x="1294" y="1038"/>
                </a:lnTo>
                <a:lnTo>
                  <a:pt x="1303" y="983"/>
                </a:lnTo>
                <a:lnTo>
                  <a:pt x="1315" y="931"/>
                </a:lnTo>
                <a:lnTo>
                  <a:pt x="1324" y="879"/>
                </a:lnTo>
                <a:lnTo>
                  <a:pt x="1334" y="829"/>
                </a:lnTo>
                <a:lnTo>
                  <a:pt x="1342" y="781"/>
                </a:lnTo>
                <a:lnTo>
                  <a:pt x="1349" y="735"/>
                </a:lnTo>
                <a:lnTo>
                  <a:pt x="1357" y="689"/>
                </a:lnTo>
                <a:lnTo>
                  <a:pt x="1359" y="666"/>
                </a:lnTo>
                <a:lnTo>
                  <a:pt x="1363" y="643"/>
                </a:lnTo>
                <a:lnTo>
                  <a:pt x="1365" y="622"/>
                </a:lnTo>
                <a:lnTo>
                  <a:pt x="1368" y="601"/>
                </a:lnTo>
                <a:lnTo>
                  <a:pt x="1370" y="580"/>
                </a:lnTo>
                <a:lnTo>
                  <a:pt x="1372" y="558"/>
                </a:lnTo>
                <a:lnTo>
                  <a:pt x="1374" y="539"/>
                </a:lnTo>
                <a:lnTo>
                  <a:pt x="1376" y="520"/>
                </a:lnTo>
                <a:lnTo>
                  <a:pt x="1378" y="503"/>
                </a:lnTo>
                <a:lnTo>
                  <a:pt x="1378" y="484"/>
                </a:lnTo>
                <a:lnTo>
                  <a:pt x="1380" y="466"/>
                </a:lnTo>
                <a:lnTo>
                  <a:pt x="1380" y="451"/>
                </a:lnTo>
                <a:lnTo>
                  <a:pt x="1380" y="436"/>
                </a:lnTo>
                <a:lnTo>
                  <a:pt x="1382" y="420"/>
                </a:lnTo>
                <a:lnTo>
                  <a:pt x="1382" y="405"/>
                </a:lnTo>
                <a:lnTo>
                  <a:pt x="1382" y="391"/>
                </a:lnTo>
                <a:lnTo>
                  <a:pt x="1380" y="376"/>
                </a:lnTo>
                <a:lnTo>
                  <a:pt x="1378" y="365"/>
                </a:lnTo>
                <a:lnTo>
                  <a:pt x="1376" y="359"/>
                </a:lnTo>
                <a:lnTo>
                  <a:pt x="1372" y="355"/>
                </a:lnTo>
                <a:lnTo>
                  <a:pt x="1370" y="349"/>
                </a:lnTo>
                <a:lnTo>
                  <a:pt x="1367" y="345"/>
                </a:lnTo>
                <a:lnTo>
                  <a:pt x="1363" y="343"/>
                </a:lnTo>
                <a:lnTo>
                  <a:pt x="1359" y="340"/>
                </a:lnTo>
                <a:lnTo>
                  <a:pt x="1353" y="338"/>
                </a:lnTo>
                <a:lnTo>
                  <a:pt x="1347" y="334"/>
                </a:lnTo>
                <a:lnTo>
                  <a:pt x="1342" y="334"/>
                </a:lnTo>
                <a:lnTo>
                  <a:pt x="1334" y="332"/>
                </a:lnTo>
                <a:lnTo>
                  <a:pt x="1328" y="332"/>
                </a:lnTo>
                <a:lnTo>
                  <a:pt x="1320" y="332"/>
                </a:lnTo>
                <a:lnTo>
                  <a:pt x="1299" y="332"/>
                </a:lnTo>
                <a:lnTo>
                  <a:pt x="1278" y="332"/>
                </a:lnTo>
                <a:lnTo>
                  <a:pt x="1257" y="334"/>
                </a:lnTo>
                <a:lnTo>
                  <a:pt x="1234" y="334"/>
                </a:lnTo>
                <a:lnTo>
                  <a:pt x="1209" y="336"/>
                </a:lnTo>
                <a:lnTo>
                  <a:pt x="1186" y="340"/>
                </a:lnTo>
                <a:lnTo>
                  <a:pt x="1161" y="342"/>
                </a:lnTo>
                <a:lnTo>
                  <a:pt x="1134" y="345"/>
                </a:lnTo>
                <a:lnTo>
                  <a:pt x="1107" y="349"/>
                </a:lnTo>
                <a:lnTo>
                  <a:pt x="1080" y="355"/>
                </a:lnTo>
                <a:lnTo>
                  <a:pt x="1052" y="359"/>
                </a:lnTo>
                <a:lnTo>
                  <a:pt x="1023" y="365"/>
                </a:lnTo>
                <a:lnTo>
                  <a:pt x="992" y="370"/>
                </a:lnTo>
                <a:lnTo>
                  <a:pt x="961" y="376"/>
                </a:lnTo>
                <a:lnTo>
                  <a:pt x="931" y="384"/>
                </a:lnTo>
                <a:lnTo>
                  <a:pt x="898" y="391"/>
                </a:lnTo>
                <a:lnTo>
                  <a:pt x="865" y="397"/>
                </a:lnTo>
                <a:lnTo>
                  <a:pt x="835" y="405"/>
                </a:lnTo>
                <a:lnTo>
                  <a:pt x="804" y="411"/>
                </a:lnTo>
                <a:lnTo>
                  <a:pt x="773" y="416"/>
                </a:lnTo>
                <a:lnTo>
                  <a:pt x="745" y="422"/>
                </a:lnTo>
                <a:lnTo>
                  <a:pt x="716" y="428"/>
                </a:lnTo>
                <a:lnTo>
                  <a:pt x="687" y="434"/>
                </a:lnTo>
                <a:lnTo>
                  <a:pt x="660" y="439"/>
                </a:lnTo>
                <a:lnTo>
                  <a:pt x="633" y="443"/>
                </a:lnTo>
                <a:lnTo>
                  <a:pt x="606" y="449"/>
                </a:lnTo>
                <a:lnTo>
                  <a:pt x="581" y="453"/>
                </a:lnTo>
                <a:lnTo>
                  <a:pt x="558" y="457"/>
                </a:lnTo>
                <a:lnTo>
                  <a:pt x="533" y="461"/>
                </a:lnTo>
                <a:lnTo>
                  <a:pt x="510" y="464"/>
                </a:lnTo>
                <a:lnTo>
                  <a:pt x="487" y="468"/>
                </a:lnTo>
                <a:lnTo>
                  <a:pt x="466" y="472"/>
                </a:lnTo>
                <a:lnTo>
                  <a:pt x="445" y="476"/>
                </a:lnTo>
                <a:lnTo>
                  <a:pt x="426" y="478"/>
                </a:lnTo>
                <a:lnTo>
                  <a:pt x="405" y="480"/>
                </a:lnTo>
                <a:lnTo>
                  <a:pt x="387" y="484"/>
                </a:lnTo>
                <a:lnTo>
                  <a:pt x="368" y="485"/>
                </a:lnTo>
                <a:lnTo>
                  <a:pt x="351" y="487"/>
                </a:lnTo>
                <a:lnTo>
                  <a:pt x="334" y="489"/>
                </a:lnTo>
                <a:lnTo>
                  <a:pt x="318" y="491"/>
                </a:lnTo>
                <a:lnTo>
                  <a:pt x="303" y="493"/>
                </a:lnTo>
                <a:lnTo>
                  <a:pt x="288" y="493"/>
                </a:lnTo>
                <a:lnTo>
                  <a:pt x="274" y="495"/>
                </a:lnTo>
                <a:lnTo>
                  <a:pt x="261" y="495"/>
                </a:lnTo>
                <a:lnTo>
                  <a:pt x="249" y="497"/>
                </a:lnTo>
                <a:lnTo>
                  <a:pt x="238" y="497"/>
                </a:lnTo>
                <a:lnTo>
                  <a:pt x="226" y="497"/>
                </a:lnTo>
                <a:lnTo>
                  <a:pt x="217" y="497"/>
                </a:lnTo>
                <a:lnTo>
                  <a:pt x="199" y="497"/>
                </a:lnTo>
                <a:lnTo>
                  <a:pt x="192" y="495"/>
                </a:lnTo>
                <a:lnTo>
                  <a:pt x="182" y="493"/>
                </a:lnTo>
                <a:lnTo>
                  <a:pt x="174" y="491"/>
                </a:lnTo>
                <a:lnTo>
                  <a:pt x="165" y="489"/>
                </a:lnTo>
                <a:lnTo>
                  <a:pt x="155" y="485"/>
                </a:lnTo>
                <a:lnTo>
                  <a:pt x="148" y="482"/>
                </a:lnTo>
                <a:lnTo>
                  <a:pt x="138" y="478"/>
                </a:lnTo>
                <a:lnTo>
                  <a:pt x="130" y="472"/>
                </a:lnTo>
                <a:lnTo>
                  <a:pt x="121" y="466"/>
                </a:lnTo>
                <a:lnTo>
                  <a:pt x="113" y="461"/>
                </a:lnTo>
                <a:lnTo>
                  <a:pt x="103" y="455"/>
                </a:lnTo>
                <a:lnTo>
                  <a:pt x="96" y="447"/>
                </a:lnTo>
                <a:lnTo>
                  <a:pt x="88" y="439"/>
                </a:lnTo>
                <a:lnTo>
                  <a:pt x="80" y="432"/>
                </a:lnTo>
                <a:lnTo>
                  <a:pt x="69" y="424"/>
                </a:lnTo>
                <a:lnTo>
                  <a:pt x="59" y="418"/>
                </a:lnTo>
                <a:lnTo>
                  <a:pt x="52" y="413"/>
                </a:lnTo>
                <a:lnTo>
                  <a:pt x="44" y="407"/>
                </a:lnTo>
                <a:lnTo>
                  <a:pt x="36" y="401"/>
                </a:lnTo>
                <a:lnTo>
                  <a:pt x="29" y="397"/>
                </a:lnTo>
                <a:lnTo>
                  <a:pt x="23" y="391"/>
                </a:lnTo>
                <a:lnTo>
                  <a:pt x="19" y="388"/>
                </a:lnTo>
                <a:lnTo>
                  <a:pt x="13" y="382"/>
                </a:lnTo>
                <a:lnTo>
                  <a:pt x="9" y="378"/>
                </a:lnTo>
                <a:lnTo>
                  <a:pt x="5" y="374"/>
                </a:lnTo>
                <a:lnTo>
                  <a:pt x="4" y="370"/>
                </a:lnTo>
                <a:lnTo>
                  <a:pt x="2" y="366"/>
                </a:lnTo>
                <a:lnTo>
                  <a:pt x="0" y="363"/>
                </a:lnTo>
                <a:lnTo>
                  <a:pt x="0" y="361"/>
                </a:lnTo>
                <a:lnTo>
                  <a:pt x="0" y="359"/>
                </a:lnTo>
                <a:lnTo>
                  <a:pt x="0" y="351"/>
                </a:lnTo>
                <a:lnTo>
                  <a:pt x="0" y="347"/>
                </a:lnTo>
                <a:lnTo>
                  <a:pt x="2" y="342"/>
                </a:lnTo>
                <a:lnTo>
                  <a:pt x="4" y="336"/>
                </a:lnTo>
                <a:lnTo>
                  <a:pt x="5" y="332"/>
                </a:lnTo>
                <a:lnTo>
                  <a:pt x="9" y="328"/>
                </a:lnTo>
                <a:lnTo>
                  <a:pt x="13" y="324"/>
                </a:lnTo>
                <a:lnTo>
                  <a:pt x="17" y="322"/>
                </a:lnTo>
                <a:lnTo>
                  <a:pt x="21" y="320"/>
                </a:lnTo>
                <a:lnTo>
                  <a:pt x="27" y="317"/>
                </a:lnTo>
                <a:lnTo>
                  <a:pt x="32" y="315"/>
                </a:lnTo>
                <a:lnTo>
                  <a:pt x="38" y="315"/>
                </a:lnTo>
                <a:lnTo>
                  <a:pt x="52" y="313"/>
                </a:lnTo>
                <a:lnTo>
                  <a:pt x="67" y="311"/>
                </a:lnTo>
                <a:lnTo>
                  <a:pt x="117" y="307"/>
                </a:lnTo>
                <a:lnTo>
                  <a:pt x="165" y="303"/>
                </a:lnTo>
                <a:lnTo>
                  <a:pt x="213" y="299"/>
                </a:lnTo>
                <a:lnTo>
                  <a:pt x="259" y="295"/>
                </a:lnTo>
                <a:lnTo>
                  <a:pt x="305" y="290"/>
                </a:lnTo>
                <a:lnTo>
                  <a:pt x="349" y="286"/>
                </a:lnTo>
                <a:lnTo>
                  <a:pt x="391" y="280"/>
                </a:lnTo>
                <a:lnTo>
                  <a:pt x="434" y="276"/>
                </a:lnTo>
                <a:lnTo>
                  <a:pt x="476" y="270"/>
                </a:lnTo>
                <a:lnTo>
                  <a:pt x="516" y="265"/>
                </a:lnTo>
                <a:lnTo>
                  <a:pt x="556" y="259"/>
                </a:lnTo>
                <a:lnTo>
                  <a:pt x="593" y="253"/>
                </a:lnTo>
                <a:lnTo>
                  <a:pt x="631" y="246"/>
                </a:lnTo>
                <a:lnTo>
                  <a:pt x="668" y="240"/>
                </a:lnTo>
                <a:lnTo>
                  <a:pt x="702" y="232"/>
                </a:lnTo>
                <a:lnTo>
                  <a:pt x="737" y="224"/>
                </a:lnTo>
                <a:lnTo>
                  <a:pt x="773" y="219"/>
                </a:lnTo>
                <a:lnTo>
                  <a:pt x="808" y="211"/>
                </a:lnTo>
                <a:lnTo>
                  <a:pt x="844" y="203"/>
                </a:lnTo>
                <a:lnTo>
                  <a:pt x="879" y="196"/>
                </a:lnTo>
                <a:lnTo>
                  <a:pt x="915" y="186"/>
                </a:lnTo>
                <a:lnTo>
                  <a:pt x="950" y="176"/>
                </a:lnTo>
                <a:lnTo>
                  <a:pt x="986" y="167"/>
                </a:lnTo>
                <a:lnTo>
                  <a:pt x="1021" y="157"/>
                </a:lnTo>
                <a:lnTo>
                  <a:pt x="1056" y="146"/>
                </a:lnTo>
                <a:lnTo>
                  <a:pt x="1090" y="134"/>
                </a:lnTo>
                <a:lnTo>
                  <a:pt x="1125" y="123"/>
                </a:lnTo>
                <a:lnTo>
                  <a:pt x="1159" y="109"/>
                </a:lnTo>
                <a:lnTo>
                  <a:pt x="1194" y="96"/>
                </a:lnTo>
                <a:lnTo>
                  <a:pt x="1226" y="82"/>
                </a:lnTo>
                <a:lnTo>
                  <a:pt x="1261" y="67"/>
                </a:lnTo>
                <a:lnTo>
                  <a:pt x="1295" y="54"/>
                </a:lnTo>
                <a:lnTo>
                  <a:pt x="1322" y="40"/>
                </a:lnTo>
                <a:lnTo>
                  <a:pt x="1347" y="31"/>
                </a:lnTo>
                <a:lnTo>
                  <a:pt x="1370" y="21"/>
                </a:lnTo>
                <a:lnTo>
                  <a:pt x="1391" y="13"/>
                </a:lnTo>
                <a:lnTo>
                  <a:pt x="1413" y="8"/>
                </a:lnTo>
                <a:lnTo>
                  <a:pt x="1430" y="4"/>
                </a:lnTo>
                <a:lnTo>
                  <a:pt x="1447" y="0"/>
                </a:lnTo>
                <a:lnTo>
                  <a:pt x="1463" y="0"/>
                </a:lnTo>
                <a:lnTo>
                  <a:pt x="1463" y="0"/>
                </a:lnTo>
                <a:lnTo>
                  <a:pt x="146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163887" y="3470275"/>
            <a:ext cx="1082675" cy="295275"/>
          </a:xfrm>
          <a:custGeom>
            <a:avLst/>
            <a:gdLst/>
            <a:ahLst/>
            <a:cxnLst>
              <a:cxn ang="0">
                <a:pos x="1020" y="0"/>
              </a:cxn>
              <a:cxn ang="0">
                <a:pos x="1058" y="7"/>
              </a:cxn>
              <a:cxn ang="0">
                <a:pos x="1100" y="19"/>
              </a:cxn>
              <a:cxn ang="0">
                <a:pos x="1148" y="38"/>
              </a:cxn>
              <a:cxn ang="0">
                <a:pos x="1202" y="65"/>
              </a:cxn>
              <a:cxn ang="0">
                <a:pos x="1254" y="96"/>
              </a:cxn>
              <a:cxn ang="0">
                <a:pos x="1292" y="128"/>
              </a:cxn>
              <a:cxn ang="0">
                <a:pos x="1323" y="157"/>
              </a:cxn>
              <a:cxn ang="0">
                <a:pos x="1346" y="184"/>
              </a:cxn>
              <a:cxn ang="0">
                <a:pos x="1359" y="209"/>
              </a:cxn>
              <a:cxn ang="0">
                <a:pos x="1363" y="232"/>
              </a:cxn>
              <a:cxn ang="0">
                <a:pos x="1356" y="255"/>
              </a:cxn>
              <a:cxn ang="0">
                <a:pos x="1334" y="268"/>
              </a:cxn>
              <a:cxn ang="0">
                <a:pos x="1265" y="270"/>
              </a:cxn>
              <a:cxn ang="0">
                <a:pos x="1125" y="276"/>
              </a:cxn>
              <a:cxn ang="0">
                <a:pos x="995" y="291"/>
              </a:cxn>
              <a:cxn ang="0">
                <a:pos x="895" y="303"/>
              </a:cxn>
              <a:cxn ang="0">
                <a:pos x="812" y="313"/>
              </a:cxn>
              <a:cxn ang="0">
                <a:pos x="739" y="320"/>
              </a:cxn>
              <a:cxn ang="0">
                <a:pos x="674" y="328"/>
              </a:cxn>
              <a:cxn ang="0">
                <a:pos x="617" y="334"/>
              </a:cxn>
              <a:cxn ang="0">
                <a:pos x="569" y="338"/>
              </a:cxn>
              <a:cxn ang="0">
                <a:pos x="528" y="343"/>
              </a:cxn>
              <a:cxn ang="0">
                <a:pos x="498" y="345"/>
              </a:cxn>
              <a:cxn ang="0">
                <a:pos x="476" y="349"/>
              </a:cxn>
              <a:cxn ang="0">
                <a:pos x="463" y="351"/>
              </a:cxn>
              <a:cxn ang="0">
                <a:pos x="459" y="351"/>
              </a:cxn>
              <a:cxn ang="0">
                <a:pos x="409" y="357"/>
              </a:cxn>
              <a:cxn ang="0">
                <a:pos x="365" y="363"/>
              </a:cxn>
              <a:cxn ang="0">
                <a:pos x="325" y="366"/>
              </a:cxn>
              <a:cxn ang="0">
                <a:pos x="288" y="370"/>
              </a:cxn>
              <a:cxn ang="0">
                <a:pos x="231" y="370"/>
              </a:cxn>
              <a:cxn ang="0">
                <a:pos x="183" y="366"/>
              </a:cxn>
              <a:cxn ang="0">
                <a:pos x="140" y="359"/>
              </a:cxn>
              <a:cxn ang="0">
                <a:pos x="104" y="347"/>
              </a:cxn>
              <a:cxn ang="0">
                <a:pos x="73" y="332"/>
              </a:cxn>
              <a:cxn ang="0">
                <a:pos x="50" y="311"/>
              </a:cxn>
              <a:cxn ang="0">
                <a:pos x="20" y="272"/>
              </a:cxn>
              <a:cxn ang="0">
                <a:pos x="4" y="230"/>
              </a:cxn>
              <a:cxn ang="0">
                <a:pos x="0" y="195"/>
              </a:cxn>
              <a:cxn ang="0">
                <a:pos x="4" y="174"/>
              </a:cxn>
              <a:cxn ang="0">
                <a:pos x="14" y="159"/>
              </a:cxn>
              <a:cxn ang="0">
                <a:pos x="31" y="148"/>
              </a:cxn>
              <a:cxn ang="0">
                <a:pos x="52" y="140"/>
              </a:cxn>
              <a:cxn ang="0">
                <a:pos x="81" y="138"/>
              </a:cxn>
              <a:cxn ang="0">
                <a:pos x="346" y="111"/>
              </a:cxn>
              <a:cxn ang="0">
                <a:pos x="601" y="71"/>
              </a:cxn>
              <a:cxn ang="0">
                <a:pos x="784" y="34"/>
              </a:cxn>
              <a:cxn ang="0">
                <a:pos x="843" y="21"/>
              </a:cxn>
              <a:cxn ang="0">
                <a:pos x="895" y="11"/>
              </a:cxn>
              <a:cxn ang="0">
                <a:pos x="937" y="5"/>
              </a:cxn>
              <a:cxn ang="0">
                <a:pos x="972" y="0"/>
              </a:cxn>
              <a:cxn ang="0">
                <a:pos x="999" y="0"/>
              </a:cxn>
            </a:cxnLst>
            <a:rect l="0" t="0" r="r" b="b"/>
            <a:pathLst>
              <a:path w="1363" h="370">
                <a:moveTo>
                  <a:pt x="999" y="0"/>
                </a:moveTo>
                <a:lnTo>
                  <a:pt x="1008" y="0"/>
                </a:lnTo>
                <a:lnTo>
                  <a:pt x="1020" y="0"/>
                </a:lnTo>
                <a:lnTo>
                  <a:pt x="1031" y="2"/>
                </a:lnTo>
                <a:lnTo>
                  <a:pt x="1045" y="4"/>
                </a:lnTo>
                <a:lnTo>
                  <a:pt x="1058" y="7"/>
                </a:lnTo>
                <a:lnTo>
                  <a:pt x="1071" y="11"/>
                </a:lnTo>
                <a:lnTo>
                  <a:pt x="1085" y="15"/>
                </a:lnTo>
                <a:lnTo>
                  <a:pt x="1100" y="19"/>
                </a:lnTo>
                <a:lnTo>
                  <a:pt x="1116" y="25"/>
                </a:lnTo>
                <a:lnTo>
                  <a:pt x="1131" y="32"/>
                </a:lnTo>
                <a:lnTo>
                  <a:pt x="1148" y="38"/>
                </a:lnTo>
                <a:lnTo>
                  <a:pt x="1166" y="46"/>
                </a:lnTo>
                <a:lnTo>
                  <a:pt x="1183" y="55"/>
                </a:lnTo>
                <a:lnTo>
                  <a:pt x="1202" y="65"/>
                </a:lnTo>
                <a:lnTo>
                  <a:pt x="1219" y="75"/>
                </a:lnTo>
                <a:lnTo>
                  <a:pt x="1240" y="86"/>
                </a:lnTo>
                <a:lnTo>
                  <a:pt x="1254" y="96"/>
                </a:lnTo>
                <a:lnTo>
                  <a:pt x="1267" y="107"/>
                </a:lnTo>
                <a:lnTo>
                  <a:pt x="1281" y="117"/>
                </a:lnTo>
                <a:lnTo>
                  <a:pt x="1292" y="128"/>
                </a:lnTo>
                <a:lnTo>
                  <a:pt x="1304" y="138"/>
                </a:lnTo>
                <a:lnTo>
                  <a:pt x="1313" y="148"/>
                </a:lnTo>
                <a:lnTo>
                  <a:pt x="1323" y="157"/>
                </a:lnTo>
                <a:lnTo>
                  <a:pt x="1333" y="167"/>
                </a:lnTo>
                <a:lnTo>
                  <a:pt x="1338" y="174"/>
                </a:lnTo>
                <a:lnTo>
                  <a:pt x="1346" y="184"/>
                </a:lnTo>
                <a:lnTo>
                  <a:pt x="1352" y="192"/>
                </a:lnTo>
                <a:lnTo>
                  <a:pt x="1356" y="199"/>
                </a:lnTo>
                <a:lnTo>
                  <a:pt x="1359" y="209"/>
                </a:lnTo>
                <a:lnTo>
                  <a:pt x="1361" y="217"/>
                </a:lnTo>
                <a:lnTo>
                  <a:pt x="1363" y="224"/>
                </a:lnTo>
                <a:lnTo>
                  <a:pt x="1363" y="232"/>
                </a:lnTo>
                <a:lnTo>
                  <a:pt x="1363" y="240"/>
                </a:lnTo>
                <a:lnTo>
                  <a:pt x="1359" y="249"/>
                </a:lnTo>
                <a:lnTo>
                  <a:pt x="1356" y="255"/>
                </a:lnTo>
                <a:lnTo>
                  <a:pt x="1350" y="261"/>
                </a:lnTo>
                <a:lnTo>
                  <a:pt x="1344" y="265"/>
                </a:lnTo>
                <a:lnTo>
                  <a:pt x="1334" y="268"/>
                </a:lnTo>
                <a:lnTo>
                  <a:pt x="1325" y="270"/>
                </a:lnTo>
                <a:lnTo>
                  <a:pt x="1313" y="270"/>
                </a:lnTo>
                <a:lnTo>
                  <a:pt x="1265" y="270"/>
                </a:lnTo>
                <a:lnTo>
                  <a:pt x="1217" y="272"/>
                </a:lnTo>
                <a:lnTo>
                  <a:pt x="1171" y="274"/>
                </a:lnTo>
                <a:lnTo>
                  <a:pt x="1125" y="276"/>
                </a:lnTo>
                <a:lnTo>
                  <a:pt x="1079" y="280"/>
                </a:lnTo>
                <a:lnTo>
                  <a:pt x="1037" y="286"/>
                </a:lnTo>
                <a:lnTo>
                  <a:pt x="995" y="291"/>
                </a:lnTo>
                <a:lnTo>
                  <a:pt x="954" y="297"/>
                </a:lnTo>
                <a:lnTo>
                  <a:pt x="924" y="301"/>
                </a:lnTo>
                <a:lnTo>
                  <a:pt x="895" y="303"/>
                </a:lnTo>
                <a:lnTo>
                  <a:pt x="866" y="307"/>
                </a:lnTo>
                <a:lnTo>
                  <a:pt x="839" y="309"/>
                </a:lnTo>
                <a:lnTo>
                  <a:pt x="812" y="313"/>
                </a:lnTo>
                <a:lnTo>
                  <a:pt x="787" y="315"/>
                </a:lnTo>
                <a:lnTo>
                  <a:pt x="762" y="318"/>
                </a:lnTo>
                <a:lnTo>
                  <a:pt x="739" y="320"/>
                </a:lnTo>
                <a:lnTo>
                  <a:pt x="716" y="322"/>
                </a:lnTo>
                <a:lnTo>
                  <a:pt x="693" y="324"/>
                </a:lnTo>
                <a:lnTo>
                  <a:pt x="674" y="328"/>
                </a:lnTo>
                <a:lnTo>
                  <a:pt x="653" y="330"/>
                </a:lnTo>
                <a:lnTo>
                  <a:pt x="634" y="332"/>
                </a:lnTo>
                <a:lnTo>
                  <a:pt x="617" y="334"/>
                </a:lnTo>
                <a:lnTo>
                  <a:pt x="599" y="336"/>
                </a:lnTo>
                <a:lnTo>
                  <a:pt x="584" y="338"/>
                </a:lnTo>
                <a:lnTo>
                  <a:pt x="569" y="338"/>
                </a:lnTo>
                <a:lnTo>
                  <a:pt x="555" y="339"/>
                </a:lnTo>
                <a:lnTo>
                  <a:pt x="542" y="341"/>
                </a:lnTo>
                <a:lnTo>
                  <a:pt x="528" y="343"/>
                </a:lnTo>
                <a:lnTo>
                  <a:pt x="519" y="343"/>
                </a:lnTo>
                <a:lnTo>
                  <a:pt x="507" y="345"/>
                </a:lnTo>
                <a:lnTo>
                  <a:pt x="498" y="345"/>
                </a:lnTo>
                <a:lnTo>
                  <a:pt x="490" y="347"/>
                </a:lnTo>
                <a:lnTo>
                  <a:pt x="482" y="347"/>
                </a:lnTo>
                <a:lnTo>
                  <a:pt x="476" y="349"/>
                </a:lnTo>
                <a:lnTo>
                  <a:pt x="471" y="349"/>
                </a:lnTo>
                <a:lnTo>
                  <a:pt x="467" y="349"/>
                </a:lnTo>
                <a:lnTo>
                  <a:pt x="463" y="351"/>
                </a:lnTo>
                <a:lnTo>
                  <a:pt x="461" y="351"/>
                </a:lnTo>
                <a:lnTo>
                  <a:pt x="459" y="351"/>
                </a:lnTo>
                <a:lnTo>
                  <a:pt x="459" y="351"/>
                </a:lnTo>
                <a:lnTo>
                  <a:pt x="442" y="353"/>
                </a:lnTo>
                <a:lnTo>
                  <a:pt x="425" y="355"/>
                </a:lnTo>
                <a:lnTo>
                  <a:pt x="409" y="357"/>
                </a:lnTo>
                <a:lnTo>
                  <a:pt x="394" y="359"/>
                </a:lnTo>
                <a:lnTo>
                  <a:pt x="378" y="361"/>
                </a:lnTo>
                <a:lnTo>
                  <a:pt x="365" y="363"/>
                </a:lnTo>
                <a:lnTo>
                  <a:pt x="350" y="364"/>
                </a:lnTo>
                <a:lnTo>
                  <a:pt x="336" y="366"/>
                </a:lnTo>
                <a:lnTo>
                  <a:pt x="325" y="366"/>
                </a:lnTo>
                <a:lnTo>
                  <a:pt x="311" y="368"/>
                </a:lnTo>
                <a:lnTo>
                  <a:pt x="300" y="368"/>
                </a:lnTo>
                <a:lnTo>
                  <a:pt x="288" y="370"/>
                </a:lnTo>
                <a:lnTo>
                  <a:pt x="267" y="370"/>
                </a:lnTo>
                <a:lnTo>
                  <a:pt x="248" y="370"/>
                </a:lnTo>
                <a:lnTo>
                  <a:pt x="231" y="370"/>
                </a:lnTo>
                <a:lnTo>
                  <a:pt x="213" y="370"/>
                </a:lnTo>
                <a:lnTo>
                  <a:pt x="198" y="368"/>
                </a:lnTo>
                <a:lnTo>
                  <a:pt x="183" y="366"/>
                </a:lnTo>
                <a:lnTo>
                  <a:pt x="167" y="364"/>
                </a:lnTo>
                <a:lnTo>
                  <a:pt x="154" y="363"/>
                </a:lnTo>
                <a:lnTo>
                  <a:pt x="140" y="359"/>
                </a:lnTo>
                <a:lnTo>
                  <a:pt x="127" y="357"/>
                </a:lnTo>
                <a:lnTo>
                  <a:pt x="115" y="351"/>
                </a:lnTo>
                <a:lnTo>
                  <a:pt x="104" y="347"/>
                </a:lnTo>
                <a:lnTo>
                  <a:pt x="92" y="343"/>
                </a:lnTo>
                <a:lnTo>
                  <a:pt x="83" y="338"/>
                </a:lnTo>
                <a:lnTo>
                  <a:pt x="73" y="332"/>
                </a:lnTo>
                <a:lnTo>
                  <a:pt x="66" y="324"/>
                </a:lnTo>
                <a:lnTo>
                  <a:pt x="56" y="318"/>
                </a:lnTo>
                <a:lnTo>
                  <a:pt x="50" y="311"/>
                </a:lnTo>
                <a:lnTo>
                  <a:pt x="39" y="297"/>
                </a:lnTo>
                <a:lnTo>
                  <a:pt x="29" y="286"/>
                </a:lnTo>
                <a:lnTo>
                  <a:pt x="20" y="272"/>
                </a:lnTo>
                <a:lnTo>
                  <a:pt x="14" y="257"/>
                </a:lnTo>
                <a:lnTo>
                  <a:pt x="8" y="243"/>
                </a:lnTo>
                <a:lnTo>
                  <a:pt x="4" y="230"/>
                </a:lnTo>
                <a:lnTo>
                  <a:pt x="0" y="217"/>
                </a:lnTo>
                <a:lnTo>
                  <a:pt x="0" y="205"/>
                </a:lnTo>
                <a:lnTo>
                  <a:pt x="0" y="195"/>
                </a:lnTo>
                <a:lnTo>
                  <a:pt x="0" y="188"/>
                </a:lnTo>
                <a:lnTo>
                  <a:pt x="2" y="182"/>
                </a:lnTo>
                <a:lnTo>
                  <a:pt x="4" y="174"/>
                </a:lnTo>
                <a:lnTo>
                  <a:pt x="8" y="169"/>
                </a:lnTo>
                <a:lnTo>
                  <a:pt x="10" y="163"/>
                </a:lnTo>
                <a:lnTo>
                  <a:pt x="14" y="159"/>
                </a:lnTo>
                <a:lnTo>
                  <a:pt x="20" y="153"/>
                </a:lnTo>
                <a:lnTo>
                  <a:pt x="25" y="149"/>
                </a:lnTo>
                <a:lnTo>
                  <a:pt x="31" y="148"/>
                </a:lnTo>
                <a:lnTo>
                  <a:pt x="37" y="144"/>
                </a:lnTo>
                <a:lnTo>
                  <a:pt x="44" y="142"/>
                </a:lnTo>
                <a:lnTo>
                  <a:pt x="52" y="140"/>
                </a:lnTo>
                <a:lnTo>
                  <a:pt x="62" y="140"/>
                </a:lnTo>
                <a:lnTo>
                  <a:pt x="69" y="138"/>
                </a:lnTo>
                <a:lnTo>
                  <a:pt x="81" y="138"/>
                </a:lnTo>
                <a:lnTo>
                  <a:pt x="171" y="130"/>
                </a:lnTo>
                <a:lnTo>
                  <a:pt x="259" y="121"/>
                </a:lnTo>
                <a:lnTo>
                  <a:pt x="346" y="111"/>
                </a:lnTo>
                <a:lnTo>
                  <a:pt x="432" y="100"/>
                </a:lnTo>
                <a:lnTo>
                  <a:pt x="519" y="86"/>
                </a:lnTo>
                <a:lnTo>
                  <a:pt x="601" y="71"/>
                </a:lnTo>
                <a:lnTo>
                  <a:pt x="682" y="55"/>
                </a:lnTo>
                <a:lnTo>
                  <a:pt x="762" y="38"/>
                </a:lnTo>
                <a:lnTo>
                  <a:pt x="784" y="34"/>
                </a:lnTo>
                <a:lnTo>
                  <a:pt x="805" y="28"/>
                </a:lnTo>
                <a:lnTo>
                  <a:pt x="824" y="25"/>
                </a:lnTo>
                <a:lnTo>
                  <a:pt x="843" y="21"/>
                </a:lnTo>
                <a:lnTo>
                  <a:pt x="862" y="17"/>
                </a:lnTo>
                <a:lnTo>
                  <a:pt x="880" y="15"/>
                </a:lnTo>
                <a:lnTo>
                  <a:pt x="895" y="11"/>
                </a:lnTo>
                <a:lnTo>
                  <a:pt x="910" y="9"/>
                </a:lnTo>
                <a:lnTo>
                  <a:pt x="924" y="7"/>
                </a:lnTo>
                <a:lnTo>
                  <a:pt x="937" y="5"/>
                </a:lnTo>
                <a:lnTo>
                  <a:pt x="951" y="4"/>
                </a:lnTo>
                <a:lnTo>
                  <a:pt x="962" y="2"/>
                </a:lnTo>
                <a:lnTo>
                  <a:pt x="972" y="0"/>
                </a:lnTo>
                <a:lnTo>
                  <a:pt x="981" y="0"/>
                </a:lnTo>
                <a:lnTo>
                  <a:pt x="991" y="0"/>
                </a:lnTo>
                <a:lnTo>
                  <a:pt x="999" y="0"/>
                </a:lnTo>
                <a:lnTo>
                  <a:pt x="999" y="0"/>
                </a:lnTo>
                <a:lnTo>
                  <a:pt x="99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025775" y="3881438"/>
            <a:ext cx="487362" cy="884237"/>
          </a:xfrm>
          <a:custGeom>
            <a:avLst/>
            <a:gdLst/>
            <a:ahLst/>
            <a:cxnLst>
              <a:cxn ang="0">
                <a:pos x="67" y="2"/>
              </a:cxn>
              <a:cxn ang="0">
                <a:pos x="94" y="8"/>
              </a:cxn>
              <a:cxn ang="0">
                <a:pos x="122" y="19"/>
              </a:cxn>
              <a:cxn ang="0">
                <a:pos x="153" y="37"/>
              </a:cxn>
              <a:cxn ang="0">
                <a:pos x="184" y="58"/>
              </a:cxn>
              <a:cxn ang="0">
                <a:pos x="230" y="92"/>
              </a:cxn>
              <a:cxn ang="0">
                <a:pos x="305" y="150"/>
              </a:cxn>
              <a:cxn ang="0">
                <a:pos x="370" y="205"/>
              </a:cxn>
              <a:cxn ang="0">
                <a:pos x="428" y="263"/>
              </a:cxn>
              <a:cxn ang="0">
                <a:pos x="480" y="323"/>
              </a:cxn>
              <a:cxn ang="0">
                <a:pos x="522" y="386"/>
              </a:cxn>
              <a:cxn ang="0">
                <a:pos x="552" y="465"/>
              </a:cxn>
              <a:cxn ang="0">
                <a:pos x="577" y="555"/>
              </a:cxn>
              <a:cxn ang="0">
                <a:pos x="597" y="655"/>
              </a:cxn>
              <a:cxn ang="0">
                <a:pos x="608" y="766"/>
              </a:cxn>
              <a:cxn ang="0">
                <a:pos x="614" y="887"/>
              </a:cxn>
              <a:cxn ang="0">
                <a:pos x="612" y="973"/>
              </a:cxn>
              <a:cxn ang="0">
                <a:pos x="600" y="1029"/>
              </a:cxn>
              <a:cxn ang="0">
                <a:pos x="577" y="1069"/>
              </a:cxn>
              <a:cxn ang="0">
                <a:pos x="545" y="1098"/>
              </a:cxn>
              <a:cxn ang="0">
                <a:pos x="505" y="1113"/>
              </a:cxn>
              <a:cxn ang="0">
                <a:pos x="464" y="1115"/>
              </a:cxn>
              <a:cxn ang="0">
                <a:pos x="443" y="1110"/>
              </a:cxn>
              <a:cxn ang="0">
                <a:pos x="422" y="1096"/>
              </a:cxn>
              <a:cxn ang="0">
                <a:pos x="399" y="1075"/>
              </a:cxn>
              <a:cxn ang="0">
                <a:pos x="378" y="1046"/>
              </a:cxn>
              <a:cxn ang="0">
                <a:pos x="353" y="1010"/>
              </a:cxn>
              <a:cxn ang="0">
                <a:pos x="330" y="966"/>
              </a:cxn>
              <a:cxn ang="0">
                <a:pos x="305" y="916"/>
              </a:cxn>
              <a:cxn ang="0">
                <a:pos x="280" y="856"/>
              </a:cxn>
              <a:cxn ang="0">
                <a:pos x="251" y="791"/>
              </a:cxn>
              <a:cxn ang="0">
                <a:pos x="222" y="716"/>
              </a:cxn>
              <a:cxn ang="0">
                <a:pos x="192" y="635"/>
              </a:cxn>
              <a:cxn ang="0">
                <a:pos x="161" y="547"/>
              </a:cxn>
              <a:cxn ang="0">
                <a:pos x="126" y="449"/>
              </a:cxn>
              <a:cxn ang="0">
                <a:pos x="92" y="346"/>
              </a:cxn>
              <a:cxn ang="0">
                <a:pos x="55" y="232"/>
              </a:cxn>
              <a:cxn ang="0">
                <a:pos x="25" y="136"/>
              </a:cxn>
              <a:cxn ang="0">
                <a:pos x="9" y="90"/>
              </a:cxn>
              <a:cxn ang="0">
                <a:pos x="2" y="56"/>
              </a:cxn>
              <a:cxn ang="0">
                <a:pos x="7" y="25"/>
              </a:cxn>
              <a:cxn ang="0">
                <a:pos x="25" y="6"/>
              </a:cxn>
              <a:cxn ang="0">
                <a:pos x="50" y="0"/>
              </a:cxn>
            </a:cxnLst>
            <a:rect l="0" t="0" r="r" b="b"/>
            <a:pathLst>
              <a:path w="614" h="1115">
                <a:moveTo>
                  <a:pt x="50" y="0"/>
                </a:moveTo>
                <a:lnTo>
                  <a:pt x="57" y="0"/>
                </a:lnTo>
                <a:lnTo>
                  <a:pt x="67" y="2"/>
                </a:lnTo>
                <a:lnTo>
                  <a:pt x="74" y="4"/>
                </a:lnTo>
                <a:lnTo>
                  <a:pt x="84" y="6"/>
                </a:lnTo>
                <a:lnTo>
                  <a:pt x="94" y="8"/>
                </a:lnTo>
                <a:lnTo>
                  <a:pt x="103" y="12"/>
                </a:lnTo>
                <a:lnTo>
                  <a:pt x="113" y="15"/>
                </a:lnTo>
                <a:lnTo>
                  <a:pt x="122" y="19"/>
                </a:lnTo>
                <a:lnTo>
                  <a:pt x="132" y="25"/>
                </a:lnTo>
                <a:lnTo>
                  <a:pt x="144" y="29"/>
                </a:lnTo>
                <a:lnTo>
                  <a:pt x="153" y="37"/>
                </a:lnTo>
                <a:lnTo>
                  <a:pt x="163" y="42"/>
                </a:lnTo>
                <a:lnTo>
                  <a:pt x="174" y="50"/>
                </a:lnTo>
                <a:lnTo>
                  <a:pt x="184" y="58"/>
                </a:lnTo>
                <a:lnTo>
                  <a:pt x="194" y="65"/>
                </a:lnTo>
                <a:lnTo>
                  <a:pt x="205" y="73"/>
                </a:lnTo>
                <a:lnTo>
                  <a:pt x="230" y="92"/>
                </a:lnTo>
                <a:lnTo>
                  <a:pt x="257" y="111"/>
                </a:lnTo>
                <a:lnTo>
                  <a:pt x="280" y="131"/>
                </a:lnTo>
                <a:lnTo>
                  <a:pt x="305" y="150"/>
                </a:lnTo>
                <a:lnTo>
                  <a:pt x="328" y="167"/>
                </a:lnTo>
                <a:lnTo>
                  <a:pt x="349" y="186"/>
                </a:lnTo>
                <a:lnTo>
                  <a:pt x="370" y="205"/>
                </a:lnTo>
                <a:lnTo>
                  <a:pt x="391" y="225"/>
                </a:lnTo>
                <a:lnTo>
                  <a:pt x="410" y="244"/>
                </a:lnTo>
                <a:lnTo>
                  <a:pt x="428" y="263"/>
                </a:lnTo>
                <a:lnTo>
                  <a:pt x="447" y="284"/>
                </a:lnTo>
                <a:lnTo>
                  <a:pt x="462" y="303"/>
                </a:lnTo>
                <a:lnTo>
                  <a:pt x="480" y="323"/>
                </a:lnTo>
                <a:lnTo>
                  <a:pt x="493" y="344"/>
                </a:lnTo>
                <a:lnTo>
                  <a:pt x="508" y="365"/>
                </a:lnTo>
                <a:lnTo>
                  <a:pt x="522" y="386"/>
                </a:lnTo>
                <a:lnTo>
                  <a:pt x="531" y="411"/>
                </a:lnTo>
                <a:lnTo>
                  <a:pt x="543" y="438"/>
                </a:lnTo>
                <a:lnTo>
                  <a:pt x="552" y="465"/>
                </a:lnTo>
                <a:lnTo>
                  <a:pt x="560" y="493"/>
                </a:lnTo>
                <a:lnTo>
                  <a:pt x="570" y="524"/>
                </a:lnTo>
                <a:lnTo>
                  <a:pt x="577" y="555"/>
                </a:lnTo>
                <a:lnTo>
                  <a:pt x="583" y="587"/>
                </a:lnTo>
                <a:lnTo>
                  <a:pt x="591" y="620"/>
                </a:lnTo>
                <a:lnTo>
                  <a:pt x="597" y="655"/>
                </a:lnTo>
                <a:lnTo>
                  <a:pt x="600" y="691"/>
                </a:lnTo>
                <a:lnTo>
                  <a:pt x="604" y="728"/>
                </a:lnTo>
                <a:lnTo>
                  <a:pt x="608" y="766"/>
                </a:lnTo>
                <a:lnTo>
                  <a:pt x="610" y="804"/>
                </a:lnTo>
                <a:lnTo>
                  <a:pt x="612" y="845"/>
                </a:lnTo>
                <a:lnTo>
                  <a:pt x="614" y="887"/>
                </a:lnTo>
                <a:lnTo>
                  <a:pt x="614" y="929"/>
                </a:lnTo>
                <a:lnTo>
                  <a:pt x="614" y="952"/>
                </a:lnTo>
                <a:lnTo>
                  <a:pt x="612" y="973"/>
                </a:lnTo>
                <a:lnTo>
                  <a:pt x="608" y="994"/>
                </a:lnTo>
                <a:lnTo>
                  <a:pt x="604" y="1012"/>
                </a:lnTo>
                <a:lnTo>
                  <a:pt x="600" y="1029"/>
                </a:lnTo>
                <a:lnTo>
                  <a:pt x="593" y="1044"/>
                </a:lnTo>
                <a:lnTo>
                  <a:pt x="585" y="1058"/>
                </a:lnTo>
                <a:lnTo>
                  <a:pt x="577" y="1069"/>
                </a:lnTo>
                <a:lnTo>
                  <a:pt x="568" y="1081"/>
                </a:lnTo>
                <a:lnTo>
                  <a:pt x="558" y="1090"/>
                </a:lnTo>
                <a:lnTo>
                  <a:pt x="545" y="1098"/>
                </a:lnTo>
                <a:lnTo>
                  <a:pt x="533" y="1104"/>
                </a:lnTo>
                <a:lnTo>
                  <a:pt x="520" y="1110"/>
                </a:lnTo>
                <a:lnTo>
                  <a:pt x="505" y="1113"/>
                </a:lnTo>
                <a:lnTo>
                  <a:pt x="489" y="1115"/>
                </a:lnTo>
                <a:lnTo>
                  <a:pt x="472" y="1115"/>
                </a:lnTo>
                <a:lnTo>
                  <a:pt x="464" y="1115"/>
                </a:lnTo>
                <a:lnTo>
                  <a:pt x="457" y="1113"/>
                </a:lnTo>
                <a:lnTo>
                  <a:pt x="451" y="1112"/>
                </a:lnTo>
                <a:lnTo>
                  <a:pt x="443" y="1110"/>
                </a:lnTo>
                <a:lnTo>
                  <a:pt x="435" y="1106"/>
                </a:lnTo>
                <a:lnTo>
                  <a:pt x="430" y="1102"/>
                </a:lnTo>
                <a:lnTo>
                  <a:pt x="422" y="1096"/>
                </a:lnTo>
                <a:lnTo>
                  <a:pt x="414" y="1090"/>
                </a:lnTo>
                <a:lnTo>
                  <a:pt x="407" y="1083"/>
                </a:lnTo>
                <a:lnTo>
                  <a:pt x="399" y="1075"/>
                </a:lnTo>
                <a:lnTo>
                  <a:pt x="391" y="1067"/>
                </a:lnTo>
                <a:lnTo>
                  <a:pt x="385" y="1058"/>
                </a:lnTo>
                <a:lnTo>
                  <a:pt x="378" y="1046"/>
                </a:lnTo>
                <a:lnTo>
                  <a:pt x="370" y="1035"/>
                </a:lnTo>
                <a:lnTo>
                  <a:pt x="361" y="1023"/>
                </a:lnTo>
                <a:lnTo>
                  <a:pt x="353" y="1010"/>
                </a:lnTo>
                <a:lnTo>
                  <a:pt x="345" y="996"/>
                </a:lnTo>
                <a:lnTo>
                  <a:pt x="337" y="981"/>
                </a:lnTo>
                <a:lnTo>
                  <a:pt x="330" y="966"/>
                </a:lnTo>
                <a:lnTo>
                  <a:pt x="322" y="950"/>
                </a:lnTo>
                <a:lnTo>
                  <a:pt x="314" y="933"/>
                </a:lnTo>
                <a:lnTo>
                  <a:pt x="305" y="916"/>
                </a:lnTo>
                <a:lnTo>
                  <a:pt x="297" y="897"/>
                </a:lnTo>
                <a:lnTo>
                  <a:pt x="288" y="877"/>
                </a:lnTo>
                <a:lnTo>
                  <a:pt x="280" y="856"/>
                </a:lnTo>
                <a:lnTo>
                  <a:pt x="270" y="835"/>
                </a:lnTo>
                <a:lnTo>
                  <a:pt x="261" y="814"/>
                </a:lnTo>
                <a:lnTo>
                  <a:pt x="251" y="791"/>
                </a:lnTo>
                <a:lnTo>
                  <a:pt x="242" y="768"/>
                </a:lnTo>
                <a:lnTo>
                  <a:pt x="232" y="743"/>
                </a:lnTo>
                <a:lnTo>
                  <a:pt x="222" y="716"/>
                </a:lnTo>
                <a:lnTo>
                  <a:pt x="213" y="691"/>
                </a:lnTo>
                <a:lnTo>
                  <a:pt x="203" y="664"/>
                </a:lnTo>
                <a:lnTo>
                  <a:pt x="192" y="635"/>
                </a:lnTo>
                <a:lnTo>
                  <a:pt x="182" y="607"/>
                </a:lnTo>
                <a:lnTo>
                  <a:pt x="170" y="578"/>
                </a:lnTo>
                <a:lnTo>
                  <a:pt x="161" y="547"/>
                </a:lnTo>
                <a:lnTo>
                  <a:pt x="149" y="515"/>
                </a:lnTo>
                <a:lnTo>
                  <a:pt x="138" y="482"/>
                </a:lnTo>
                <a:lnTo>
                  <a:pt x="126" y="449"/>
                </a:lnTo>
                <a:lnTo>
                  <a:pt x="115" y="415"/>
                </a:lnTo>
                <a:lnTo>
                  <a:pt x="103" y="380"/>
                </a:lnTo>
                <a:lnTo>
                  <a:pt x="92" y="346"/>
                </a:lnTo>
                <a:lnTo>
                  <a:pt x="80" y="309"/>
                </a:lnTo>
                <a:lnTo>
                  <a:pt x="69" y="271"/>
                </a:lnTo>
                <a:lnTo>
                  <a:pt x="55" y="232"/>
                </a:lnTo>
                <a:lnTo>
                  <a:pt x="44" y="194"/>
                </a:lnTo>
                <a:lnTo>
                  <a:pt x="32" y="154"/>
                </a:lnTo>
                <a:lnTo>
                  <a:pt x="25" y="136"/>
                </a:lnTo>
                <a:lnTo>
                  <a:pt x="19" y="119"/>
                </a:lnTo>
                <a:lnTo>
                  <a:pt x="13" y="104"/>
                </a:lnTo>
                <a:lnTo>
                  <a:pt x="9" y="90"/>
                </a:lnTo>
                <a:lnTo>
                  <a:pt x="5" y="77"/>
                </a:lnTo>
                <a:lnTo>
                  <a:pt x="2" y="65"/>
                </a:lnTo>
                <a:lnTo>
                  <a:pt x="2" y="56"/>
                </a:lnTo>
                <a:lnTo>
                  <a:pt x="0" y="48"/>
                </a:lnTo>
                <a:lnTo>
                  <a:pt x="3" y="37"/>
                </a:lnTo>
                <a:lnTo>
                  <a:pt x="7" y="25"/>
                </a:lnTo>
                <a:lnTo>
                  <a:pt x="11" y="17"/>
                </a:lnTo>
                <a:lnTo>
                  <a:pt x="19" y="12"/>
                </a:lnTo>
                <a:lnTo>
                  <a:pt x="25" y="6"/>
                </a:lnTo>
                <a:lnTo>
                  <a:pt x="32" y="4"/>
                </a:lnTo>
                <a:lnTo>
                  <a:pt x="40" y="2"/>
                </a:lnTo>
                <a:lnTo>
                  <a:pt x="50" y="0"/>
                </a:lnTo>
                <a:lnTo>
                  <a:pt x="5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3813175" y="3713163"/>
            <a:ext cx="492125" cy="1031875"/>
          </a:xfrm>
          <a:custGeom>
            <a:avLst/>
            <a:gdLst/>
            <a:ahLst/>
            <a:cxnLst>
              <a:cxn ang="0">
                <a:pos x="234" y="2"/>
              </a:cxn>
              <a:cxn ang="0">
                <a:pos x="275" y="10"/>
              </a:cxn>
              <a:cxn ang="0">
                <a:pos x="319" y="25"/>
              </a:cxn>
              <a:cxn ang="0">
                <a:pos x="365" y="46"/>
              </a:cxn>
              <a:cxn ang="0">
                <a:pos x="417" y="75"/>
              </a:cxn>
              <a:cxn ang="0">
                <a:pos x="472" y="113"/>
              </a:cxn>
              <a:cxn ang="0">
                <a:pos x="526" y="153"/>
              </a:cxn>
              <a:cxn ang="0">
                <a:pos x="566" y="192"/>
              </a:cxn>
              <a:cxn ang="0">
                <a:pos x="597" y="228"/>
              </a:cxn>
              <a:cxn ang="0">
                <a:pos x="614" y="263"/>
              </a:cxn>
              <a:cxn ang="0">
                <a:pos x="620" y="297"/>
              </a:cxn>
              <a:cxn ang="0">
                <a:pos x="612" y="326"/>
              </a:cxn>
              <a:cxn ang="0">
                <a:pos x="588" y="368"/>
              </a:cxn>
              <a:cxn ang="0">
                <a:pos x="532" y="474"/>
              </a:cxn>
              <a:cxn ang="0">
                <a:pos x="474" y="616"/>
              </a:cxn>
              <a:cxn ang="0">
                <a:pos x="436" y="714"/>
              </a:cxn>
              <a:cxn ang="0">
                <a:pos x="403" y="783"/>
              </a:cxn>
              <a:cxn ang="0">
                <a:pos x="373" y="846"/>
              </a:cxn>
              <a:cxn ang="0">
                <a:pos x="342" y="906"/>
              </a:cxn>
              <a:cxn ang="0">
                <a:pos x="313" y="960"/>
              </a:cxn>
              <a:cxn ang="0">
                <a:pos x="284" y="1010"/>
              </a:cxn>
              <a:cxn ang="0">
                <a:pos x="257" y="1056"/>
              </a:cxn>
              <a:cxn ang="0">
                <a:pos x="232" y="1096"/>
              </a:cxn>
              <a:cxn ang="0">
                <a:pos x="200" y="1144"/>
              </a:cxn>
              <a:cxn ang="0">
                <a:pos x="156" y="1200"/>
              </a:cxn>
              <a:cxn ang="0">
                <a:pos x="127" y="1234"/>
              </a:cxn>
              <a:cxn ang="0">
                <a:pos x="102" y="1261"/>
              </a:cxn>
              <a:cxn ang="0">
                <a:pos x="83" y="1280"/>
              </a:cxn>
              <a:cxn ang="0">
                <a:pos x="65" y="1294"/>
              </a:cxn>
              <a:cxn ang="0">
                <a:pos x="54" y="1300"/>
              </a:cxn>
              <a:cxn ang="0">
                <a:pos x="29" y="1294"/>
              </a:cxn>
              <a:cxn ang="0">
                <a:pos x="8" y="1280"/>
              </a:cxn>
              <a:cxn ang="0">
                <a:pos x="0" y="1261"/>
              </a:cxn>
              <a:cxn ang="0">
                <a:pos x="29" y="1123"/>
              </a:cxn>
              <a:cxn ang="0">
                <a:pos x="56" y="992"/>
              </a:cxn>
              <a:cxn ang="0">
                <a:pos x="77" y="871"/>
              </a:cxn>
              <a:cxn ang="0">
                <a:pos x="96" y="756"/>
              </a:cxn>
              <a:cxn ang="0">
                <a:pos x="113" y="651"/>
              </a:cxn>
              <a:cxn ang="0">
                <a:pos x="125" y="566"/>
              </a:cxn>
              <a:cxn ang="0">
                <a:pos x="131" y="495"/>
              </a:cxn>
              <a:cxn ang="0">
                <a:pos x="136" y="432"/>
              </a:cxn>
              <a:cxn ang="0">
                <a:pos x="140" y="374"/>
              </a:cxn>
              <a:cxn ang="0">
                <a:pos x="142" y="322"/>
              </a:cxn>
              <a:cxn ang="0">
                <a:pos x="142" y="284"/>
              </a:cxn>
              <a:cxn ang="0">
                <a:pos x="142" y="261"/>
              </a:cxn>
              <a:cxn ang="0">
                <a:pos x="138" y="232"/>
              </a:cxn>
              <a:cxn ang="0">
                <a:pos x="134" y="200"/>
              </a:cxn>
              <a:cxn ang="0">
                <a:pos x="127" y="161"/>
              </a:cxn>
              <a:cxn ang="0">
                <a:pos x="117" y="119"/>
              </a:cxn>
              <a:cxn ang="0">
                <a:pos x="123" y="79"/>
              </a:cxn>
              <a:cxn ang="0">
                <a:pos x="134" y="46"/>
              </a:cxn>
              <a:cxn ang="0">
                <a:pos x="152" y="23"/>
              </a:cxn>
              <a:cxn ang="0">
                <a:pos x="173" y="8"/>
              </a:cxn>
              <a:cxn ang="0">
                <a:pos x="200" y="0"/>
              </a:cxn>
            </a:cxnLst>
            <a:rect l="0" t="0" r="r" b="b"/>
            <a:pathLst>
              <a:path w="620" h="1300">
                <a:moveTo>
                  <a:pt x="211" y="0"/>
                </a:moveTo>
                <a:lnTo>
                  <a:pt x="223" y="0"/>
                </a:lnTo>
                <a:lnTo>
                  <a:pt x="234" y="2"/>
                </a:lnTo>
                <a:lnTo>
                  <a:pt x="248" y="4"/>
                </a:lnTo>
                <a:lnTo>
                  <a:pt x="261" y="6"/>
                </a:lnTo>
                <a:lnTo>
                  <a:pt x="275" y="10"/>
                </a:lnTo>
                <a:lnTo>
                  <a:pt x="288" y="13"/>
                </a:lnTo>
                <a:lnTo>
                  <a:pt x="303" y="19"/>
                </a:lnTo>
                <a:lnTo>
                  <a:pt x="319" y="25"/>
                </a:lnTo>
                <a:lnTo>
                  <a:pt x="334" y="31"/>
                </a:lnTo>
                <a:lnTo>
                  <a:pt x="349" y="38"/>
                </a:lnTo>
                <a:lnTo>
                  <a:pt x="365" y="46"/>
                </a:lnTo>
                <a:lnTo>
                  <a:pt x="382" y="56"/>
                </a:lnTo>
                <a:lnTo>
                  <a:pt x="399" y="65"/>
                </a:lnTo>
                <a:lnTo>
                  <a:pt x="417" y="75"/>
                </a:lnTo>
                <a:lnTo>
                  <a:pt x="434" y="86"/>
                </a:lnTo>
                <a:lnTo>
                  <a:pt x="453" y="100"/>
                </a:lnTo>
                <a:lnTo>
                  <a:pt x="472" y="113"/>
                </a:lnTo>
                <a:lnTo>
                  <a:pt x="492" y="127"/>
                </a:lnTo>
                <a:lnTo>
                  <a:pt x="509" y="140"/>
                </a:lnTo>
                <a:lnTo>
                  <a:pt x="526" y="153"/>
                </a:lnTo>
                <a:lnTo>
                  <a:pt x="541" y="165"/>
                </a:lnTo>
                <a:lnTo>
                  <a:pt x="555" y="178"/>
                </a:lnTo>
                <a:lnTo>
                  <a:pt x="566" y="192"/>
                </a:lnTo>
                <a:lnTo>
                  <a:pt x="578" y="203"/>
                </a:lnTo>
                <a:lnTo>
                  <a:pt x="588" y="217"/>
                </a:lnTo>
                <a:lnTo>
                  <a:pt x="597" y="228"/>
                </a:lnTo>
                <a:lnTo>
                  <a:pt x="603" y="240"/>
                </a:lnTo>
                <a:lnTo>
                  <a:pt x="611" y="251"/>
                </a:lnTo>
                <a:lnTo>
                  <a:pt x="614" y="263"/>
                </a:lnTo>
                <a:lnTo>
                  <a:pt x="618" y="274"/>
                </a:lnTo>
                <a:lnTo>
                  <a:pt x="620" y="286"/>
                </a:lnTo>
                <a:lnTo>
                  <a:pt x="620" y="297"/>
                </a:lnTo>
                <a:lnTo>
                  <a:pt x="620" y="305"/>
                </a:lnTo>
                <a:lnTo>
                  <a:pt x="616" y="315"/>
                </a:lnTo>
                <a:lnTo>
                  <a:pt x="612" y="326"/>
                </a:lnTo>
                <a:lnTo>
                  <a:pt x="607" y="338"/>
                </a:lnTo>
                <a:lnTo>
                  <a:pt x="597" y="353"/>
                </a:lnTo>
                <a:lnTo>
                  <a:pt x="588" y="368"/>
                </a:lnTo>
                <a:lnTo>
                  <a:pt x="578" y="386"/>
                </a:lnTo>
                <a:lnTo>
                  <a:pt x="564" y="405"/>
                </a:lnTo>
                <a:lnTo>
                  <a:pt x="532" y="474"/>
                </a:lnTo>
                <a:lnTo>
                  <a:pt x="503" y="545"/>
                </a:lnTo>
                <a:lnTo>
                  <a:pt x="488" y="580"/>
                </a:lnTo>
                <a:lnTo>
                  <a:pt x="474" y="616"/>
                </a:lnTo>
                <a:lnTo>
                  <a:pt x="461" y="653"/>
                </a:lnTo>
                <a:lnTo>
                  <a:pt x="447" y="689"/>
                </a:lnTo>
                <a:lnTo>
                  <a:pt x="436" y="714"/>
                </a:lnTo>
                <a:lnTo>
                  <a:pt x="424" y="737"/>
                </a:lnTo>
                <a:lnTo>
                  <a:pt x="415" y="760"/>
                </a:lnTo>
                <a:lnTo>
                  <a:pt x="403" y="783"/>
                </a:lnTo>
                <a:lnTo>
                  <a:pt x="394" y="804"/>
                </a:lnTo>
                <a:lnTo>
                  <a:pt x="382" y="825"/>
                </a:lnTo>
                <a:lnTo>
                  <a:pt x="373" y="846"/>
                </a:lnTo>
                <a:lnTo>
                  <a:pt x="363" y="868"/>
                </a:lnTo>
                <a:lnTo>
                  <a:pt x="351" y="887"/>
                </a:lnTo>
                <a:lnTo>
                  <a:pt x="342" y="906"/>
                </a:lnTo>
                <a:lnTo>
                  <a:pt x="332" y="923"/>
                </a:lnTo>
                <a:lnTo>
                  <a:pt x="323" y="942"/>
                </a:lnTo>
                <a:lnTo>
                  <a:pt x="313" y="960"/>
                </a:lnTo>
                <a:lnTo>
                  <a:pt x="303" y="977"/>
                </a:lnTo>
                <a:lnTo>
                  <a:pt x="294" y="994"/>
                </a:lnTo>
                <a:lnTo>
                  <a:pt x="284" y="1010"/>
                </a:lnTo>
                <a:lnTo>
                  <a:pt x="277" y="1025"/>
                </a:lnTo>
                <a:lnTo>
                  <a:pt x="267" y="1040"/>
                </a:lnTo>
                <a:lnTo>
                  <a:pt x="257" y="1056"/>
                </a:lnTo>
                <a:lnTo>
                  <a:pt x="250" y="1069"/>
                </a:lnTo>
                <a:lnTo>
                  <a:pt x="240" y="1083"/>
                </a:lnTo>
                <a:lnTo>
                  <a:pt x="232" y="1096"/>
                </a:lnTo>
                <a:lnTo>
                  <a:pt x="223" y="1108"/>
                </a:lnTo>
                <a:lnTo>
                  <a:pt x="215" y="1121"/>
                </a:lnTo>
                <a:lnTo>
                  <a:pt x="200" y="1144"/>
                </a:lnTo>
                <a:lnTo>
                  <a:pt x="184" y="1163"/>
                </a:lnTo>
                <a:lnTo>
                  <a:pt x="169" y="1182"/>
                </a:lnTo>
                <a:lnTo>
                  <a:pt x="156" y="1200"/>
                </a:lnTo>
                <a:lnTo>
                  <a:pt x="146" y="1213"/>
                </a:lnTo>
                <a:lnTo>
                  <a:pt x="136" y="1225"/>
                </a:lnTo>
                <a:lnTo>
                  <a:pt x="127" y="1234"/>
                </a:lnTo>
                <a:lnTo>
                  <a:pt x="117" y="1244"/>
                </a:lnTo>
                <a:lnTo>
                  <a:pt x="110" y="1253"/>
                </a:lnTo>
                <a:lnTo>
                  <a:pt x="102" y="1261"/>
                </a:lnTo>
                <a:lnTo>
                  <a:pt x="96" y="1269"/>
                </a:lnTo>
                <a:lnTo>
                  <a:pt x="88" y="1275"/>
                </a:lnTo>
                <a:lnTo>
                  <a:pt x="83" y="1280"/>
                </a:lnTo>
                <a:lnTo>
                  <a:pt x="77" y="1286"/>
                </a:lnTo>
                <a:lnTo>
                  <a:pt x="71" y="1290"/>
                </a:lnTo>
                <a:lnTo>
                  <a:pt x="65" y="1294"/>
                </a:lnTo>
                <a:lnTo>
                  <a:pt x="62" y="1296"/>
                </a:lnTo>
                <a:lnTo>
                  <a:pt x="58" y="1298"/>
                </a:lnTo>
                <a:lnTo>
                  <a:pt x="54" y="1300"/>
                </a:lnTo>
                <a:lnTo>
                  <a:pt x="50" y="1300"/>
                </a:lnTo>
                <a:lnTo>
                  <a:pt x="38" y="1298"/>
                </a:lnTo>
                <a:lnTo>
                  <a:pt x="29" y="1294"/>
                </a:lnTo>
                <a:lnTo>
                  <a:pt x="21" y="1290"/>
                </a:lnTo>
                <a:lnTo>
                  <a:pt x="14" y="1284"/>
                </a:lnTo>
                <a:lnTo>
                  <a:pt x="8" y="1280"/>
                </a:lnTo>
                <a:lnTo>
                  <a:pt x="4" y="1275"/>
                </a:lnTo>
                <a:lnTo>
                  <a:pt x="0" y="1267"/>
                </a:lnTo>
                <a:lnTo>
                  <a:pt x="0" y="1261"/>
                </a:lnTo>
                <a:lnTo>
                  <a:pt x="10" y="1213"/>
                </a:lnTo>
                <a:lnTo>
                  <a:pt x="19" y="1167"/>
                </a:lnTo>
                <a:lnTo>
                  <a:pt x="29" y="1123"/>
                </a:lnTo>
                <a:lnTo>
                  <a:pt x="38" y="1079"/>
                </a:lnTo>
                <a:lnTo>
                  <a:pt x="46" y="1035"/>
                </a:lnTo>
                <a:lnTo>
                  <a:pt x="56" y="992"/>
                </a:lnTo>
                <a:lnTo>
                  <a:pt x="63" y="952"/>
                </a:lnTo>
                <a:lnTo>
                  <a:pt x="71" y="912"/>
                </a:lnTo>
                <a:lnTo>
                  <a:pt x="77" y="871"/>
                </a:lnTo>
                <a:lnTo>
                  <a:pt x="85" y="833"/>
                </a:lnTo>
                <a:lnTo>
                  <a:pt x="90" y="795"/>
                </a:lnTo>
                <a:lnTo>
                  <a:pt x="96" y="756"/>
                </a:lnTo>
                <a:lnTo>
                  <a:pt x="102" y="720"/>
                </a:lnTo>
                <a:lnTo>
                  <a:pt x="108" y="685"/>
                </a:lnTo>
                <a:lnTo>
                  <a:pt x="113" y="651"/>
                </a:lnTo>
                <a:lnTo>
                  <a:pt x="117" y="616"/>
                </a:lnTo>
                <a:lnTo>
                  <a:pt x="121" y="591"/>
                </a:lnTo>
                <a:lnTo>
                  <a:pt x="125" y="566"/>
                </a:lnTo>
                <a:lnTo>
                  <a:pt x="127" y="541"/>
                </a:lnTo>
                <a:lnTo>
                  <a:pt x="129" y="518"/>
                </a:lnTo>
                <a:lnTo>
                  <a:pt x="131" y="495"/>
                </a:lnTo>
                <a:lnTo>
                  <a:pt x="134" y="474"/>
                </a:lnTo>
                <a:lnTo>
                  <a:pt x="136" y="451"/>
                </a:lnTo>
                <a:lnTo>
                  <a:pt x="136" y="432"/>
                </a:lnTo>
                <a:lnTo>
                  <a:pt x="138" y="411"/>
                </a:lnTo>
                <a:lnTo>
                  <a:pt x="140" y="392"/>
                </a:lnTo>
                <a:lnTo>
                  <a:pt x="140" y="374"/>
                </a:lnTo>
                <a:lnTo>
                  <a:pt x="142" y="357"/>
                </a:lnTo>
                <a:lnTo>
                  <a:pt x="142" y="340"/>
                </a:lnTo>
                <a:lnTo>
                  <a:pt x="142" y="322"/>
                </a:lnTo>
                <a:lnTo>
                  <a:pt x="142" y="307"/>
                </a:lnTo>
                <a:lnTo>
                  <a:pt x="142" y="292"/>
                </a:lnTo>
                <a:lnTo>
                  <a:pt x="142" y="284"/>
                </a:lnTo>
                <a:lnTo>
                  <a:pt x="142" y="278"/>
                </a:lnTo>
                <a:lnTo>
                  <a:pt x="142" y="271"/>
                </a:lnTo>
                <a:lnTo>
                  <a:pt x="142" y="261"/>
                </a:lnTo>
                <a:lnTo>
                  <a:pt x="140" y="253"/>
                </a:lnTo>
                <a:lnTo>
                  <a:pt x="140" y="244"/>
                </a:lnTo>
                <a:lnTo>
                  <a:pt x="138" y="232"/>
                </a:lnTo>
                <a:lnTo>
                  <a:pt x="136" y="223"/>
                </a:lnTo>
                <a:lnTo>
                  <a:pt x="136" y="211"/>
                </a:lnTo>
                <a:lnTo>
                  <a:pt x="134" y="200"/>
                </a:lnTo>
                <a:lnTo>
                  <a:pt x="131" y="188"/>
                </a:lnTo>
                <a:lnTo>
                  <a:pt x="129" y="175"/>
                </a:lnTo>
                <a:lnTo>
                  <a:pt x="127" y="161"/>
                </a:lnTo>
                <a:lnTo>
                  <a:pt x="125" y="148"/>
                </a:lnTo>
                <a:lnTo>
                  <a:pt x="121" y="132"/>
                </a:lnTo>
                <a:lnTo>
                  <a:pt x="117" y="119"/>
                </a:lnTo>
                <a:lnTo>
                  <a:pt x="119" y="104"/>
                </a:lnTo>
                <a:lnTo>
                  <a:pt x="121" y="90"/>
                </a:lnTo>
                <a:lnTo>
                  <a:pt x="123" y="79"/>
                </a:lnTo>
                <a:lnTo>
                  <a:pt x="127" y="67"/>
                </a:lnTo>
                <a:lnTo>
                  <a:pt x="131" y="56"/>
                </a:lnTo>
                <a:lnTo>
                  <a:pt x="134" y="46"/>
                </a:lnTo>
                <a:lnTo>
                  <a:pt x="140" y="36"/>
                </a:lnTo>
                <a:lnTo>
                  <a:pt x="146" y="29"/>
                </a:lnTo>
                <a:lnTo>
                  <a:pt x="152" y="23"/>
                </a:lnTo>
                <a:lnTo>
                  <a:pt x="159" y="15"/>
                </a:lnTo>
                <a:lnTo>
                  <a:pt x="165" y="11"/>
                </a:lnTo>
                <a:lnTo>
                  <a:pt x="173" y="8"/>
                </a:lnTo>
                <a:lnTo>
                  <a:pt x="182" y="4"/>
                </a:lnTo>
                <a:lnTo>
                  <a:pt x="190" y="2"/>
                </a:lnTo>
                <a:lnTo>
                  <a:pt x="200" y="0"/>
                </a:lnTo>
                <a:lnTo>
                  <a:pt x="211" y="0"/>
                </a:lnTo>
                <a:lnTo>
                  <a:pt x="21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2455862" y="4460875"/>
            <a:ext cx="2205038" cy="788988"/>
          </a:xfrm>
          <a:custGeom>
            <a:avLst/>
            <a:gdLst/>
            <a:ahLst/>
            <a:cxnLst>
              <a:cxn ang="0">
                <a:pos x="126" y="465"/>
              </a:cxn>
              <a:cxn ang="0">
                <a:pos x="159" y="471"/>
              </a:cxn>
              <a:cxn ang="0">
                <a:pos x="199" y="477"/>
              </a:cxn>
              <a:cxn ang="0">
                <a:pos x="251" y="486"/>
              </a:cxn>
              <a:cxn ang="0">
                <a:pos x="311" y="494"/>
              </a:cxn>
              <a:cxn ang="0">
                <a:pos x="357" y="500"/>
              </a:cxn>
              <a:cxn ang="0">
                <a:pos x="391" y="503"/>
              </a:cxn>
              <a:cxn ang="0">
                <a:pos x="422" y="503"/>
              </a:cxn>
              <a:cxn ang="0">
                <a:pos x="487" y="500"/>
              </a:cxn>
              <a:cxn ang="0">
                <a:pos x="572" y="492"/>
              </a:cxn>
              <a:cxn ang="0">
                <a:pos x="679" y="478"/>
              </a:cxn>
              <a:cxn ang="0">
                <a:pos x="846" y="448"/>
              </a:cxn>
              <a:cxn ang="0">
                <a:pos x="1125" y="381"/>
              </a:cxn>
              <a:cxn ang="0">
                <a:pos x="1382" y="319"/>
              </a:cxn>
              <a:cxn ang="0">
                <a:pos x="1616" y="262"/>
              </a:cxn>
              <a:cxn ang="0">
                <a:pos x="1829" y="208"/>
              </a:cxn>
              <a:cxn ang="0">
                <a:pos x="2019" y="158"/>
              </a:cxn>
              <a:cxn ang="0">
                <a:pos x="2188" y="112"/>
              </a:cxn>
              <a:cxn ang="0">
                <a:pos x="2334" y="70"/>
              </a:cxn>
              <a:cxn ang="0">
                <a:pos x="2443" y="35"/>
              </a:cxn>
              <a:cxn ang="0">
                <a:pos x="2497" y="18"/>
              </a:cxn>
              <a:cxn ang="0">
                <a:pos x="2543" y="6"/>
              </a:cxn>
              <a:cxn ang="0">
                <a:pos x="2580" y="0"/>
              </a:cxn>
              <a:cxn ang="0">
                <a:pos x="2643" y="0"/>
              </a:cxn>
              <a:cxn ang="0">
                <a:pos x="2710" y="14"/>
              </a:cxn>
              <a:cxn ang="0">
                <a:pos x="2752" y="37"/>
              </a:cxn>
              <a:cxn ang="0">
                <a:pos x="2774" y="71"/>
              </a:cxn>
              <a:cxn ang="0">
                <a:pos x="2774" y="114"/>
              </a:cxn>
              <a:cxn ang="0">
                <a:pos x="2749" y="156"/>
              </a:cxn>
              <a:cxn ang="0">
                <a:pos x="2699" y="194"/>
              </a:cxn>
              <a:cxn ang="0">
                <a:pos x="2624" y="229"/>
              </a:cxn>
              <a:cxn ang="0">
                <a:pos x="2415" y="300"/>
              </a:cxn>
              <a:cxn ang="0">
                <a:pos x="2117" y="400"/>
              </a:cxn>
              <a:cxn ang="0">
                <a:pos x="1864" y="482"/>
              </a:cxn>
              <a:cxn ang="0">
                <a:pos x="1651" y="553"/>
              </a:cxn>
              <a:cxn ang="0">
                <a:pos x="1480" y="609"/>
              </a:cxn>
              <a:cxn ang="0">
                <a:pos x="1353" y="649"/>
              </a:cxn>
              <a:cxn ang="0">
                <a:pos x="1269" y="678"/>
              </a:cxn>
              <a:cxn ang="0">
                <a:pos x="1226" y="693"/>
              </a:cxn>
              <a:cxn ang="0">
                <a:pos x="1150" y="722"/>
              </a:cxn>
              <a:cxn ang="0">
                <a:pos x="1013" y="774"/>
              </a:cxn>
              <a:cxn ang="0">
                <a:pos x="764" y="882"/>
              </a:cxn>
              <a:cxn ang="0">
                <a:pos x="656" y="939"/>
              </a:cxn>
              <a:cxn ang="0">
                <a:pos x="599" y="970"/>
              </a:cxn>
              <a:cxn ang="0">
                <a:pos x="549" y="987"/>
              </a:cxn>
              <a:cxn ang="0">
                <a:pos x="510" y="995"/>
              </a:cxn>
              <a:cxn ang="0">
                <a:pos x="457" y="989"/>
              </a:cxn>
              <a:cxn ang="0">
                <a:pos x="389" y="962"/>
              </a:cxn>
              <a:cxn ang="0">
                <a:pos x="313" y="912"/>
              </a:cxn>
              <a:cxn ang="0">
                <a:pos x="226" y="843"/>
              </a:cxn>
              <a:cxn ang="0">
                <a:pos x="134" y="749"/>
              </a:cxn>
              <a:cxn ang="0">
                <a:pos x="65" y="665"/>
              </a:cxn>
              <a:cxn ang="0">
                <a:pos x="19" y="601"/>
              </a:cxn>
              <a:cxn ang="0">
                <a:pos x="0" y="553"/>
              </a:cxn>
              <a:cxn ang="0">
                <a:pos x="2" y="517"/>
              </a:cxn>
              <a:cxn ang="0">
                <a:pos x="17" y="490"/>
              </a:cxn>
              <a:cxn ang="0">
                <a:pos x="46" y="473"/>
              </a:cxn>
              <a:cxn ang="0">
                <a:pos x="86" y="465"/>
              </a:cxn>
            </a:cxnLst>
            <a:rect l="0" t="0" r="r" b="b"/>
            <a:pathLst>
              <a:path w="2777" h="995">
                <a:moveTo>
                  <a:pt x="98" y="465"/>
                </a:moveTo>
                <a:lnTo>
                  <a:pt x="109" y="465"/>
                </a:lnTo>
                <a:lnTo>
                  <a:pt x="121" y="465"/>
                </a:lnTo>
                <a:lnTo>
                  <a:pt x="126" y="465"/>
                </a:lnTo>
                <a:lnTo>
                  <a:pt x="134" y="467"/>
                </a:lnTo>
                <a:lnTo>
                  <a:pt x="142" y="467"/>
                </a:lnTo>
                <a:lnTo>
                  <a:pt x="149" y="469"/>
                </a:lnTo>
                <a:lnTo>
                  <a:pt x="159" y="471"/>
                </a:lnTo>
                <a:lnTo>
                  <a:pt x="169" y="471"/>
                </a:lnTo>
                <a:lnTo>
                  <a:pt x="178" y="473"/>
                </a:lnTo>
                <a:lnTo>
                  <a:pt x="188" y="475"/>
                </a:lnTo>
                <a:lnTo>
                  <a:pt x="199" y="477"/>
                </a:lnTo>
                <a:lnTo>
                  <a:pt x="211" y="478"/>
                </a:lnTo>
                <a:lnTo>
                  <a:pt x="222" y="482"/>
                </a:lnTo>
                <a:lnTo>
                  <a:pt x="234" y="484"/>
                </a:lnTo>
                <a:lnTo>
                  <a:pt x="251" y="486"/>
                </a:lnTo>
                <a:lnTo>
                  <a:pt x="268" y="488"/>
                </a:lnTo>
                <a:lnTo>
                  <a:pt x="284" y="490"/>
                </a:lnTo>
                <a:lnTo>
                  <a:pt x="297" y="492"/>
                </a:lnTo>
                <a:lnTo>
                  <a:pt x="311" y="494"/>
                </a:lnTo>
                <a:lnTo>
                  <a:pt x="324" y="496"/>
                </a:lnTo>
                <a:lnTo>
                  <a:pt x="336" y="498"/>
                </a:lnTo>
                <a:lnTo>
                  <a:pt x="347" y="500"/>
                </a:lnTo>
                <a:lnTo>
                  <a:pt x="357" y="500"/>
                </a:lnTo>
                <a:lnTo>
                  <a:pt x="366" y="501"/>
                </a:lnTo>
                <a:lnTo>
                  <a:pt x="376" y="501"/>
                </a:lnTo>
                <a:lnTo>
                  <a:pt x="384" y="503"/>
                </a:lnTo>
                <a:lnTo>
                  <a:pt x="391" y="503"/>
                </a:lnTo>
                <a:lnTo>
                  <a:pt x="397" y="503"/>
                </a:lnTo>
                <a:lnTo>
                  <a:pt x="403" y="503"/>
                </a:lnTo>
                <a:lnTo>
                  <a:pt x="409" y="503"/>
                </a:lnTo>
                <a:lnTo>
                  <a:pt x="422" y="503"/>
                </a:lnTo>
                <a:lnTo>
                  <a:pt x="435" y="503"/>
                </a:lnTo>
                <a:lnTo>
                  <a:pt x="453" y="503"/>
                </a:lnTo>
                <a:lnTo>
                  <a:pt x="468" y="501"/>
                </a:lnTo>
                <a:lnTo>
                  <a:pt x="487" y="500"/>
                </a:lnTo>
                <a:lnTo>
                  <a:pt x="506" y="498"/>
                </a:lnTo>
                <a:lnTo>
                  <a:pt x="528" y="496"/>
                </a:lnTo>
                <a:lnTo>
                  <a:pt x="549" y="494"/>
                </a:lnTo>
                <a:lnTo>
                  <a:pt x="572" y="492"/>
                </a:lnTo>
                <a:lnTo>
                  <a:pt x="597" y="488"/>
                </a:lnTo>
                <a:lnTo>
                  <a:pt x="624" y="486"/>
                </a:lnTo>
                <a:lnTo>
                  <a:pt x="650" y="482"/>
                </a:lnTo>
                <a:lnTo>
                  <a:pt x="679" y="478"/>
                </a:lnTo>
                <a:lnTo>
                  <a:pt x="710" y="473"/>
                </a:lnTo>
                <a:lnTo>
                  <a:pt x="741" y="469"/>
                </a:lnTo>
                <a:lnTo>
                  <a:pt x="773" y="465"/>
                </a:lnTo>
                <a:lnTo>
                  <a:pt x="846" y="448"/>
                </a:lnTo>
                <a:lnTo>
                  <a:pt x="919" y="430"/>
                </a:lnTo>
                <a:lnTo>
                  <a:pt x="988" y="413"/>
                </a:lnTo>
                <a:lnTo>
                  <a:pt x="1057" y="398"/>
                </a:lnTo>
                <a:lnTo>
                  <a:pt x="1125" y="381"/>
                </a:lnTo>
                <a:lnTo>
                  <a:pt x="1192" y="365"/>
                </a:lnTo>
                <a:lnTo>
                  <a:pt x="1257" y="350"/>
                </a:lnTo>
                <a:lnTo>
                  <a:pt x="1320" y="334"/>
                </a:lnTo>
                <a:lnTo>
                  <a:pt x="1382" y="319"/>
                </a:lnTo>
                <a:lnTo>
                  <a:pt x="1443" y="306"/>
                </a:lnTo>
                <a:lnTo>
                  <a:pt x="1503" y="290"/>
                </a:lnTo>
                <a:lnTo>
                  <a:pt x="1560" y="277"/>
                </a:lnTo>
                <a:lnTo>
                  <a:pt x="1616" y="262"/>
                </a:lnTo>
                <a:lnTo>
                  <a:pt x="1672" y="248"/>
                </a:lnTo>
                <a:lnTo>
                  <a:pt x="1725" y="235"/>
                </a:lnTo>
                <a:lnTo>
                  <a:pt x="1777" y="221"/>
                </a:lnTo>
                <a:lnTo>
                  <a:pt x="1829" y="208"/>
                </a:lnTo>
                <a:lnTo>
                  <a:pt x="1879" y="194"/>
                </a:lnTo>
                <a:lnTo>
                  <a:pt x="1927" y="183"/>
                </a:lnTo>
                <a:lnTo>
                  <a:pt x="1975" y="169"/>
                </a:lnTo>
                <a:lnTo>
                  <a:pt x="2019" y="158"/>
                </a:lnTo>
                <a:lnTo>
                  <a:pt x="2063" y="146"/>
                </a:lnTo>
                <a:lnTo>
                  <a:pt x="2107" y="135"/>
                </a:lnTo>
                <a:lnTo>
                  <a:pt x="2148" y="123"/>
                </a:lnTo>
                <a:lnTo>
                  <a:pt x="2188" y="112"/>
                </a:lnTo>
                <a:lnTo>
                  <a:pt x="2226" y="100"/>
                </a:lnTo>
                <a:lnTo>
                  <a:pt x="2263" y="91"/>
                </a:lnTo>
                <a:lnTo>
                  <a:pt x="2299" y="79"/>
                </a:lnTo>
                <a:lnTo>
                  <a:pt x="2334" y="70"/>
                </a:lnTo>
                <a:lnTo>
                  <a:pt x="2367" y="58"/>
                </a:lnTo>
                <a:lnTo>
                  <a:pt x="2399" y="48"/>
                </a:lnTo>
                <a:lnTo>
                  <a:pt x="2430" y="39"/>
                </a:lnTo>
                <a:lnTo>
                  <a:pt x="2443" y="35"/>
                </a:lnTo>
                <a:lnTo>
                  <a:pt x="2459" y="29"/>
                </a:lnTo>
                <a:lnTo>
                  <a:pt x="2472" y="25"/>
                </a:lnTo>
                <a:lnTo>
                  <a:pt x="2486" y="22"/>
                </a:lnTo>
                <a:lnTo>
                  <a:pt x="2497" y="18"/>
                </a:lnTo>
                <a:lnTo>
                  <a:pt x="2511" y="16"/>
                </a:lnTo>
                <a:lnTo>
                  <a:pt x="2522" y="12"/>
                </a:lnTo>
                <a:lnTo>
                  <a:pt x="2532" y="10"/>
                </a:lnTo>
                <a:lnTo>
                  <a:pt x="2543" y="6"/>
                </a:lnTo>
                <a:lnTo>
                  <a:pt x="2553" y="4"/>
                </a:lnTo>
                <a:lnTo>
                  <a:pt x="2562" y="4"/>
                </a:lnTo>
                <a:lnTo>
                  <a:pt x="2572" y="2"/>
                </a:lnTo>
                <a:lnTo>
                  <a:pt x="2580" y="0"/>
                </a:lnTo>
                <a:lnTo>
                  <a:pt x="2587" y="0"/>
                </a:lnTo>
                <a:lnTo>
                  <a:pt x="2603" y="0"/>
                </a:lnTo>
                <a:lnTo>
                  <a:pt x="2624" y="0"/>
                </a:lnTo>
                <a:lnTo>
                  <a:pt x="2643" y="0"/>
                </a:lnTo>
                <a:lnTo>
                  <a:pt x="2662" y="2"/>
                </a:lnTo>
                <a:lnTo>
                  <a:pt x="2680" y="6"/>
                </a:lnTo>
                <a:lnTo>
                  <a:pt x="2695" y="8"/>
                </a:lnTo>
                <a:lnTo>
                  <a:pt x="2710" y="14"/>
                </a:lnTo>
                <a:lnTo>
                  <a:pt x="2722" y="18"/>
                </a:lnTo>
                <a:lnTo>
                  <a:pt x="2733" y="23"/>
                </a:lnTo>
                <a:lnTo>
                  <a:pt x="2743" y="29"/>
                </a:lnTo>
                <a:lnTo>
                  <a:pt x="2752" y="37"/>
                </a:lnTo>
                <a:lnTo>
                  <a:pt x="2760" y="45"/>
                </a:lnTo>
                <a:lnTo>
                  <a:pt x="2766" y="52"/>
                </a:lnTo>
                <a:lnTo>
                  <a:pt x="2770" y="62"/>
                </a:lnTo>
                <a:lnTo>
                  <a:pt x="2774" y="71"/>
                </a:lnTo>
                <a:lnTo>
                  <a:pt x="2776" y="81"/>
                </a:lnTo>
                <a:lnTo>
                  <a:pt x="2777" y="93"/>
                </a:lnTo>
                <a:lnTo>
                  <a:pt x="2776" y="104"/>
                </a:lnTo>
                <a:lnTo>
                  <a:pt x="2774" y="114"/>
                </a:lnTo>
                <a:lnTo>
                  <a:pt x="2770" y="125"/>
                </a:lnTo>
                <a:lnTo>
                  <a:pt x="2764" y="135"/>
                </a:lnTo>
                <a:lnTo>
                  <a:pt x="2756" y="146"/>
                </a:lnTo>
                <a:lnTo>
                  <a:pt x="2749" y="156"/>
                </a:lnTo>
                <a:lnTo>
                  <a:pt x="2737" y="166"/>
                </a:lnTo>
                <a:lnTo>
                  <a:pt x="2726" y="175"/>
                </a:lnTo>
                <a:lnTo>
                  <a:pt x="2712" y="185"/>
                </a:lnTo>
                <a:lnTo>
                  <a:pt x="2699" y="194"/>
                </a:lnTo>
                <a:lnTo>
                  <a:pt x="2681" y="204"/>
                </a:lnTo>
                <a:lnTo>
                  <a:pt x="2664" y="212"/>
                </a:lnTo>
                <a:lnTo>
                  <a:pt x="2645" y="221"/>
                </a:lnTo>
                <a:lnTo>
                  <a:pt x="2624" y="229"/>
                </a:lnTo>
                <a:lnTo>
                  <a:pt x="2601" y="237"/>
                </a:lnTo>
                <a:lnTo>
                  <a:pt x="2578" y="246"/>
                </a:lnTo>
                <a:lnTo>
                  <a:pt x="2495" y="273"/>
                </a:lnTo>
                <a:lnTo>
                  <a:pt x="2415" y="300"/>
                </a:lnTo>
                <a:lnTo>
                  <a:pt x="2336" y="327"/>
                </a:lnTo>
                <a:lnTo>
                  <a:pt x="2261" y="352"/>
                </a:lnTo>
                <a:lnTo>
                  <a:pt x="2188" y="377"/>
                </a:lnTo>
                <a:lnTo>
                  <a:pt x="2117" y="400"/>
                </a:lnTo>
                <a:lnTo>
                  <a:pt x="2050" y="421"/>
                </a:lnTo>
                <a:lnTo>
                  <a:pt x="1985" y="444"/>
                </a:lnTo>
                <a:lnTo>
                  <a:pt x="1923" y="463"/>
                </a:lnTo>
                <a:lnTo>
                  <a:pt x="1864" y="482"/>
                </a:lnTo>
                <a:lnTo>
                  <a:pt x="1806" y="501"/>
                </a:lnTo>
                <a:lnTo>
                  <a:pt x="1750" y="519"/>
                </a:lnTo>
                <a:lnTo>
                  <a:pt x="1700" y="536"/>
                </a:lnTo>
                <a:lnTo>
                  <a:pt x="1651" y="553"/>
                </a:lnTo>
                <a:lnTo>
                  <a:pt x="1605" y="569"/>
                </a:lnTo>
                <a:lnTo>
                  <a:pt x="1560" y="582"/>
                </a:lnTo>
                <a:lnTo>
                  <a:pt x="1520" y="596"/>
                </a:lnTo>
                <a:lnTo>
                  <a:pt x="1480" y="609"/>
                </a:lnTo>
                <a:lnTo>
                  <a:pt x="1445" y="620"/>
                </a:lnTo>
                <a:lnTo>
                  <a:pt x="1411" y="630"/>
                </a:lnTo>
                <a:lnTo>
                  <a:pt x="1382" y="642"/>
                </a:lnTo>
                <a:lnTo>
                  <a:pt x="1353" y="649"/>
                </a:lnTo>
                <a:lnTo>
                  <a:pt x="1328" y="659"/>
                </a:lnTo>
                <a:lnTo>
                  <a:pt x="1305" y="667"/>
                </a:lnTo>
                <a:lnTo>
                  <a:pt x="1286" y="672"/>
                </a:lnTo>
                <a:lnTo>
                  <a:pt x="1269" y="678"/>
                </a:lnTo>
                <a:lnTo>
                  <a:pt x="1253" y="684"/>
                </a:lnTo>
                <a:lnTo>
                  <a:pt x="1242" y="688"/>
                </a:lnTo>
                <a:lnTo>
                  <a:pt x="1232" y="692"/>
                </a:lnTo>
                <a:lnTo>
                  <a:pt x="1226" y="693"/>
                </a:lnTo>
                <a:lnTo>
                  <a:pt x="1221" y="695"/>
                </a:lnTo>
                <a:lnTo>
                  <a:pt x="1221" y="697"/>
                </a:lnTo>
                <a:lnTo>
                  <a:pt x="1184" y="709"/>
                </a:lnTo>
                <a:lnTo>
                  <a:pt x="1150" y="722"/>
                </a:lnTo>
                <a:lnTo>
                  <a:pt x="1115" y="736"/>
                </a:lnTo>
                <a:lnTo>
                  <a:pt x="1080" y="747"/>
                </a:lnTo>
                <a:lnTo>
                  <a:pt x="1048" y="761"/>
                </a:lnTo>
                <a:lnTo>
                  <a:pt x="1013" y="774"/>
                </a:lnTo>
                <a:lnTo>
                  <a:pt x="950" y="801"/>
                </a:lnTo>
                <a:lnTo>
                  <a:pt x="887" y="826"/>
                </a:lnTo>
                <a:lnTo>
                  <a:pt x="825" y="853"/>
                </a:lnTo>
                <a:lnTo>
                  <a:pt x="764" y="882"/>
                </a:lnTo>
                <a:lnTo>
                  <a:pt x="706" y="908"/>
                </a:lnTo>
                <a:lnTo>
                  <a:pt x="689" y="920"/>
                </a:lnTo>
                <a:lnTo>
                  <a:pt x="672" y="930"/>
                </a:lnTo>
                <a:lnTo>
                  <a:pt x="656" y="939"/>
                </a:lnTo>
                <a:lnTo>
                  <a:pt x="641" y="947"/>
                </a:lnTo>
                <a:lnTo>
                  <a:pt x="625" y="956"/>
                </a:lnTo>
                <a:lnTo>
                  <a:pt x="612" y="962"/>
                </a:lnTo>
                <a:lnTo>
                  <a:pt x="599" y="970"/>
                </a:lnTo>
                <a:lnTo>
                  <a:pt x="585" y="974"/>
                </a:lnTo>
                <a:lnTo>
                  <a:pt x="572" y="979"/>
                </a:lnTo>
                <a:lnTo>
                  <a:pt x="560" y="983"/>
                </a:lnTo>
                <a:lnTo>
                  <a:pt x="549" y="987"/>
                </a:lnTo>
                <a:lnTo>
                  <a:pt x="539" y="989"/>
                </a:lnTo>
                <a:lnTo>
                  <a:pt x="528" y="993"/>
                </a:lnTo>
                <a:lnTo>
                  <a:pt x="518" y="993"/>
                </a:lnTo>
                <a:lnTo>
                  <a:pt x="510" y="995"/>
                </a:lnTo>
                <a:lnTo>
                  <a:pt x="501" y="995"/>
                </a:lnTo>
                <a:lnTo>
                  <a:pt x="487" y="995"/>
                </a:lnTo>
                <a:lnTo>
                  <a:pt x="472" y="993"/>
                </a:lnTo>
                <a:lnTo>
                  <a:pt x="457" y="989"/>
                </a:lnTo>
                <a:lnTo>
                  <a:pt x="441" y="983"/>
                </a:lnTo>
                <a:lnTo>
                  <a:pt x="424" y="978"/>
                </a:lnTo>
                <a:lnTo>
                  <a:pt x="407" y="970"/>
                </a:lnTo>
                <a:lnTo>
                  <a:pt x="389" y="962"/>
                </a:lnTo>
                <a:lnTo>
                  <a:pt x="370" y="951"/>
                </a:lnTo>
                <a:lnTo>
                  <a:pt x="351" y="939"/>
                </a:lnTo>
                <a:lnTo>
                  <a:pt x="332" y="928"/>
                </a:lnTo>
                <a:lnTo>
                  <a:pt x="313" y="912"/>
                </a:lnTo>
                <a:lnTo>
                  <a:pt x="291" y="897"/>
                </a:lnTo>
                <a:lnTo>
                  <a:pt x="270" y="880"/>
                </a:lnTo>
                <a:lnTo>
                  <a:pt x="249" y="862"/>
                </a:lnTo>
                <a:lnTo>
                  <a:pt x="226" y="843"/>
                </a:lnTo>
                <a:lnTo>
                  <a:pt x="203" y="822"/>
                </a:lnTo>
                <a:lnTo>
                  <a:pt x="178" y="797"/>
                </a:lnTo>
                <a:lnTo>
                  <a:pt x="155" y="772"/>
                </a:lnTo>
                <a:lnTo>
                  <a:pt x="134" y="749"/>
                </a:lnTo>
                <a:lnTo>
                  <a:pt x="115" y="726"/>
                </a:lnTo>
                <a:lnTo>
                  <a:pt x="96" y="705"/>
                </a:lnTo>
                <a:lnTo>
                  <a:pt x="80" y="684"/>
                </a:lnTo>
                <a:lnTo>
                  <a:pt x="65" y="665"/>
                </a:lnTo>
                <a:lnTo>
                  <a:pt x="50" y="647"/>
                </a:lnTo>
                <a:lnTo>
                  <a:pt x="38" y="630"/>
                </a:lnTo>
                <a:lnTo>
                  <a:pt x="28" y="615"/>
                </a:lnTo>
                <a:lnTo>
                  <a:pt x="19" y="601"/>
                </a:lnTo>
                <a:lnTo>
                  <a:pt x="11" y="588"/>
                </a:lnTo>
                <a:lnTo>
                  <a:pt x="5" y="574"/>
                </a:lnTo>
                <a:lnTo>
                  <a:pt x="2" y="563"/>
                </a:lnTo>
                <a:lnTo>
                  <a:pt x="0" y="553"/>
                </a:lnTo>
                <a:lnTo>
                  <a:pt x="0" y="544"/>
                </a:lnTo>
                <a:lnTo>
                  <a:pt x="0" y="534"/>
                </a:lnTo>
                <a:lnTo>
                  <a:pt x="0" y="525"/>
                </a:lnTo>
                <a:lnTo>
                  <a:pt x="2" y="517"/>
                </a:lnTo>
                <a:lnTo>
                  <a:pt x="5" y="509"/>
                </a:lnTo>
                <a:lnTo>
                  <a:pt x="7" y="501"/>
                </a:lnTo>
                <a:lnTo>
                  <a:pt x="13" y="496"/>
                </a:lnTo>
                <a:lnTo>
                  <a:pt x="17" y="490"/>
                </a:lnTo>
                <a:lnTo>
                  <a:pt x="23" y="484"/>
                </a:lnTo>
                <a:lnTo>
                  <a:pt x="28" y="478"/>
                </a:lnTo>
                <a:lnTo>
                  <a:pt x="36" y="475"/>
                </a:lnTo>
                <a:lnTo>
                  <a:pt x="46" y="473"/>
                </a:lnTo>
                <a:lnTo>
                  <a:pt x="53" y="469"/>
                </a:lnTo>
                <a:lnTo>
                  <a:pt x="63" y="467"/>
                </a:lnTo>
                <a:lnTo>
                  <a:pt x="75" y="465"/>
                </a:lnTo>
                <a:lnTo>
                  <a:pt x="86" y="465"/>
                </a:lnTo>
                <a:lnTo>
                  <a:pt x="98" y="465"/>
                </a:lnTo>
                <a:lnTo>
                  <a:pt x="98" y="465"/>
                </a:lnTo>
                <a:lnTo>
                  <a:pt x="98" y="465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521200" y="1706563"/>
            <a:ext cx="2165350" cy="495300"/>
          </a:xfrm>
          <a:custGeom>
            <a:avLst/>
            <a:gdLst/>
            <a:ahLst/>
            <a:cxnLst>
              <a:cxn ang="0">
                <a:pos x="2294" y="0"/>
              </a:cxn>
              <a:cxn ang="0">
                <a:pos x="2319" y="6"/>
              </a:cxn>
              <a:cxn ang="0">
                <a:pos x="2355" y="17"/>
              </a:cxn>
              <a:cxn ang="0">
                <a:pos x="2401" y="34"/>
              </a:cxn>
              <a:cxn ang="0">
                <a:pos x="2457" y="55"/>
              </a:cxn>
              <a:cxn ang="0">
                <a:pos x="2526" y="90"/>
              </a:cxn>
              <a:cxn ang="0">
                <a:pos x="2599" y="144"/>
              </a:cxn>
              <a:cxn ang="0">
                <a:pos x="2655" y="192"/>
              </a:cxn>
              <a:cxn ang="0">
                <a:pos x="2695" y="234"/>
              </a:cxn>
              <a:cxn ang="0">
                <a:pos x="2720" y="272"/>
              </a:cxn>
              <a:cxn ang="0">
                <a:pos x="2728" y="305"/>
              </a:cxn>
              <a:cxn ang="0">
                <a:pos x="2716" y="332"/>
              </a:cxn>
              <a:cxn ang="0">
                <a:pos x="2693" y="353"/>
              </a:cxn>
              <a:cxn ang="0">
                <a:pos x="2653" y="370"/>
              </a:cxn>
              <a:cxn ang="0">
                <a:pos x="2601" y="382"/>
              </a:cxn>
              <a:cxn ang="0">
                <a:pos x="2536" y="389"/>
              </a:cxn>
              <a:cxn ang="0">
                <a:pos x="2394" y="393"/>
              </a:cxn>
              <a:cxn ang="0">
                <a:pos x="2211" y="403"/>
              </a:cxn>
              <a:cxn ang="0">
                <a:pos x="2019" y="414"/>
              </a:cxn>
              <a:cxn ang="0">
                <a:pos x="1818" y="430"/>
              </a:cxn>
              <a:cxn ang="0">
                <a:pos x="1608" y="449"/>
              </a:cxn>
              <a:cxn ang="0">
                <a:pos x="1420" y="468"/>
              </a:cxn>
              <a:cxn ang="0">
                <a:pos x="1282" y="484"/>
              </a:cxn>
              <a:cxn ang="0">
                <a:pos x="1128" y="505"/>
              </a:cxn>
              <a:cxn ang="0">
                <a:pos x="960" y="530"/>
              </a:cxn>
              <a:cxn ang="0">
                <a:pos x="775" y="560"/>
              </a:cxn>
              <a:cxn ang="0">
                <a:pos x="576" y="597"/>
              </a:cxn>
              <a:cxn ang="0">
                <a:pos x="541" y="606"/>
              </a:cxn>
              <a:cxn ang="0">
                <a:pos x="510" y="614"/>
              </a:cxn>
              <a:cxn ang="0">
                <a:pos x="485" y="618"/>
              </a:cxn>
              <a:cxn ang="0">
                <a:pos x="464" y="622"/>
              </a:cxn>
              <a:cxn ang="0">
                <a:pos x="451" y="622"/>
              </a:cxn>
              <a:cxn ang="0">
                <a:pos x="411" y="622"/>
              </a:cxn>
              <a:cxn ang="0">
                <a:pos x="357" y="616"/>
              </a:cxn>
              <a:cxn ang="0">
                <a:pos x="303" y="603"/>
              </a:cxn>
              <a:cxn ang="0">
                <a:pos x="249" y="585"/>
              </a:cxn>
              <a:cxn ang="0">
                <a:pos x="196" y="562"/>
              </a:cxn>
              <a:cxn ang="0">
                <a:pos x="142" y="533"/>
              </a:cxn>
              <a:cxn ang="0">
                <a:pos x="92" y="508"/>
              </a:cxn>
              <a:cxn ang="0">
                <a:pos x="52" y="482"/>
              </a:cxn>
              <a:cxn ang="0">
                <a:pos x="23" y="457"/>
              </a:cxn>
              <a:cxn ang="0">
                <a:pos x="5" y="430"/>
              </a:cxn>
              <a:cxn ang="0">
                <a:pos x="0" y="405"/>
              </a:cxn>
              <a:cxn ang="0">
                <a:pos x="4" y="393"/>
              </a:cxn>
              <a:cxn ang="0">
                <a:pos x="17" y="382"/>
              </a:cxn>
              <a:cxn ang="0">
                <a:pos x="40" y="370"/>
              </a:cxn>
              <a:cxn ang="0">
                <a:pos x="71" y="359"/>
              </a:cxn>
              <a:cxn ang="0">
                <a:pos x="109" y="347"/>
              </a:cxn>
              <a:cxn ang="0">
                <a:pos x="399" y="307"/>
              </a:cxn>
              <a:cxn ang="0">
                <a:pos x="787" y="251"/>
              </a:cxn>
              <a:cxn ang="0">
                <a:pos x="1146" y="196"/>
              </a:cxn>
              <a:cxn ang="0">
                <a:pos x="1478" y="144"/>
              </a:cxn>
              <a:cxn ang="0">
                <a:pos x="1779" y="92"/>
              </a:cxn>
              <a:cxn ang="0">
                <a:pos x="1996" y="52"/>
              </a:cxn>
              <a:cxn ang="0">
                <a:pos x="2079" y="32"/>
              </a:cxn>
              <a:cxn ang="0">
                <a:pos x="2150" y="17"/>
              </a:cxn>
              <a:cxn ang="0">
                <a:pos x="2205" y="7"/>
              </a:cxn>
              <a:cxn ang="0">
                <a:pos x="2250" y="2"/>
              </a:cxn>
              <a:cxn ang="0">
                <a:pos x="2282" y="0"/>
              </a:cxn>
            </a:cxnLst>
            <a:rect l="0" t="0" r="r" b="b"/>
            <a:pathLst>
              <a:path w="2728" h="624">
                <a:moveTo>
                  <a:pt x="2282" y="0"/>
                </a:moveTo>
                <a:lnTo>
                  <a:pt x="2286" y="0"/>
                </a:lnTo>
                <a:lnTo>
                  <a:pt x="2294" y="0"/>
                </a:lnTo>
                <a:lnTo>
                  <a:pt x="2299" y="2"/>
                </a:lnTo>
                <a:lnTo>
                  <a:pt x="2309" y="4"/>
                </a:lnTo>
                <a:lnTo>
                  <a:pt x="2319" y="6"/>
                </a:lnTo>
                <a:lnTo>
                  <a:pt x="2330" y="9"/>
                </a:lnTo>
                <a:lnTo>
                  <a:pt x="2342" y="13"/>
                </a:lnTo>
                <a:lnTo>
                  <a:pt x="2355" y="17"/>
                </a:lnTo>
                <a:lnTo>
                  <a:pt x="2369" y="23"/>
                </a:lnTo>
                <a:lnTo>
                  <a:pt x="2384" y="29"/>
                </a:lnTo>
                <a:lnTo>
                  <a:pt x="2401" y="34"/>
                </a:lnTo>
                <a:lnTo>
                  <a:pt x="2419" y="40"/>
                </a:lnTo>
                <a:lnTo>
                  <a:pt x="2436" y="48"/>
                </a:lnTo>
                <a:lnTo>
                  <a:pt x="2457" y="55"/>
                </a:lnTo>
                <a:lnTo>
                  <a:pt x="2476" y="63"/>
                </a:lnTo>
                <a:lnTo>
                  <a:pt x="2499" y="73"/>
                </a:lnTo>
                <a:lnTo>
                  <a:pt x="2526" y="90"/>
                </a:lnTo>
                <a:lnTo>
                  <a:pt x="2553" y="109"/>
                </a:lnTo>
                <a:lnTo>
                  <a:pt x="2576" y="126"/>
                </a:lnTo>
                <a:lnTo>
                  <a:pt x="2599" y="144"/>
                </a:lnTo>
                <a:lnTo>
                  <a:pt x="2620" y="159"/>
                </a:lnTo>
                <a:lnTo>
                  <a:pt x="2639" y="176"/>
                </a:lnTo>
                <a:lnTo>
                  <a:pt x="2655" y="192"/>
                </a:lnTo>
                <a:lnTo>
                  <a:pt x="2670" y="205"/>
                </a:lnTo>
                <a:lnTo>
                  <a:pt x="2683" y="221"/>
                </a:lnTo>
                <a:lnTo>
                  <a:pt x="2695" y="234"/>
                </a:lnTo>
                <a:lnTo>
                  <a:pt x="2705" y="247"/>
                </a:lnTo>
                <a:lnTo>
                  <a:pt x="2714" y="259"/>
                </a:lnTo>
                <a:lnTo>
                  <a:pt x="2720" y="272"/>
                </a:lnTo>
                <a:lnTo>
                  <a:pt x="2724" y="284"/>
                </a:lnTo>
                <a:lnTo>
                  <a:pt x="2728" y="293"/>
                </a:lnTo>
                <a:lnTo>
                  <a:pt x="2728" y="305"/>
                </a:lnTo>
                <a:lnTo>
                  <a:pt x="2726" y="315"/>
                </a:lnTo>
                <a:lnTo>
                  <a:pt x="2722" y="322"/>
                </a:lnTo>
                <a:lnTo>
                  <a:pt x="2716" y="332"/>
                </a:lnTo>
                <a:lnTo>
                  <a:pt x="2710" y="340"/>
                </a:lnTo>
                <a:lnTo>
                  <a:pt x="2703" y="347"/>
                </a:lnTo>
                <a:lnTo>
                  <a:pt x="2693" y="353"/>
                </a:lnTo>
                <a:lnTo>
                  <a:pt x="2681" y="359"/>
                </a:lnTo>
                <a:lnTo>
                  <a:pt x="2668" y="364"/>
                </a:lnTo>
                <a:lnTo>
                  <a:pt x="2653" y="370"/>
                </a:lnTo>
                <a:lnTo>
                  <a:pt x="2637" y="374"/>
                </a:lnTo>
                <a:lnTo>
                  <a:pt x="2620" y="378"/>
                </a:lnTo>
                <a:lnTo>
                  <a:pt x="2601" y="382"/>
                </a:lnTo>
                <a:lnTo>
                  <a:pt x="2582" y="384"/>
                </a:lnTo>
                <a:lnTo>
                  <a:pt x="2559" y="388"/>
                </a:lnTo>
                <a:lnTo>
                  <a:pt x="2536" y="389"/>
                </a:lnTo>
                <a:lnTo>
                  <a:pt x="2511" y="391"/>
                </a:lnTo>
                <a:lnTo>
                  <a:pt x="2453" y="391"/>
                </a:lnTo>
                <a:lnTo>
                  <a:pt x="2394" y="393"/>
                </a:lnTo>
                <a:lnTo>
                  <a:pt x="2334" y="397"/>
                </a:lnTo>
                <a:lnTo>
                  <a:pt x="2275" y="399"/>
                </a:lnTo>
                <a:lnTo>
                  <a:pt x="2211" y="403"/>
                </a:lnTo>
                <a:lnTo>
                  <a:pt x="2148" y="407"/>
                </a:lnTo>
                <a:lnTo>
                  <a:pt x="2084" y="411"/>
                </a:lnTo>
                <a:lnTo>
                  <a:pt x="2019" y="414"/>
                </a:lnTo>
                <a:lnTo>
                  <a:pt x="1954" y="418"/>
                </a:lnTo>
                <a:lnTo>
                  <a:pt x="1887" y="424"/>
                </a:lnTo>
                <a:lnTo>
                  <a:pt x="1818" y="430"/>
                </a:lnTo>
                <a:lnTo>
                  <a:pt x="1749" y="436"/>
                </a:lnTo>
                <a:lnTo>
                  <a:pt x="1679" y="443"/>
                </a:lnTo>
                <a:lnTo>
                  <a:pt x="1608" y="449"/>
                </a:lnTo>
                <a:lnTo>
                  <a:pt x="1535" y="457"/>
                </a:lnTo>
                <a:lnTo>
                  <a:pt x="1463" y="464"/>
                </a:lnTo>
                <a:lnTo>
                  <a:pt x="1420" y="468"/>
                </a:lnTo>
                <a:lnTo>
                  <a:pt x="1376" y="472"/>
                </a:lnTo>
                <a:lnTo>
                  <a:pt x="1330" y="478"/>
                </a:lnTo>
                <a:lnTo>
                  <a:pt x="1282" y="484"/>
                </a:lnTo>
                <a:lnTo>
                  <a:pt x="1232" y="489"/>
                </a:lnTo>
                <a:lnTo>
                  <a:pt x="1180" y="497"/>
                </a:lnTo>
                <a:lnTo>
                  <a:pt x="1128" y="505"/>
                </a:lnTo>
                <a:lnTo>
                  <a:pt x="1073" y="512"/>
                </a:lnTo>
                <a:lnTo>
                  <a:pt x="1017" y="520"/>
                </a:lnTo>
                <a:lnTo>
                  <a:pt x="960" y="530"/>
                </a:lnTo>
                <a:lnTo>
                  <a:pt x="898" y="539"/>
                </a:lnTo>
                <a:lnTo>
                  <a:pt x="837" y="551"/>
                </a:lnTo>
                <a:lnTo>
                  <a:pt x="775" y="560"/>
                </a:lnTo>
                <a:lnTo>
                  <a:pt x="710" y="572"/>
                </a:lnTo>
                <a:lnTo>
                  <a:pt x="645" y="583"/>
                </a:lnTo>
                <a:lnTo>
                  <a:pt x="576" y="597"/>
                </a:lnTo>
                <a:lnTo>
                  <a:pt x="564" y="601"/>
                </a:lnTo>
                <a:lnTo>
                  <a:pt x="553" y="603"/>
                </a:lnTo>
                <a:lnTo>
                  <a:pt x="541" y="606"/>
                </a:lnTo>
                <a:lnTo>
                  <a:pt x="530" y="608"/>
                </a:lnTo>
                <a:lnTo>
                  <a:pt x="520" y="612"/>
                </a:lnTo>
                <a:lnTo>
                  <a:pt x="510" y="614"/>
                </a:lnTo>
                <a:lnTo>
                  <a:pt x="501" y="616"/>
                </a:lnTo>
                <a:lnTo>
                  <a:pt x="493" y="618"/>
                </a:lnTo>
                <a:lnTo>
                  <a:pt x="485" y="618"/>
                </a:lnTo>
                <a:lnTo>
                  <a:pt x="478" y="620"/>
                </a:lnTo>
                <a:lnTo>
                  <a:pt x="470" y="620"/>
                </a:lnTo>
                <a:lnTo>
                  <a:pt x="464" y="622"/>
                </a:lnTo>
                <a:lnTo>
                  <a:pt x="459" y="622"/>
                </a:lnTo>
                <a:lnTo>
                  <a:pt x="455" y="622"/>
                </a:lnTo>
                <a:lnTo>
                  <a:pt x="451" y="622"/>
                </a:lnTo>
                <a:lnTo>
                  <a:pt x="447" y="624"/>
                </a:lnTo>
                <a:lnTo>
                  <a:pt x="428" y="622"/>
                </a:lnTo>
                <a:lnTo>
                  <a:pt x="411" y="622"/>
                </a:lnTo>
                <a:lnTo>
                  <a:pt x="393" y="620"/>
                </a:lnTo>
                <a:lnTo>
                  <a:pt x="376" y="618"/>
                </a:lnTo>
                <a:lnTo>
                  <a:pt x="357" y="616"/>
                </a:lnTo>
                <a:lnTo>
                  <a:pt x="340" y="612"/>
                </a:lnTo>
                <a:lnTo>
                  <a:pt x="322" y="608"/>
                </a:lnTo>
                <a:lnTo>
                  <a:pt x="303" y="603"/>
                </a:lnTo>
                <a:lnTo>
                  <a:pt x="286" y="599"/>
                </a:lnTo>
                <a:lnTo>
                  <a:pt x="267" y="591"/>
                </a:lnTo>
                <a:lnTo>
                  <a:pt x="249" y="585"/>
                </a:lnTo>
                <a:lnTo>
                  <a:pt x="232" y="578"/>
                </a:lnTo>
                <a:lnTo>
                  <a:pt x="213" y="570"/>
                </a:lnTo>
                <a:lnTo>
                  <a:pt x="196" y="562"/>
                </a:lnTo>
                <a:lnTo>
                  <a:pt x="178" y="553"/>
                </a:lnTo>
                <a:lnTo>
                  <a:pt x="161" y="543"/>
                </a:lnTo>
                <a:lnTo>
                  <a:pt x="142" y="533"/>
                </a:lnTo>
                <a:lnTo>
                  <a:pt x="125" y="526"/>
                </a:lnTo>
                <a:lnTo>
                  <a:pt x="107" y="516"/>
                </a:lnTo>
                <a:lnTo>
                  <a:pt x="92" y="508"/>
                </a:lnTo>
                <a:lnTo>
                  <a:pt x="77" y="499"/>
                </a:lnTo>
                <a:lnTo>
                  <a:pt x="63" y="491"/>
                </a:lnTo>
                <a:lnTo>
                  <a:pt x="52" y="482"/>
                </a:lnTo>
                <a:lnTo>
                  <a:pt x="40" y="474"/>
                </a:lnTo>
                <a:lnTo>
                  <a:pt x="32" y="464"/>
                </a:lnTo>
                <a:lnTo>
                  <a:pt x="23" y="457"/>
                </a:lnTo>
                <a:lnTo>
                  <a:pt x="15" y="447"/>
                </a:lnTo>
                <a:lnTo>
                  <a:pt x="9" y="439"/>
                </a:lnTo>
                <a:lnTo>
                  <a:pt x="5" y="430"/>
                </a:lnTo>
                <a:lnTo>
                  <a:pt x="2" y="422"/>
                </a:lnTo>
                <a:lnTo>
                  <a:pt x="0" y="412"/>
                </a:lnTo>
                <a:lnTo>
                  <a:pt x="0" y="405"/>
                </a:lnTo>
                <a:lnTo>
                  <a:pt x="0" y="401"/>
                </a:lnTo>
                <a:lnTo>
                  <a:pt x="2" y="397"/>
                </a:lnTo>
                <a:lnTo>
                  <a:pt x="4" y="393"/>
                </a:lnTo>
                <a:lnTo>
                  <a:pt x="7" y="389"/>
                </a:lnTo>
                <a:lnTo>
                  <a:pt x="13" y="386"/>
                </a:lnTo>
                <a:lnTo>
                  <a:pt x="17" y="382"/>
                </a:lnTo>
                <a:lnTo>
                  <a:pt x="25" y="378"/>
                </a:lnTo>
                <a:lnTo>
                  <a:pt x="32" y="374"/>
                </a:lnTo>
                <a:lnTo>
                  <a:pt x="40" y="370"/>
                </a:lnTo>
                <a:lnTo>
                  <a:pt x="50" y="366"/>
                </a:lnTo>
                <a:lnTo>
                  <a:pt x="59" y="363"/>
                </a:lnTo>
                <a:lnTo>
                  <a:pt x="71" y="359"/>
                </a:lnTo>
                <a:lnTo>
                  <a:pt x="82" y="355"/>
                </a:lnTo>
                <a:lnTo>
                  <a:pt x="96" y="351"/>
                </a:lnTo>
                <a:lnTo>
                  <a:pt x="109" y="347"/>
                </a:lnTo>
                <a:lnTo>
                  <a:pt x="125" y="343"/>
                </a:lnTo>
                <a:lnTo>
                  <a:pt x="263" y="324"/>
                </a:lnTo>
                <a:lnTo>
                  <a:pt x="399" y="307"/>
                </a:lnTo>
                <a:lnTo>
                  <a:pt x="531" y="288"/>
                </a:lnTo>
                <a:lnTo>
                  <a:pt x="660" y="269"/>
                </a:lnTo>
                <a:lnTo>
                  <a:pt x="787" y="251"/>
                </a:lnTo>
                <a:lnTo>
                  <a:pt x="910" y="232"/>
                </a:lnTo>
                <a:lnTo>
                  <a:pt x="1031" y="215"/>
                </a:lnTo>
                <a:lnTo>
                  <a:pt x="1146" y="196"/>
                </a:lnTo>
                <a:lnTo>
                  <a:pt x="1261" y="178"/>
                </a:lnTo>
                <a:lnTo>
                  <a:pt x="1370" y="161"/>
                </a:lnTo>
                <a:lnTo>
                  <a:pt x="1478" y="144"/>
                </a:lnTo>
                <a:lnTo>
                  <a:pt x="1582" y="126"/>
                </a:lnTo>
                <a:lnTo>
                  <a:pt x="1681" y="109"/>
                </a:lnTo>
                <a:lnTo>
                  <a:pt x="1779" y="92"/>
                </a:lnTo>
                <a:lnTo>
                  <a:pt x="1873" y="75"/>
                </a:lnTo>
                <a:lnTo>
                  <a:pt x="1965" y="59"/>
                </a:lnTo>
                <a:lnTo>
                  <a:pt x="1996" y="52"/>
                </a:lnTo>
                <a:lnTo>
                  <a:pt x="2025" y="44"/>
                </a:lnTo>
                <a:lnTo>
                  <a:pt x="2052" y="38"/>
                </a:lnTo>
                <a:lnTo>
                  <a:pt x="2079" y="32"/>
                </a:lnTo>
                <a:lnTo>
                  <a:pt x="2104" y="27"/>
                </a:lnTo>
                <a:lnTo>
                  <a:pt x="2127" y="23"/>
                </a:lnTo>
                <a:lnTo>
                  <a:pt x="2150" y="17"/>
                </a:lnTo>
                <a:lnTo>
                  <a:pt x="2169" y="13"/>
                </a:lnTo>
                <a:lnTo>
                  <a:pt x="2188" y="9"/>
                </a:lnTo>
                <a:lnTo>
                  <a:pt x="2205" y="7"/>
                </a:lnTo>
                <a:lnTo>
                  <a:pt x="2223" y="4"/>
                </a:lnTo>
                <a:lnTo>
                  <a:pt x="2236" y="2"/>
                </a:lnTo>
                <a:lnTo>
                  <a:pt x="2250" y="2"/>
                </a:lnTo>
                <a:lnTo>
                  <a:pt x="2261" y="0"/>
                </a:lnTo>
                <a:lnTo>
                  <a:pt x="2273" y="0"/>
                </a:lnTo>
                <a:lnTo>
                  <a:pt x="2282" y="0"/>
                </a:lnTo>
                <a:lnTo>
                  <a:pt x="228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5053012" y="2068513"/>
            <a:ext cx="571500" cy="801687"/>
          </a:xfrm>
          <a:custGeom>
            <a:avLst/>
            <a:gdLst/>
            <a:ahLst/>
            <a:cxnLst>
              <a:cxn ang="0">
                <a:pos x="334" y="2"/>
              </a:cxn>
              <a:cxn ang="0">
                <a:pos x="372" y="9"/>
              </a:cxn>
              <a:cxn ang="0">
                <a:pos x="416" y="25"/>
              </a:cxn>
              <a:cxn ang="0">
                <a:pos x="464" y="46"/>
              </a:cxn>
              <a:cxn ang="0">
                <a:pos x="514" y="76"/>
              </a:cxn>
              <a:cxn ang="0">
                <a:pos x="572" y="113"/>
              </a:cxn>
              <a:cxn ang="0">
                <a:pos x="624" y="153"/>
              </a:cxn>
              <a:cxn ang="0">
                <a:pos x="666" y="192"/>
              </a:cxn>
              <a:cxn ang="0">
                <a:pos x="695" y="228"/>
              </a:cxn>
              <a:cxn ang="0">
                <a:pos x="712" y="265"/>
              </a:cxn>
              <a:cxn ang="0">
                <a:pos x="720" y="299"/>
              </a:cxn>
              <a:cxn ang="0">
                <a:pos x="716" y="307"/>
              </a:cxn>
              <a:cxn ang="0">
                <a:pos x="708" y="318"/>
              </a:cxn>
              <a:cxn ang="0">
                <a:pos x="697" y="332"/>
              </a:cxn>
              <a:cxn ang="0">
                <a:pos x="666" y="359"/>
              </a:cxn>
              <a:cxn ang="0">
                <a:pos x="618" y="426"/>
              </a:cxn>
              <a:cxn ang="0">
                <a:pos x="547" y="528"/>
              </a:cxn>
              <a:cxn ang="0">
                <a:pos x="489" y="610"/>
              </a:cxn>
              <a:cxn ang="0">
                <a:pos x="416" y="702"/>
              </a:cxn>
              <a:cxn ang="0">
                <a:pos x="349" y="781"/>
              </a:cxn>
              <a:cxn ang="0">
                <a:pos x="286" y="848"/>
              </a:cxn>
              <a:cxn ang="0">
                <a:pos x="226" y="902"/>
              </a:cxn>
              <a:cxn ang="0">
                <a:pos x="172" y="942"/>
              </a:cxn>
              <a:cxn ang="0">
                <a:pos x="140" y="965"/>
              </a:cxn>
              <a:cxn ang="0">
                <a:pos x="111" y="984"/>
              </a:cxn>
              <a:cxn ang="0">
                <a:pos x="88" y="996"/>
              </a:cxn>
              <a:cxn ang="0">
                <a:pos x="67" y="1006"/>
              </a:cxn>
              <a:cxn ang="0">
                <a:pos x="53" y="1007"/>
              </a:cxn>
              <a:cxn ang="0">
                <a:pos x="28" y="1002"/>
              </a:cxn>
              <a:cxn ang="0">
                <a:pos x="7" y="988"/>
              </a:cxn>
              <a:cxn ang="0">
                <a:pos x="0" y="969"/>
              </a:cxn>
              <a:cxn ang="0">
                <a:pos x="46" y="871"/>
              </a:cxn>
              <a:cxn ang="0">
                <a:pos x="88" y="781"/>
              </a:cxn>
              <a:cxn ang="0">
                <a:pos x="126" y="695"/>
              </a:cxn>
              <a:cxn ang="0">
                <a:pos x="161" y="616"/>
              </a:cxn>
              <a:cxn ang="0">
                <a:pos x="190" y="541"/>
              </a:cxn>
              <a:cxn ang="0">
                <a:pos x="209" y="481"/>
              </a:cxn>
              <a:cxn ang="0">
                <a:pos x="220" y="432"/>
              </a:cxn>
              <a:cxn ang="0">
                <a:pos x="230" y="387"/>
              </a:cxn>
              <a:cxn ang="0">
                <a:pos x="238" y="347"/>
              </a:cxn>
              <a:cxn ang="0">
                <a:pos x="240" y="313"/>
              </a:cxn>
              <a:cxn ang="0">
                <a:pos x="242" y="286"/>
              </a:cxn>
              <a:cxn ang="0">
                <a:pos x="240" y="263"/>
              </a:cxn>
              <a:cxn ang="0">
                <a:pos x="238" y="234"/>
              </a:cxn>
              <a:cxn ang="0">
                <a:pos x="232" y="199"/>
              </a:cxn>
              <a:cxn ang="0">
                <a:pos x="224" y="163"/>
              </a:cxn>
              <a:cxn ang="0">
                <a:pos x="217" y="119"/>
              </a:cxn>
              <a:cxn ang="0">
                <a:pos x="222" y="78"/>
              </a:cxn>
              <a:cxn ang="0">
                <a:pos x="234" y="46"/>
              </a:cxn>
              <a:cxn ang="0">
                <a:pos x="251" y="23"/>
              </a:cxn>
              <a:cxn ang="0">
                <a:pos x="272" y="7"/>
              </a:cxn>
              <a:cxn ang="0">
                <a:pos x="299" y="0"/>
              </a:cxn>
            </a:cxnLst>
            <a:rect l="0" t="0" r="r" b="b"/>
            <a:pathLst>
              <a:path w="720" h="1009">
                <a:moveTo>
                  <a:pt x="309" y="0"/>
                </a:moveTo>
                <a:lnTo>
                  <a:pt x="320" y="0"/>
                </a:lnTo>
                <a:lnTo>
                  <a:pt x="334" y="2"/>
                </a:lnTo>
                <a:lnTo>
                  <a:pt x="345" y="3"/>
                </a:lnTo>
                <a:lnTo>
                  <a:pt x="359" y="5"/>
                </a:lnTo>
                <a:lnTo>
                  <a:pt x="372" y="9"/>
                </a:lnTo>
                <a:lnTo>
                  <a:pt x="387" y="13"/>
                </a:lnTo>
                <a:lnTo>
                  <a:pt x="401" y="19"/>
                </a:lnTo>
                <a:lnTo>
                  <a:pt x="416" y="25"/>
                </a:lnTo>
                <a:lnTo>
                  <a:pt x="432" y="30"/>
                </a:lnTo>
                <a:lnTo>
                  <a:pt x="447" y="38"/>
                </a:lnTo>
                <a:lnTo>
                  <a:pt x="464" y="46"/>
                </a:lnTo>
                <a:lnTo>
                  <a:pt x="480" y="55"/>
                </a:lnTo>
                <a:lnTo>
                  <a:pt x="497" y="65"/>
                </a:lnTo>
                <a:lnTo>
                  <a:pt x="514" y="76"/>
                </a:lnTo>
                <a:lnTo>
                  <a:pt x="533" y="88"/>
                </a:lnTo>
                <a:lnTo>
                  <a:pt x="551" y="99"/>
                </a:lnTo>
                <a:lnTo>
                  <a:pt x="572" y="113"/>
                </a:lnTo>
                <a:lnTo>
                  <a:pt x="591" y="126"/>
                </a:lnTo>
                <a:lnTo>
                  <a:pt x="608" y="140"/>
                </a:lnTo>
                <a:lnTo>
                  <a:pt x="624" y="153"/>
                </a:lnTo>
                <a:lnTo>
                  <a:pt x="639" y="167"/>
                </a:lnTo>
                <a:lnTo>
                  <a:pt x="652" y="180"/>
                </a:lnTo>
                <a:lnTo>
                  <a:pt x="666" y="192"/>
                </a:lnTo>
                <a:lnTo>
                  <a:pt x="677" y="205"/>
                </a:lnTo>
                <a:lnTo>
                  <a:pt x="687" y="217"/>
                </a:lnTo>
                <a:lnTo>
                  <a:pt x="695" y="228"/>
                </a:lnTo>
                <a:lnTo>
                  <a:pt x="702" y="242"/>
                </a:lnTo>
                <a:lnTo>
                  <a:pt x="708" y="253"/>
                </a:lnTo>
                <a:lnTo>
                  <a:pt x="712" y="265"/>
                </a:lnTo>
                <a:lnTo>
                  <a:pt x="716" y="276"/>
                </a:lnTo>
                <a:lnTo>
                  <a:pt x="718" y="288"/>
                </a:lnTo>
                <a:lnTo>
                  <a:pt x="720" y="299"/>
                </a:lnTo>
                <a:lnTo>
                  <a:pt x="718" y="301"/>
                </a:lnTo>
                <a:lnTo>
                  <a:pt x="718" y="305"/>
                </a:lnTo>
                <a:lnTo>
                  <a:pt x="716" y="307"/>
                </a:lnTo>
                <a:lnTo>
                  <a:pt x="714" y="311"/>
                </a:lnTo>
                <a:lnTo>
                  <a:pt x="712" y="314"/>
                </a:lnTo>
                <a:lnTo>
                  <a:pt x="708" y="318"/>
                </a:lnTo>
                <a:lnTo>
                  <a:pt x="704" y="322"/>
                </a:lnTo>
                <a:lnTo>
                  <a:pt x="700" y="328"/>
                </a:lnTo>
                <a:lnTo>
                  <a:pt x="697" y="332"/>
                </a:lnTo>
                <a:lnTo>
                  <a:pt x="691" y="337"/>
                </a:lnTo>
                <a:lnTo>
                  <a:pt x="679" y="347"/>
                </a:lnTo>
                <a:lnTo>
                  <a:pt x="666" y="359"/>
                </a:lnTo>
                <a:lnTo>
                  <a:pt x="650" y="372"/>
                </a:lnTo>
                <a:lnTo>
                  <a:pt x="633" y="399"/>
                </a:lnTo>
                <a:lnTo>
                  <a:pt x="618" y="426"/>
                </a:lnTo>
                <a:lnTo>
                  <a:pt x="599" y="451"/>
                </a:lnTo>
                <a:lnTo>
                  <a:pt x="581" y="478"/>
                </a:lnTo>
                <a:lnTo>
                  <a:pt x="547" y="528"/>
                </a:lnTo>
                <a:lnTo>
                  <a:pt x="530" y="552"/>
                </a:lnTo>
                <a:lnTo>
                  <a:pt x="514" y="577"/>
                </a:lnTo>
                <a:lnTo>
                  <a:pt x="489" y="610"/>
                </a:lnTo>
                <a:lnTo>
                  <a:pt x="464" y="643"/>
                </a:lnTo>
                <a:lnTo>
                  <a:pt x="441" y="673"/>
                </a:lnTo>
                <a:lnTo>
                  <a:pt x="416" y="702"/>
                </a:lnTo>
                <a:lnTo>
                  <a:pt x="393" y="729"/>
                </a:lnTo>
                <a:lnTo>
                  <a:pt x="372" y="756"/>
                </a:lnTo>
                <a:lnTo>
                  <a:pt x="349" y="781"/>
                </a:lnTo>
                <a:lnTo>
                  <a:pt x="328" y="804"/>
                </a:lnTo>
                <a:lnTo>
                  <a:pt x="307" y="827"/>
                </a:lnTo>
                <a:lnTo>
                  <a:pt x="286" y="848"/>
                </a:lnTo>
                <a:lnTo>
                  <a:pt x="267" y="867"/>
                </a:lnTo>
                <a:lnTo>
                  <a:pt x="245" y="885"/>
                </a:lnTo>
                <a:lnTo>
                  <a:pt x="226" y="902"/>
                </a:lnTo>
                <a:lnTo>
                  <a:pt x="209" y="917"/>
                </a:lnTo>
                <a:lnTo>
                  <a:pt x="190" y="931"/>
                </a:lnTo>
                <a:lnTo>
                  <a:pt x="172" y="942"/>
                </a:lnTo>
                <a:lnTo>
                  <a:pt x="161" y="950"/>
                </a:lnTo>
                <a:lnTo>
                  <a:pt x="151" y="959"/>
                </a:lnTo>
                <a:lnTo>
                  <a:pt x="140" y="965"/>
                </a:lnTo>
                <a:lnTo>
                  <a:pt x="130" y="973"/>
                </a:lnTo>
                <a:lnTo>
                  <a:pt x="121" y="979"/>
                </a:lnTo>
                <a:lnTo>
                  <a:pt x="111" y="984"/>
                </a:lnTo>
                <a:lnTo>
                  <a:pt x="103" y="988"/>
                </a:lnTo>
                <a:lnTo>
                  <a:pt x="96" y="992"/>
                </a:lnTo>
                <a:lnTo>
                  <a:pt x="88" y="996"/>
                </a:lnTo>
                <a:lnTo>
                  <a:pt x="80" y="1000"/>
                </a:lnTo>
                <a:lnTo>
                  <a:pt x="73" y="1002"/>
                </a:lnTo>
                <a:lnTo>
                  <a:pt x="67" y="1006"/>
                </a:lnTo>
                <a:lnTo>
                  <a:pt x="61" y="1006"/>
                </a:lnTo>
                <a:lnTo>
                  <a:pt x="57" y="1007"/>
                </a:lnTo>
                <a:lnTo>
                  <a:pt x="53" y="1007"/>
                </a:lnTo>
                <a:lnTo>
                  <a:pt x="50" y="1009"/>
                </a:lnTo>
                <a:lnTo>
                  <a:pt x="38" y="1006"/>
                </a:lnTo>
                <a:lnTo>
                  <a:pt x="28" y="1002"/>
                </a:lnTo>
                <a:lnTo>
                  <a:pt x="19" y="998"/>
                </a:lnTo>
                <a:lnTo>
                  <a:pt x="13" y="994"/>
                </a:lnTo>
                <a:lnTo>
                  <a:pt x="7" y="988"/>
                </a:lnTo>
                <a:lnTo>
                  <a:pt x="4" y="982"/>
                </a:lnTo>
                <a:lnTo>
                  <a:pt x="0" y="977"/>
                </a:lnTo>
                <a:lnTo>
                  <a:pt x="0" y="969"/>
                </a:lnTo>
                <a:lnTo>
                  <a:pt x="15" y="934"/>
                </a:lnTo>
                <a:lnTo>
                  <a:pt x="30" y="902"/>
                </a:lnTo>
                <a:lnTo>
                  <a:pt x="46" y="871"/>
                </a:lnTo>
                <a:lnTo>
                  <a:pt x="61" y="840"/>
                </a:lnTo>
                <a:lnTo>
                  <a:pt x="75" y="810"/>
                </a:lnTo>
                <a:lnTo>
                  <a:pt x="88" y="781"/>
                </a:lnTo>
                <a:lnTo>
                  <a:pt x="101" y="750"/>
                </a:lnTo>
                <a:lnTo>
                  <a:pt x="115" y="723"/>
                </a:lnTo>
                <a:lnTo>
                  <a:pt x="126" y="695"/>
                </a:lnTo>
                <a:lnTo>
                  <a:pt x="138" y="668"/>
                </a:lnTo>
                <a:lnTo>
                  <a:pt x="149" y="643"/>
                </a:lnTo>
                <a:lnTo>
                  <a:pt x="161" y="616"/>
                </a:lnTo>
                <a:lnTo>
                  <a:pt x="171" y="591"/>
                </a:lnTo>
                <a:lnTo>
                  <a:pt x="180" y="566"/>
                </a:lnTo>
                <a:lnTo>
                  <a:pt x="190" y="541"/>
                </a:lnTo>
                <a:lnTo>
                  <a:pt x="197" y="518"/>
                </a:lnTo>
                <a:lnTo>
                  <a:pt x="203" y="499"/>
                </a:lnTo>
                <a:lnTo>
                  <a:pt x="209" y="481"/>
                </a:lnTo>
                <a:lnTo>
                  <a:pt x="213" y="464"/>
                </a:lnTo>
                <a:lnTo>
                  <a:pt x="217" y="447"/>
                </a:lnTo>
                <a:lnTo>
                  <a:pt x="220" y="432"/>
                </a:lnTo>
                <a:lnTo>
                  <a:pt x="224" y="416"/>
                </a:lnTo>
                <a:lnTo>
                  <a:pt x="228" y="401"/>
                </a:lnTo>
                <a:lnTo>
                  <a:pt x="230" y="387"/>
                </a:lnTo>
                <a:lnTo>
                  <a:pt x="234" y="374"/>
                </a:lnTo>
                <a:lnTo>
                  <a:pt x="236" y="361"/>
                </a:lnTo>
                <a:lnTo>
                  <a:pt x="238" y="347"/>
                </a:lnTo>
                <a:lnTo>
                  <a:pt x="238" y="336"/>
                </a:lnTo>
                <a:lnTo>
                  <a:pt x="240" y="324"/>
                </a:lnTo>
                <a:lnTo>
                  <a:pt x="240" y="313"/>
                </a:lnTo>
                <a:lnTo>
                  <a:pt x="242" y="303"/>
                </a:lnTo>
                <a:lnTo>
                  <a:pt x="242" y="291"/>
                </a:lnTo>
                <a:lnTo>
                  <a:pt x="242" y="286"/>
                </a:lnTo>
                <a:lnTo>
                  <a:pt x="242" y="278"/>
                </a:lnTo>
                <a:lnTo>
                  <a:pt x="240" y="270"/>
                </a:lnTo>
                <a:lnTo>
                  <a:pt x="240" y="263"/>
                </a:lnTo>
                <a:lnTo>
                  <a:pt x="240" y="253"/>
                </a:lnTo>
                <a:lnTo>
                  <a:pt x="238" y="243"/>
                </a:lnTo>
                <a:lnTo>
                  <a:pt x="238" y="234"/>
                </a:lnTo>
                <a:lnTo>
                  <a:pt x="236" y="222"/>
                </a:lnTo>
                <a:lnTo>
                  <a:pt x="234" y="213"/>
                </a:lnTo>
                <a:lnTo>
                  <a:pt x="232" y="199"/>
                </a:lnTo>
                <a:lnTo>
                  <a:pt x="230" y="188"/>
                </a:lnTo>
                <a:lnTo>
                  <a:pt x="228" y="174"/>
                </a:lnTo>
                <a:lnTo>
                  <a:pt x="224" y="163"/>
                </a:lnTo>
                <a:lnTo>
                  <a:pt x="222" y="147"/>
                </a:lnTo>
                <a:lnTo>
                  <a:pt x="219" y="134"/>
                </a:lnTo>
                <a:lnTo>
                  <a:pt x="217" y="119"/>
                </a:lnTo>
                <a:lnTo>
                  <a:pt x="219" y="105"/>
                </a:lnTo>
                <a:lnTo>
                  <a:pt x="220" y="92"/>
                </a:lnTo>
                <a:lnTo>
                  <a:pt x="222" y="78"/>
                </a:lnTo>
                <a:lnTo>
                  <a:pt x="226" y="67"/>
                </a:lnTo>
                <a:lnTo>
                  <a:pt x="230" y="55"/>
                </a:lnTo>
                <a:lnTo>
                  <a:pt x="234" y="46"/>
                </a:lnTo>
                <a:lnTo>
                  <a:pt x="238" y="38"/>
                </a:lnTo>
                <a:lnTo>
                  <a:pt x="243" y="30"/>
                </a:lnTo>
                <a:lnTo>
                  <a:pt x="251" y="23"/>
                </a:lnTo>
                <a:lnTo>
                  <a:pt x="257" y="17"/>
                </a:lnTo>
                <a:lnTo>
                  <a:pt x="265" y="11"/>
                </a:lnTo>
                <a:lnTo>
                  <a:pt x="272" y="7"/>
                </a:lnTo>
                <a:lnTo>
                  <a:pt x="280" y="3"/>
                </a:lnTo>
                <a:lnTo>
                  <a:pt x="290" y="2"/>
                </a:lnTo>
                <a:lnTo>
                  <a:pt x="299" y="0"/>
                </a:lnTo>
                <a:lnTo>
                  <a:pt x="309" y="0"/>
                </a:lnTo>
                <a:lnTo>
                  <a:pt x="30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4718050" y="2784475"/>
            <a:ext cx="330200" cy="2108200"/>
          </a:xfrm>
          <a:custGeom>
            <a:avLst/>
            <a:gdLst/>
            <a:ahLst/>
            <a:cxnLst>
              <a:cxn ang="0">
                <a:pos x="190" y="9"/>
              </a:cxn>
              <a:cxn ang="0">
                <a:pos x="275" y="34"/>
              </a:cxn>
              <a:cxn ang="0">
                <a:pos x="323" y="59"/>
              </a:cxn>
              <a:cxn ang="0">
                <a:pos x="363" y="100"/>
              </a:cxn>
              <a:cxn ang="0">
                <a:pos x="392" y="146"/>
              </a:cxn>
              <a:cxn ang="0">
                <a:pos x="409" y="201"/>
              </a:cxn>
              <a:cxn ang="0">
                <a:pos x="417" y="267"/>
              </a:cxn>
              <a:cxn ang="0">
                <a:pos x="409" y="729"/>
              </a:cxn>
              <a:cxn ang="0">
                <a:pos x="402" y="1142"/>
              </a:cxn>
              <a:cxn ang="0">
                <a:pos x="392" y="1501"/>
              </a:cxn>
              <a:cxn ang="0">
                <a:pos x="384" y="1808"/>
              </a:cxn>
              <a:cxn ang="0">
                <a:pos x="375" y="2062"/>
              </a:cxn>
              <a:cxn ang="0">
                <a:pos x="363" y="2263"/>
              </a:cxn>
              <a:cxn ang="0">
                <a:pos x="354" y="2413"/>
              </a:cxn>
              <a:cxn ang="0">
                <a:pos x="342" y="2509"/>
              </a:cxn>
              <a:cxn ang="0">
                <a:pos x="331" y="2574"/>
              </a:cxn>
              <a:cxn ang="0">
                <a:pos x="315" y="2618"/>
              </a:cxn>
              <a:cxn ang="0">
                <a:pos x="296" y="2645"/>
              </a:cxn>
              <a:cxn ang="0">
                <a:pos x="273" y="2655"/>
              </a:cxn>
              <a:cxn ang="0">
                <a:pos x="236" y="2647"/>
              </a:cxn>
              <a:cxn ang="0">
                <a:pos x="200" y="2620"/>
              </a:cxn>
              <a:cxn ang="0">
                <a:pos x="164" y="2580"/>
              </a:cxn>
              <a:cxn ang="0">
                <a:pos x="131" y="2522"/>
              </a:cxn>
              <a:cxn ang="0">
                <a:pos x="91" y="2438"/>
              </a:cxn>
              <a:cxn ang="0">
                <a:pos x="62" y="2353"/>
              </a:cxn>
              <a:cxn ang="0">
                <a:pos x="45" y="2269"/>
              </a:cxn>
              <a:cxn ang="0">
                <a:pos x="39" y="2184"/>
              </a:cxn>
              <a:cxn ang="0">
                <a:pos x="43" y="2115"/>
              </a:cxn>
              <a:cxn ang="0">
                <a:pos x="56" y="2058"/>
              </a:cxn>
              <a:cxn ang="0">
                <a:pos x="73" y="1964"/>
              </a:cxn>
              <a:cxn ang="0">
                <a:pos x="89" y="1852"/>
              </a:cxn>
              <a:cxn ang="0">
                <a:pos x="102" y="1726"/>
              </a:cxn>
              <a:cxn ang="0">
                <a:pos x="112" y="1580"/>
              </a:cxn>
              <a:cxn ang="0">
                <a:pos x="119" y="1499"/>
              </a:cxn>
              <a:cxn ang="0">
                <a:pos x="123" y="1405"/>
              </a:cxn>
              <a:cxn ang="0">
                <a:pos x="129" y="1299"/>
              </a:cxn>
              <a:cxn ang="0">
                <a:pos x="131" y="1180"/>
              </a:cxn>
              <a:cxn ang="0">
                <a:pos x="135" y="1050"/>
              </a:cxn>
              <a:cxn ang="0">
                <a:pos x="137" y="906"/>
              </a:cxn>
              <a:cxn ang="0">
                <a:pos x="137" y="749"/>
              </a:cxn>
              <a:cxn ang="0">
                <a:pos x="137" y="578"/>
              </a:cxn>
              <a:cxn ang="0">
                <a:pos x="131" y="436"/>
              </a:cxn>
              <a:cxn ang="0">
                <a:pos x="114" y="317"/>
              </a:cxn>
              <a:cxn ang="0">
                <a:pos x="81" y="221"/>
              </a:cxn>
              <a:cxn ang="0">
                <a:pos x="39" y="146"/>
              </a:cxn>
              <a:cxn ang="0">
                <a:pos x="10" y="105"/>
              </a:cxn>
              <a:cxn ang="0">
                <a:pos x="0" y="73"/>
              </a:cxn>
              <a:cxn ang="0">
                <a:pos x="6" y="42"/>
              </a:cxn>
              <a:cxn ang="0">
                <a:pos x="23" y="19"/>
              </a:cxn>
              <a:cxn ang="0">
                <a:pos x="52" y="6"/>
              </a:cxn>
              <a:cxn ang="0">
                <a:pos x="94" y="0"/>
              </a:cxn>
            </a:cxnLst>
            <a:rect l="0" t="0" r="r" b="b"/>
            <a:pathLst>
              <a:path w="417" h="2655">
                <a:moveTo>
                  <a:pt x="94" y="0"/>
                </a:moveTo>
                <a:lnTo>
                  <a:pt x="127" y="2"/>
                </a:lnTo>
                <a:lnTo>
                  <a:pt x="160" y="4"/>
                </a:lnTo>
                <a:lnTo>
                  <a:pt x="190" y="9"/>
                </a:lnTo>
                <a:lnTo>
                  <a:pt x="219" y="15"/>
                </a:lnTo>
                <a:lnTo>
                  <a:pt x="248" y="23"/>
                </a:lnTo>
                <a:lnTo>
                  <a:pt x="261" y="29"/>
                </a:lnTo>
                <a:lnTo>
                  <a:pt x="275" y="34"/>
                </a:lnTo>
                <a:lnTo>
                  <a:pt x="286" y="40"/>
                </a:lnTo>
                <a:lnTo>
                  <a:pt x="300" y="46"/>
                </a:lnTo>
                <a:lnTo>
                  <a:pt x="311" y="52"/>
                </a:lnTo>
                <a:lnTo>
                  <a:pt x="323" y="59"/>
                </a:lnTo>
                <a:lnTo>
                  <a:pt x="334" y="69"/>
                </a:lnTo>
                <a:lnTo>
                  <a:pt x="344" y="79"/>
                </a:lnTo>
                <a:lnTo>
                  <a:pt x="354" y="88"/>
                </a:lnTo>
                <a:lnTo>
                  <a:pt x="363" y="100"/>
                </a:lnTo>
                <a:lnTo>
                  <a:pt x="373" y="109"/>
                </a:lnTo>
                <a:lnTo>
                  <a:pt x="380" y="121"/>
                </a:lnTo>
                <a:lnTo>
                  <a:pt x="386" y="134"/>
                </a:lnTo>
                <a:lnTo>
                  <a:pt x="392" y="146"/>
                </a:lnTo>
                <a:lnTo>
                  <a:pt x="398" y="159"/>
                </a:lnTo>
                <a:lnTo>
                  <a:pt x="404" y="173"/>
                </a:lnTo>
                <a:lnTo>
                  <a:pt x="407" y="186"/>
                </a:lnTo>
                <a:lnTo>
                  <a:pt x="409" y="201"/>
                </a:lnTo>
                <a:lnTo>
                  <a:pt x="413" y="217"/>
                </a:lnTo>
                <a:lnTo>
                  <a:pt x="415" y="232"/>
                </a:lnTo>
                <a:lnTo>
                  <a:pt x="415" y="249"/>
                </a:lnTo>
                <a:lnTo>
                  <a:pt x="417" y="267"/>
                </a:lnTo>
                <a:lnTo>
                  <a:pt x="415" y="388"/>
                </a:lnTo>
                <a:lnTo>
                  <a:pt x="413" y="505"/>
                </a:lnTo>
                <a:lnTo>
                  <a:pt x="411" y="618"/>
                </a:lnTo>
                <a:lnTo>
                  <a:pt x="409" y="729"/>
                </a:lnTo>
                <a:lnTo>
                  <a:pt x="407" y="837"/>
                </a:lnTo>
                <a:lnTo>
                  <a:pt x="405" y="942"/>
                </a:lnTo>
                <a:lnTo>
                  <a:pt x="404" y="1044"/>
                </a:lnTo>
                <a:lnTo>
                  <a:pt x="402" y="1142"/>
                </a:lnTo>
                <a:lnTo>
                  <a:pt x="400" y="1236"/>
                </a:lnTo>
                <a:lnTo>
                  <a:pt x="398" y="1328"/>
                </a:lnTo>
                <a:lnTo>
                  <a:pt x="394" y="1417"/>
                </a:lnTo>
                <a:lnTo>
                  <a:pt x="392" y="1501"/>
                </a:lnTo>
                <a:lnTo>
                  <a:pt x="390" y="1582"/>
                </a:lnTo>
                <a:lnTo>
                  <a:pt x="388" y="1660"/>
                </a:lnTo>
                <a:lnTo>
                  <a:pt x="386" y="1735"/>
                </a:lnTo>
                <a:lnTo>
                  <a:pt x="384" y="1808"/>
                </a:lnTo>
                <a:lnTo>
                  <a:pt x="380" y="1875"/>
                </a:lnTo>
                <a:lnTo>
                  <a:pt x="379" y="1941"/>
                </a:lnTo>
                <a:lnTo>
                  <a:pt x="377" y="2004"/>
                </a:lnTo>
                <a:lnTo>
                  <a:pt x="375" y="2062"/>
                </a:lnTo>
                <a:lnTo>
                  <a:pt x="371" y="2117"/>
                </a:lnTo>
                <a:lnTo>
                  <a:pt x="369" y="2169"/>
                </a:lnTo>
                <a:lnTo>
                  <a:pt x="367" y="2219"/>
                </a:lnTo>
                <a:lnTo>
                  <a:pt x="363" y="2263"/>
                </a:lnTo>
                <a:lnTo>
                  <a:pt x="361" y="2305"/>
                </a:lnTo>
                <a:lnTo>
                  <a:pt x="357" y="2346"/>
                </a:lnTo>
                <a:lnTo>
                  <a:pt x="356" y="2380"/>
                </a:lnTo>
                <a:lnTo>
                  <a:pt x="354" y="2413"/>
                </a:lnTo>
                <a:lnTo>
                  <a:pt x="350" y="2442"/>
                </a:lnTo>
                <a:lnTo>
                  <a:pt x="348" y="2467"/>
                </a:lnTo>
                <a:lnTo>
                  <a:pt x="344" y="2490"/>
                </a:lnTo>
                <a:lnTo>
                  <a:pt x="342" y="2509"/>
                </a:lnTo>
                <a:lnTo>
                  <a:pt x="340" y="2526"/>
                </a:lnTo>
                <a:lnTo>
                  <a:pt x="336" y="2543"/>
                </a:lnTo>
                <a:lnTo>
                  <a:pt x="334" y="2559"/>
                </a:lnTo>
                <a:lnTo>
                  <a:pt x="331" y="2574"/>
                </a:lnTo>
                <a:lnTo>
                  <a:pt x="327" y="2588"/>
                </a:lnTo>
                <a:lnTo>
                  <a:pt x="323" y="2599"/>
                </a:lnTo>
                <a:lnTo>
                  <a:pt x="319" y="2609"/>
                </a:lnTo>
                <a:lnTo>
                  <a:pt x="315" y="2618"/>
                </a:lnTo>
                <a:lnTo>
                  <a:pt x="309" y="2628"/>
                </a:lnTo>
                <a:lnTo>
                  <a:pt x="306" y="2636"/>
                </a:lnTo>
                <a:lnTo>
                  <a:pt x="300" y="2641"/>
                </a:lnTo>
                <a:lnTo>
                  <a:pt x="296" y="2645"/>
                </a:lnTo>
                <a:lnTo>
                  <a:pt x="290" y="2649"/>
                </a:lnTo>
                <a:lnTo>
                  <a:pt x="284" y="2653"/>
                </a:lnTo>
                <a:lnTo>
                  <a:pt x="279" y="2655"/>
                </a:lnTo>
                <a:lnTo>
                  <a:pt x="273" y="2655"/>
                </a:lnTo>
                <a:lnTo>
                  <a:pt x="263" y="2655"/>
                </a:lnTo>
                <a:lnTo>
                  <a:pt x="256" y="2653"/>
                </a:lnTo>
                <a:lnTo>
                  <a:pt x="246" y="2651"/>
                </a:lnTo>
                <a:lnTo>
                  <a:pt x="236" y="2647"/>
                </a:lnTo>
                <a:lnTo>
                  <a:pt x="227" y="2641"/>
                </a:lnTo>
                <a:lnTo>
                  <a:pt x="217" y="2636"/>
                </a:lnTo>
                <a:lnTo>
                  <a:pt x="210" y="2628"/>
                </a:lnTo>
                <a:lnTo>
                  <a:pt x="200" y="2620"/>
                </a:lnTo>
                <a:lnTo>
                  <a:pt x="190" y="2612"/>
                </a:lnTo>
                <a:lnTo>
                  <a:pt x="183" y="2603"/>
                </a:lnTo>
                <a:lnTo>
                  <a:pt x="173" y="2591"/>
                </a:lnTo>
                <a:lnTo>
                  <a:pt x="164" y="2580"/>
                </a:lnTo>
                <a:lnTo>
                  <a:pt x="156" y="2566"/>
                </a:lnTo>
                <a:lnTo>
                  <a:pt x="148" y="2553"/>
                </a:lnTo>
                <a:lnTo>
                  <a:pt x="139" y="2538"/>
                </a:lnTo>
                <a:lnTo>
                  <a:pt x="131" y="2522"/>
                </a:lnTo>
                <a:lnTo>
                  <a:pt x="119" y="2501"/>
                </a:lnTo>
                <a:lnTo>
                  <a:pt x="110" y="2480"/>
                </a:lnTo>
                <a:lnTo>
                  <a:pt x="100" y="2459"/>
                </a:lnTo>
                <a:lnTo>
                  <a:pt x="91" y="2438"/>
                </a:lnTo>
                <a:lnTo>
                  <a:pt x="83" y="2417"/>
                </a:lnTo>
                <a:lnTo>
                  <a:pt x="75" y="2396"/>
                </a:lnTo>
                <a:lnTo>
                  <a:pt x="68" y="2374"/>
                </a:lnTo>
                <a:lnTo>
                  <a:pt x="62" y="2353"/>
                </a:lnTo>
                <a:lnTo>
                  <a:pt x="56" y="2332"/>
                </a:lnTo>
                <a:lnTo>
                  <a:pt x="50" y="2311"/>
                </a:lnTo>
                <a:lnTo>
                  <a:pt x="46" y="2290"/>
                </a:lnTo>
                <a:lnTo>
                  <a:pt x="45" y="2269"/>
                </a:lnTo>
                <a:lnTo>
                  <a:pt x="41" y="2248"/>
                </a:lnTo>
                <a:lnTo>
                  <a:pt x="39" y="2227"/>
                </a:lnTo>
                <a:lnTo>
                  <a:pt x="39" y="2206"/>
                </a:lnTo>
                <a:lnTo>
                  <a:pt x="39" y="2184"/>
                </a:lnTo>
                <a:lnTo>
                  <a:pt x="39" y="2165"/>
                </a:lnTo>
                <a:lnTo>
                  <a:pt x="39" y="2148"/>
                </a:lnTo>
                <a:lnTo>
                  <a:pt x="41" y="2133"/>
                </a:lnTo>
                <a:lnTo>
                  <a:pt x="43" y="2115"/>
                </a:lnTo>
                <a:lnTo>
                  <a:pt x="45" y="2100"/>
                </a:lnTo>
                <a:lnTo>
                  <a:pt x="48" y="2085"/>
                </a:lnTo>
                <a:lnTo>
                  <a:pt x="52" y="2071"/>
                </a:lnTo>
                <a:lnTo>
                  <a:pt x="56" y="2058"/>
                </a:lnTo>
                <a:lnTo>
                  <a:pt x="62" y="2035"/>
                </a:lnTo>
                <a:lnTo>
                  <a:pt x="66" y="2014"/>
                </a:lnTo>
                <a:lnTo>
                  <a:pt x="69" y="1989"/>
                </a:lnTo>
                <a:lnTo>
                  <a:pt x="73" y="1964"/>
                </a:lnTo>
                <a:lnTo>
                  <a:pt x="77" y="1939"/>
                </a:lnTo>
                <a:lnTo>
                  <a:pt x="81" y="1910"/>
                </a:lnTo>
                <a:lnTo>
                  <a:pt x="85" y="1883"/>
                </a:lnTo>
                <a:lnTo>
                  <a:pt x="89" y="1852"/>
                </a:lnTo>
                <a:lnTo>
                  <a:pt x="93" y="1824"/>
                </a:lnTo>
                <a:lnTo>
                  <a:pt x="96" y="1791"/>
                </a:lnTo>
                <a:lnTo>
                  <a:pt x="98" y="1758"/>
                </a:lnTo>
                <a:lnTo>
                  <a:pt x="102" y="1726"/>
                </a:lnTo>
                <a:lnTo>
                  <a:pt x="104" y="1691"/>
                </a:lnTo>
                <a:lnTo>
                  <a:pt x="108" y="1655"/>
                </a:lnTo>
                <a:lnTo>
                  <a:pt x="110" y="1618"/>
                </a:lnTo>
                <a:lnTo>
                  <a:pt x="112" y="1580"/>
                </a:lnTo>
                <a:lnTo>
                  <a:pt x="114" y="1561"/>
                </a:lnTo>
                <a:lnTo>
                  <a:pt x="116" y="1541"/>
                </a:lnTo>
                <a:lnTo>
                  <a:pt x="117" y="1520"/>
                </a:lnTo>
                <a:lnTo>
                  <a:pt x="119" y="1499"/>
                </a:lnTo>
                <a:lnTo>
                  <a:pt x="119" y="1476"/>
                </a:lnTo>
                <a:lnTo>
                  <a:pt x="121" y="1453"/>
                </a:lnTo>
                <a:lnTo>
                  <a:pt x="123" y="1430"/>
                </a:lnTo>
                <a:lnTo>
                  <a:pt x="123" y="1405"/>
                </a:lnTo>
                <a:lnTo>
                  <a:pt x="125" y="1380"/>
                </a:lnTo>
                <a:lnTo>
                  <a:pt x="125" y="1353"/>
                </a:lnTo>
                <a:lnTo>
                  <a:pt x="127" y="1326"/>
                </a:lnTo>
                <a:lnTo>
                  <a:pt x="129" y="1299"/>
                </a:lnTo>
                <a:lnTo>
                  <a:pt x="129" y="1271"/>
                </a:lnTo>
                <a:lnTo>
                  <a:pt x="131" y="1242"/>
                </a:lnTo>
                <a:lnTo>
                  <a:pt x="131" y="1211"/>
                </a:lnTo>
                <a:lnTo>
                  <a:pt x="131" y="1180"/>
                </a:lnTo>
                <a:lnTo>
                  <a:pt x="133" y="1150"/>
                </a:lnTo>
                <a:lnTo>
                  <a:pt x="133" y="1117"/>
                </a:lnTo>
                <a:lnTo>
                  <a:pt x="133" y="1083"/>
                </a:lnTo>
                <a:lnTo>
                  <a:pt x="135" y="1050"/>
                </a:lnTo>
                <a:lnTo>
                  <a:pt x="135" y="1015"/>
                </a:lnTo>
                <a:lnTo>
                  <a:pt x="135" y="979"/>
                </a:lnTo>
                <a:lnTo>
                  <a:pt x="135" y="942"/>
                </a:lnTo>
                <a:lnTo>
                  <a:pt x="137" y="906"/>
                </a:lnTo>
                <a:lnTo>
                  <a:pt x="137" y="868"/>
                </a:lnTo>
                <a:lnTo>
                  <a:pt x="137" y="827"/>
                </a:lnTo>
                <a:lnTo>
                  <a:pt x="137" y="789"/>
                </a:lnTo>
                <a:lnTo>
                  <a:pt x="137" y="749"/>
                </a:lnTo>
                <a:lnTo>
                  <a:pt x="137" y="706"/>
                </a:lnTo>
                <a:lnTo>
                  <a:pt x="137" y="664"/>
                </a:lnTo>
                <a:lnTo>
                  <a:pt x="137" y="622"/>
                </a:lnTo>
                <a:lnTo>
                  <a:pt x="137" y="578"/>
                </a:lnTo>
                <a:lnTo>
                  <a:pt x="137" y="539"/>
                </a:lnTo>
                <a:lnTo>
                  <a:pt x="135" y="503"/>
                </a:lnTo>
                <a:lnTo>
                  <a:pt x="135" y="468"/>
                </a:lnTo>
                <a:lnTo>
                  <a:pt x="131" y="436"/>
                </a:lnTo>
                <a:lnTo>
                  <a:pt x="127" y="403"/>
                </a:lnTo>
                <a:lnTo>
                  <a:pt x="123" y="374"/>
                </a:lnTo>
                <a:lnTo>
                  <a:pt x="119" y="345"/>
                </a:lnTo>
                <a:lnTo>
                  <a:pt x="114" y="317"/>
                </a:lnTo>
                <a:lnTo>
                  <a:pt x="106" y="292"/>
                </a:lnTo>
                <a:lnTo>
                  <a:pt x="98" y="267"/>
                </a:lnTo>
                <a:lnTo>
                  <a:pt x="91" y="244"/>
                </a:lnTo>
                <a:lnTo>
                  <a:pt x="81" y="221"/>
                </a:lnTo>
                <a:lnTo>
                  <a:pt x="71" y="201"/>
                </a:lnTo>
                <a:lnTo>
                  <a:pt x="62" y="182"/>
                </a:lnTo>
                <a:lnTo>
                  <a:pt x="50" y="163"/>
                </a:lnTo>
                <a:lnTo>
                  <a:pt x="39" y="146"/>
                </a:lnTo>
                <a:lnTo>
                  <a:pt x="29" y="134"/>
                </a:lnTo>
                <a:lnTo>
                  <a:pt x="21" y="123"/>
                </a:lnTo>
                <a:lnTo>
                  <a:pt x="16" y="113"/>
                </a:lnTo>
                <a:lnTo>
                  <a:pt x="10" y="105"/>
                </a:lnTo>
                <a:lnTo>
                  <a:pt x="6" y="96"/>
                </a:lnTo>
                <a:lnTo>
                  <a:pt x="2" y="88"/>
                </a:lnTo>
                <a:lnTo>
                  <a:pt x="2" y="80"/>
                </a:lnTo>
                <a:lnTo>
                  <a:pt x="0" y="73"/>
                </a:lnTo>
                <a:lnTo>
                  <a:pt x="0" y="65"/>
                </a:lnTo>
                <a:lnTo>
                  <a:pt x="2" y="57"/>
                </a:lnTo>
                <a:lnTo>
                  <a:pt x="4" y="50"/>
                </a:lnTo>
                <a:lnTo>
                  <a:pt x="6" y="42"/>
                </a:lnTo>
                <a:lnTo>
                  <a:pt x="10" y="36"/>
                </a:lnTo>
                <a:lnTo>
                  <a:pt x="14" y="31"/>
                </a:lnTo>
                <a:lnTo>
                  <a:pt x="18" y="25"/>
                </a:lnTo>
                <a:lnTo>
                  <a:pt x="23" y="19"/>
                </a:lnTo>
                <a:lnTo>
                  <a:pt x="31" y="15"/>
                </a:lnTo>
                <a:lnTo>
                  <a:pt x="37" y="11"/>
                </a:lnTo>
                <a:lnTo>
                  <a:pt x="45" y="8"/>
                </a:lnTo>
                <a:lnTo>
                  <a:pt x="52" y="6"/>
                </a:lnTo>
                <a:lnTo>
                  <a:pt x="62" y="4"/>
                </a:lnTo>
                <a:lnTo>
                  <a:pt x="71" y="2"/>
                </a:lnTo>
                <a:lnTo>
                  <a:pt x="83" y="0"/>
                </a:lnTo>
                <a:lnTo>
                  <a:pt x="94" y="0"/>
                </a:lnTo>
                <a:lnTo>
                  <a:pt x="94" y="0"/>
                </a:lnTo>
                <a:lnTo>
                  <a:pt x="9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4876800" y="2590800"/>
            <a:ext cx="1638300" cy="2386013"/>
          </a:xfrm>
          <a:custGeom>
            <a:avLst/>
            <a:gdLst/>
            <a:ahLst/>
            <a:cxnLst>
              <a:cxn ang="0">
                <a:pos x="1639" y="14"/>
              </a:cxn>
              <a:cxn ang="0">
                <a:pos x="1758" y="67"/>
              </a:cxn>
              <a:cxn ang="0">
                <a:pos x="1916" y="159"/>
              </a:cxn>
              <a:cxn ang="0">
                <a:pos x="2010" y="231"/>
              </a:cxn>
              <a:cxn ang="0">
                <a:pos x="2058" y="292"/>
              </a:cxn>
              <a:cxn ang="0">
                <a:pos x="2062" y="350"/>
              </a:cxn>
              <a:cxn ang="0">
                <a:pos x="2046" y="434"/>
              </a:cxn>
              <a:cxn ang="0">
                <a:pos x="2014" y="549"/>
              </a:cxn>
              <a:cxn ang="0">
                <a:pos x="1996" y="611"/>
              </a:cxn>
              <a:cxn ang="0">
                <a:pos x="1987" y="687"/>
              </a:cxn>
              <a:cxn ang="0">
                <a:pos x="1979" y="795"/>
              </a:cxn>
              <a:cxn ang="0">
                <a:pos x="1973" y="937"/>
              </a:cxn>
              <a:cxn ang="0">
                <a:pos x="1972" y="1110"/>
              </a:cxn>
              <a:cxn ang="0">
                <a:pos x="1972" y="1403"/>
              </a:cxn>
              <a:cxn ang="0">
                <a:pos x="1972" y="1755"/>
              </a:cxn>
              <a:cxn ang="0">
                <a:pos x="1975" y="2054"/>
              </a:cxn>
              <a:cxn ang="0">
                <a:pos x="1983" y="2348"/>
              </a:cxn>
              <a:cxn ang="0">
                <a:pos x="1981" y="2555"/>
              </a:cxn>
              <a:cxn ang="0">
                <a:pos x="1960" y="2693"/>
              </a:cxn>
              <a:cxn ang="0">
                <a:pos x="1918" y="2816"/>
              </a:cxn>
              <a:cxn ang="0">
                <a:pos x="1852" y="2924"/>
              </a:cxn>
              <a:cxn ang="0">
                <a:pos x="1787" y="2989"/>
              </a:cxn>
              <a:cxn ang="0">
                <a:pos x="1730" y="3006"/>
              </a:cxn>
              <a:cxn ang="0">
                <a:pos x="1695" y="2987"/>
              </a:cxn>
              <a:cxn ang="0">
                <a:pos x="1653" y="2937"/>
              </a:cxn>
              <a:cxn ang="0">
                <a:pos x="1601" y="2843"/>
              </a:cxn>
              <a:cxn ang="0">
                <a:pos x="1561" y="2734"/>
              </a:cxn>
              <a:cxn ang="0">
                <a:pos x="1543" y="2638"/>
              </a:cxn>
              <a:cxn ang="0">
                <a:pos x="1549" y="2519"/>
              </a:cxn>
              <a:cxn ang="0">
                <a:pos x="1566" y="2348"/>
              </a:cxn>
              <a:cxn ang="0">
                <a:pos x="1574" y="2102"/>
              </a:cxn>
              <a:cxn ang="0">
                <a:pos x="1570" y="1551"/>
              </a:cxn>
              <a:cxn ang="0">
                <a:pos x="1561" y="1104"/>
              </a:cxn>
              <a:cxn ang="0">
                <a:pos x="1545" y="762"/>
              </a:cxn>
              <a:cxn ang="0">
                <a:pos x="1524" y="522"/>
              </a:cxn>
              <a:cxn ang="0">
                <a:pos x="1497" y="386"/>
              </a:cxn>
              <a:cxn ang="0">
                <a:pos x="1459" y="340"/>
              </a:cxn>
              <a:cxn ang="0">
                <a:pos x="1401" y="319"/>
              </a:cxn>
              <a:cxn ang="0">
                <a:pos x="1313" y="313"/>
              </a:cxn>
              <a:cxn ang="0">
                <a:pos x="1129" y="328"/>
              </a:cxn>
              <a:cxn ang="0">
                <a:pos x="889" y="369"/>
              </a:cxn>
              <a:cxn ang="0">
                <a:pos x="628" y="430"/>
              </a:cxn>
              <a:cxn ang="0">
                <a:pos x="426" y="474"/>
              </a:cxn>
              <a:cxn ang="0">
                <a:pos x="284" y="492"/>
              </a:cxn>
              <a:cxn ang="0">
                <a:pos x="129" y="469"/>
              </a:cxn>
              <a:cxn ang="0">
                <a:pos x="61" y="432"/>
              </a:cxn>
              <a:cxn ang="0">
                <a:pos x="23" y="401"/>
              </a:cxn>
              <a:cxn ang="0">
                <a:pos x="2" y="369"/>
              </a:cxn>
              <a:cxn ang="0">
                <a:pos x="4" y="328"/>
              </a:cxn>
              <a:cxn ang="0">
                <a:pos x="29" y="311"/>
              </a:cxn>
              <a:cxn ang="0">
                <a:pos x="81" y="305"/>
              </a:cxn>
              <a:cxn ang="0">
                <a:pos x="511" y="240"/>
              </a:cxn>
              <a:cxn ang="0">
                <a:pos x="979" y="146"/>
              </a:cxn>
              <a:cxn ang="0">
                <a:pos x="1369" y="50"/>
              </a:cxn>
              <a:cxn ang="0">
                <a:pos x="1497" y="16"/>
              </a:cxn>
              <a:cxn ang="0">
                <a:pos x="1570" y="2"/>
              </a:cxn>
            </a:cxnLst>
            <a:rect l="0" t="0" r="r" b="b"/>
            <a:pathLst>
              <a:path w="2064" h="3006">
                <a:moveTo>
                  <a:pt x="1580" y="0"/>
                </a:moveTo>
                <a:lnTo>
                  <a:pt x="1589" y="2"/>
                </a:lnTo>
                <a:lnTo>
                  <a:pt x="1599" y="2"/>
                </a:lnTo>
                <a:lnTo>
                  <a:pt x="1611" y="6"/>
                </a:lnTo>
                <a:lnTo>
                  <a:pt x="1624" y="10"/>
                </a:lnTo>
                <a:lnTo>
                  <a:pt x="1639" y="14"/>
                </a:lnTo>
                <a:lnTo>
                  <a:pt x="1655" y="19"/>
                </a:lnTo>
                <a:lnTo>
                  <a:pt x="1672" y="27"/>
                </a:lnTo>
                <a:lnTo>
                  <a:pt x="1691" y="37"/>
                </a:lnTo>
                <a:lnTo>
                  <a:pt x="1712" y="46"/>
                </a:lnTo>
                <a:lnTo>
                  <a:pt x="1735" y="56"/>
                </a:lnTo>
                <a:lnTo>
                  <a:pt x="1758" y="67"/>
                </a:lnTo>
                <a:lnTo>
                  <a:pt x="1783" y="81"/>
                </a:lnTo>
                <a:lnTo>
                  <a:pt x="1808" y="96"/>
                </a:lnTo>
                <a:lnTo>
                  <a:pt x="1837" y="111"/>
                </a:lnTo>
                <a:lnTo>
                  <a:pt x="1866" y="129"/>
                </a:lnTo>
                <a:lnTo>
                  <a:pt x="1897" y="148"/>
                </a:lnTo>
                <a:lnTo>
                  <a:pt x="1916" y="159"/>
                </a:lnTo>
                <a:lnTo>
                  <a:pt x="1935" y="171"/>
                </a:lnTo>
                <a:lnTo>
                  <a:pt x="1952" y="184"/>
                </a:lnTo>
                <a:lnTo>
                  <a:pt x="1970" y="196"/>
                </a:lnTo>
                <a:lnTo>
                  <a:pt x="1985" y="207"/>
                </a:lnTo>
                <a:lnTo>
                  <a:pt x="1998" y="219"/>
                </a:lnTo>
                <a:lnTo>
                  <a:pt x="2010" y="231"/>
                </a:lnTo>
                <a:lnTo>
                  <a:pt x="2021" y="240"/>
                </a:lnTo>
                <a:lnTo>
                  <a:pt x="2031" y="252"/>
                </a:lnTo>
                <a:lnTo>
                  <a:pt x="2041" y="261"/>
                </a:lnTo>
                <a:lnTo>
                  <a:pt x="2046" y="273"/>
                </a:lnTo>
                <a:lnTo>
                  <a:pt x="2054" y="282"/>
                </a:lnTo>
                <a:lnTo>
                  <a:pt x="2058" y="292"/>
                </a:lnTo>
                <a:lnTo>
                  <a:pt x="2062" y="302"/>
                </a:lnTo>
                <a:lnTo>
                  <a:pt x="2064" y="311"/>
                </a:lnTo>
                <a:lnTo>
                  <a:pt x="2064" y="319"/>
                </a:lnTo>
                <a:lnTo>
                  <a:pt x="2064" y="328"/>
                </a:lnTo>
                <a:lnTo>
                  <a:pt x="2064" y="338"/>
                </a:lnTo>
                <a:lnTo>
                  <a:pt x="2062" y="350"/>
                </a:lnTo>
                <a:lnTo>
                  <a:pt x="2060" y="361"/>
                </a:lnTo>
                <a:lnTo>
                  <a:pt x="2058" y="374"/>
                </a:lnTo>
                <a:lnTo>
                  <a:pt x="2056" y="388"/>
                </a:lnTo>
                <a:lnTo>
                  <a:pt x="2052" y="403"/>
                </a:lnTo>
                <a:lnTo>
                  <a:pt x="2050" y="419"/>
                </a:lnTo>
                <a:lnTo>
                  <a:pt x="2046" y="434"/>
                </a:lnTo>
                <a:lnTo>
                  <a:pt x="2041" y="451"/>
                </a:lnTo>
                <a:lnTo>
                  <a:pt x="2037" y="469"/>
                </a:lnTo>
                <a:lnTo>
                  <a:pt x="2031" y="488"/>
                </a:lnTo>
                <a:lnTo>
                  <a:pt x="2027" y="507"/>
                </a:lnTo>
                <a:lnTo>
                  <a:pt x="2021" y="528"/>
                </a:lnTo>
                <a:lnTo>
                  <a:pt x="2014" y="549"/>
                </a:lnTo>
                <a:lnTo>
                  <a:pt x="2008" y="572"/>
                </a:lnTo>
                <a:lnTo>
                  <a:pt x="2006" y="578"/>
                </a:lnTo>
                <a:lnTo>
                  <a:pt x="2002" y="584"/>
                </a:lnTo>
                <a:lnTo>
                  <a:pt x="2000" y="591"/>
                </a:lnTo>
                <a:lnTo>
                  <a:pt x="1998" y="601"/>
                </a:lnTo>
                <a:lnTo>
                  <a:pt x="1996" y="611"/>
                </a:lnTo>
                <a:lnTo>
                  <a:pt x="1995" y="620"/>
                </a:lnTo>
                <a:lnTo>
                  <a:pt x="1993" y="632"/>
                </a:lnTo>
                <a:lnTo>
                  <a:pt x="1991" y="645"/>
                </a:lnTo>
                <a:lnTo>
                  <a:pt x="1991" y="659"/>
                </a:lnTo>
                <a:lnTo>
                  <a:pt x="1989" y="672"/>
                </a:lnTo>
                <a:lnTo>
                  <a:pt x="1987" y="687"/>
                </a:lnTo>
                <a:lnTo>
                  <a:pt x="1985" y="703"/>
                </a:lnTo>
                <a:lnTo>
                  <a:pt x="1983" y="720"/>
                </a:lnTo>
                <a:lnTo>
                  <a:pt x="1983" y="737"/>
                </a:lnTo>
                <a:lnTo>
                  <a:pt x="1981" y="756"/>
                </a:lnTo>
                <a:lnTo>
                  <a:pt x="1979" y="776"/>
                </a:lnTo>
                <a:lnTo>
                  <a:pt x="1979" y="795"/>
                </a:lnTo>
                <a:lnTo>
                  <a:pt x="1977" y="818"/>
                </a:lnTo>
                <a:lnTo>
                  <a:pt x="1977" y="839"/>
                </a:lnTo>
                <a:lnTo>
                  <a:pt x="1975" y="862"/>
                </a:lnTo>
                <a:lnTo>
                  <a:pt x="1975" y="887"/>
                </a:lnTo>
                <a:lnTo>
                  <a:pt x="1973" y="912"/>
                </a:lnTo>
                <a:lnTo>
                  <a:pt x="1973" y="937"/>
                </a:lnTo>
                <a:lnTo>
                  <a:pt x="1973" y="964"/>
                </a:lnTo>
                <a:lnTo>
                  <a:pt x="1972" y="991"/>
                </a:lnTo>
                <a:lnTo>
                  <a:pt x="1972" y="1019"/>
                </a:lnTo>
                <a:lnTo>
                  <a:pt x="1972" y="1048"/>
                </a:lnTo>
                <a:lnTo>
                  <a:pt x="1972" y="1079"/>
                </a:lnTo>
                <a:lnTo>
                  <a:pt x="1972" y="1110"/>
                </a:lnTo>
                <a:lnTo>
                  <a:pt x="1972" y="1142"/>
                </a:lnTo>
                <a:lnTo>
                  <a:pt x="1972" y="1175"/>
                </a:lnTo>
                <a:lnTo>
                  <a:pt x="1972" y="1210"/>
                </a:lnTo>
                <a:lnTo>
                  <a:pt x="1972" y="1275"/>
                </a:lnTo>
                <a:lnTo>
                  <a:pt x="1972" y="1340"/>
                </a:lnTo>
                <a:lnTo>
                  <a:pt x="1972" y="1403"/>
                </a:lnTo>
                <a:lnTo>
                  <a:pt x="1972" y="1467"/>
                </a:lnTo>
                <a:lnTo>
                  <a:pt x="1972" y="1526"/>
                </a:lnTo>
                <a:lnTo>
                  <a:pt x="1972" y="1586"/>
                </a:lnTo>
                <a:lnTo>
                  <a:pt x="1972" y="1643"/>
                </a:lnTo>
                <a:lnTo>
                  <a:pt x="1972" y="1701"/>
                </a:lnTo>
                <a:lnTo>
                  <a:pt x="1972" y="1755"/>
                </a:lnTo>
                <a:lnTo>
                  <a:pt x="1972" y="1808"/>
                </a:lnTo>
                <a:lnTo>
                  <a:pt x="1973" y="1860"/>
                </a:lnTo>
                <a:lnTo>
                  <a:pt x="1973" y="1912"/>
                </a:lnTo>
                <a:lnTo>
                  <a:pt x="1973" y="1960"/>
                </a:lnTo>
                <a:lnTo>
                  <a:pt x="1975" y="2008"/>
                </a:lnTo>
                <a:lnTo>
                  <a:pt x="1975" y="2054"/>
                </a:lnTo>
                <a:lnTo>
                  <a:pt x="1977" y="2098"/>
                </a:lnTo>
                <a:lnTo>
                  <a:pt x="1979" y="2150"/>
                </a:lnTo>
                <a:lnTo>
                  <a:pt x="1981" y="2200"/>
                </a:lnTo>
                <a:lnTo>
                  <a:pt x="1981" y="2252"/>
                </a:lnTo>
                <a:lnTo>
                  <a:pt x="1983" y="2300"/>
                </a:lnTo>
                <a:lnTo>
                  <a:pt x="1983" y="2348"/>
                </a:lnTo>
                <a:lnTo>
                  <a:pt x="1983" y="2394"/>
                </a:lnTo>
                <a:lnTo>
                  <a:pt x="1983" y="2440"/>
                </a:lnTo>
                <a:lnTo>
                  <a:pt x="1983" y="2482"/>
                </a:lnTo>
                <a:lnTo>
                  <a:pt x="1983" y="2507"/>
                </a:lnTo>
                <a:lnTo>
                  <a:pt x="1981" y="2532"/>
                </a:lnTo>
                <a:lnTo>
                  <a:pt x="1981" y="2555"/>
                </a:lnTo>
                <a:lnTo>
                  <a:pt x="1979" y="2580"/>
                </a:lnTo>
                <a:lnTo>
                  <a:pt x="1975" y="2603"/>
                </a:lnTo>
                <a:lnTo>
                  <a:pt x="1972" y="2626"/>
                </a:lnTo>
                <a:lnTo>
                  <a:pt x="1968" y="2649"/>
                </a:lnTo>
                <a:lnTo>
                  <a:pt x="1964" y="2670"/>
                </a:lnTo>
                <a:lnTo>
                  <a:pt x="1960" y="2693"/>
                </a:lnTo>
                <a:lnTo>
                  <a:pt x="1954" y="2715"/>
                </a:lnTo>
                <a:lnTo>
                  <a:pt x="1948" y="2736"/>
                </a:lnTo>
                <a:lnTo>
                  <a:pt x="1941" y="2757"/>
                </a:lnTo>
                <a:lnTo>
                  <a:pt x="1933" y="2776"/>
                </a:lnTo>
                <a:lnTo>
                  <a:pt x="1925" y="2795"/>
                </a:lnTo>
                <a:lnTo>
                  <a:pt x="1918" y="2816"/>
                </a:lnTo>
                <a:lnTo>
                  <a:pt x="1908" y="2835"/>
                </a:lnTo>
                <a:lnTo>
                  <a:pt x="1897" y="2855"/>
                </a:lnTo>
                <a:lnTo>
                  <a:pt x="1885" y="2874"/>
                </a:lnTo>
                <a:lnTo>
                  <a:pt x="1876" y="2893"/>
                </a:lnTo>
                <a:lnTo>
                  <a:pt x="1864" y="2908"/>
                </a:lnTo>
                <a:lnTo>
                  <a:pt x="1852" y="2924"/>
                </a:lnTo>
                <a:lnTo>
                  <a:pt x="1841" y="2939"/>
                </a:lnTo>
                <a:lnTo>
                  <a:pt x="1831" y="2953"/>
                </a:lnTo>
                <a:lnTo>
                  <a:pt x="1820" y="2964"/>
                </a:lnTo>
                <a:lnTo>
                  <a:pt x="1808" y="2974"/>
                </a:lnTo>
                <a:lnTo>
                  <a:pt x="1799" y="2981"/>
                </a:lnTo>
                <a:lnTo>
                  <a:pt x="1787" y="2989"/>
                </a:lnTo>
                <a:lnTo>
                  <a:pt x="1778" y="2997"/>
                </a:lnTo>
                <a:lnTo>
                  <a:pt x="1766" y="3001"/>
                </a:lnTo>
                <a:lnTo>
                  <a:pt x="1757" y="3004"/>
                </a:lnTo>
                <a:lnTo>
                  <a:pt x="1745" y="3006"/>
                </a:lnTo>
                <a:lnTo>
                  <a:pt x="1735" y="3006"/>
                </a:lnTo>
                <a:lnTo>
                  <a:pt x="1730" y="3006"/>
                </a:lnTo>
                <a:lnTo>
                  <a:pt x="1726" y="3004"/>
                </a:lnTo>
                <a:lnTo>
                  <a:pt x="1720" y="3002"/>
                </a:lnTo>
                <a:lnTo>
                  <a:pt x="1714" y="3001"/>
                </a:lnTo>
                <a:lnTo>
                  <a:pt x="1709" y="2997"/>
                </a:lnTo>
                <a:lnTo>
                  <a:pt x="1703" y="2993"/>
                </a:lnTo>
                <a:lnTo>
                  <a:pt x="1695" y="2987"/>
                </a:lnTo>
                <a:lnTo>
                  <a:pt x="1689" y="2981"/>
                </a:lnTo>
                <a:lnTo>
                  <a:pt x="1682" y="2974"/>
                </a:lnTo>
                <a:lnTo>
                  <a:pt x="1676" y="2966"/>
                </a:lnTo>
                <a:lnTo>
                  <a:pt x="1668" y="2958"/>
                </a:lnTo>
                <a:lnTo>
                  <a:pt x="1661" y="2949"/>
                </a:lnTo>
                <a:lnTo>
                  <a:pt x="1653" y="2937"/>
                </a:lnTo>
                <a:lnTo>
                  <a:pt x="1645" y="2926"/>
                </a:lnTo>
                <a:lnTo>
                  <a:pt x="1637" y="2914"/>
                </a:lnTo>
                <a:lnTo>
                  <a:pt x="1630" y="2901"/>
                </a:lnTo>
                <a:lnTo>
                  <a:pt x="1620" y="2882"/>
                </a:lnTo>
                <a:lnTo>
                  <a:pt x="1611" y="2862"/>
                </a:lnTo>
                <a:lnTo>
                  <a:pt x="1601" y="2843"/>
                </a:lnTo>
                <a:lnTo>
                  <a:pt x="1593" y="2824"/>
                </a:lnTo>
                <a:lnTo>
                  <a:pt x="1586" y="2805"/>
                </a:lnTo>
                <a:lnTo>
                  <a:pt x="1578" y="2787"/>
                </a:lnTo>
                <a:lnTo>
                  <a:pt x="1572" y="2768"/>
                </a:lnTo>
                <a:lnTo>
                  <a:pt x="1566" y="2751"/>
                </a:lnTo>
                <a:lnTo>
                  <a:pt x="1561" y="2734"/>
                </a:lnTo>
                <a:lnTo>
                  <a:pt x="1555" y="2716"/>
                </a:lnTo>
                <a:lnTo>
                  <a:pt x="1551" y="2701"/>
                </a:lnTo>
                <a:lnTo>
                  <a:pt x="1549" y="2684"/>
                </a:lnTo>
                <a:lnTo>
                  <a:pt x="1545" y="2668"/>
                </a:lnTo>
                <a:lnTo>
                  <a:pt x="1545" y="2653"/>
                </a:lnTo>
                <a:lnTo>
                  <a:pt x="1543" y="2638"/>
                </a:lnTo>
                <a:lnTo>
                  <a:pt x="1543" y="2622"/>
                </a:lnTo>
                <a:lnTo>
                  <a:pt x="1543" y="2603"/>
                </a:lnTo>
                <a:lnTo>
                  <a:pt x="1543" y="2584"/>
                </a:lnTo>
                <a:lnTo>
                  <a:pt x="1545" y="2565"/>
                </a:lnTo>
                <a:lnTo>
                  <a:pt x="1547" y="2542"/>
                </a:lnTo>
                <a:lnTo>
                  <a:pt x="1549" y="2519"/>
                </a:lnTo>
                <a:lnTo>
                  <a:pt x="1551" y="2496"/>
                </a:lnTo>
                <a:lnTo>
                  <a:pt x="1553" y="2469"/>
                </a:lnTo>
                <a:lnTo>
                  <a:pt x="1555" y="2444"/>
                </a:lnTo>
                <a:lnTo>
                  <a:pt x="1559" y="2411"/>
                </a:lnTo>
                <a:lnTo>
                  <a:pt x="1563" y="2379"/>
                </a:lnTo>
                <a:lnTo>
                  <a:pt x="1566" y="2348"/>
                </a:lnTo>
                <a:lnTo>
                  <a:pt x="1568" y="2319"/>
                </a:lnTo>
                <a:lnTo>
                  <a:pt x="1570" y="2288"/>
                </a:lnTo>
                <a:lnTo>
                  <a:pt x="1572" y="2260"/>
                </a:lnTo>
                <a:lnTo>
                  <a:pt x="1574" y="2231"/>
                </a:lnTo>
                <a:lnTo>
                  <a:pt x="1574" y="2204"/>
                </a:lnTo>
                <a:lnTo>
                  <a:pt x="1574" y="2102"/>
                </a:lnTo>
                <a:lnTo>
                  <a:pt x="1574" y="2002"/>
                </a:lnTo>
                <a:lnTo>
                  <a:pt x="1572" y="1906"/>
                </a:lnTo>
                <a:lnTo>
                  <a:pt x="1572" y="1814"/>
                </a:lnTo>
                <a:lnTo>
                  <a:pt x="1572" y="1724"/>
                </a:lnTo>
                <a:lnTo>
                  <a:pt x="1570" y="1636"/>
                </a:lnTo>
                <a:lnTo>
                  <a:pt x="1570" y="1551"/>
                </a:lnTo>
                <a:lnTo>
                  <a:pt x="1568" y="1471"/>
                </a:lnTo>
                <a:lnTo>
                  <a:pt x="1568" y="1392"/>
                </a:lnTo>
                <a:lnTo>
                  <a:pt x="1566" y="1315"/>
                </a:lnTo>
                <a:lnTo>
                  <a:pt x="1565" y="1242"/>
                </a:lnTo>
                <a:lnTo>
                  <a:pt x="1563" y="1173"/>
                </a:lnTo>
                <a:lnTo>
                  <a:pt x="1561" y="1104"/>
                </a:lnTo>
                <a:lnTo>
                  <a:pt x="1559" y="1041"/>
                </a:lnTo>
                <a:lnTo>
                  <a:pt x="1557" y="979"/>
                </a:lnTo>
                <a:lnTo>
                  <a:pt x="1555" y="920"/>
                </a:lnTo>
                <a:lnTo>
                  <a:pt x="1551" y="864"/>
                </a:lnTo>
                <a:lnTo>
                  <a:pt x="1549" y="812"/>
                </a:lnTo>
                <a:lnTo>
                  <a:pt x="1545" y="762"/>
                </a:lnTo>
                <a:lnTo>
                  <a:pt x="1543" y="714"/>
                </a:lnTo>
                <a:lnTo>
                  <a:pt x="1540" y="670"/>
                </a:lnTo>
                <a:lnTo>
                  <a:pt x="1536" y="628"/>
                </a:lnTo>
                <a:lnTo>
                  <a:pt x="1532" y="589"/>
                </a:lnTo>
                <a:lnTo>
                  <a:pt x="1528" y="555"/>
                </a:lnTo>
                <a:lnTo>
                  <a:pt x="1524" y="522"/>
                </a:lnTo>
                <a:lnTo>
                  <a:pt x="1520" y="492"/>
                </a:lnTo>
                <a:lnTo>
                  <a:pt x="1517" y="465"/>
                </a:lnTo>
                <a:lnTo>
                  <a:pt x="1513" y="440"/>
                </a:lnTo>
                <a:lnTo>
                  <a:pt x="1507" y="419"/>
                </a:lnTo>
                <a:lnTo>
                  <a:pt x="1503" y="401"/>
                </a:lnTo>
                <a:lnTo>
                  <a:pt x="1497" y="386"/>
                </a:lnTo>
                <a:lnTo>
                  <a:pt x="1494" y="373"/>
                </a:lnTo>
                <a:lnTo>
                  <a:pt x="1488" y="365"/>
                </a:lnTo>
                <a:lnTo>
                  <a:pt x="1480" y="359"/>
                </a:lnTo>
                <a:lnTo>
                  <a:pt x="1474" y="351"/>
                </a:lnTo>
                <a:lnTo>
                  <a:pt x="1467" y="346"/>
                </a:lnTo>
                <a:lnTo>
                  <a:pt x="1459" y="340"/>
                </a:lnTo>
                <a:lnTo>
                  <a:pt x="1451" y="336"/>
                </a:lnTo>
                <a:lnTo>
                  <a:pt x="1442" y="332"/>
                </a:lnTo>
                <a:lnTo>
                  <a:pt x="1432" y="328"/>
                </a:lnTo>
                <a:lnTo>
                  <a:pt x="1422" y="325"/>
                </a:lnTo>
                <a:lnTo>
                  <a:pt x="1411" y="321"/>
                </a:lnTo>
                <a:lnTo>
                  <a:pt x="1401" y="319"/>
                </a:lnTo>
                <a:lnTo>
                  <a:pt x="1390" y="317"/>
                </a:lnTo>
                <a:lnTo>
                  <a:pt x="1378" y="315"/>
                </a:lnTo>
                <a:lnTo>
                  <a:pt x="1365" y="313"/>
                </a:lnTo>
                <a:lnTo>
                  <a:pt x="1351" y="313"/>
                </a:lnTo>
                <a:lnTo>
                  <a:pt x="1338" y="313"/>
                </a:lnTo>
                <a:lnTo>
                  <a:pt x="1313" y="313"/>
                </a:lnTo>
                <a:lnTo>
                  <a:pt x="1286" y="313"/>
                </a:lnTo>
                <a:lnTo>
                  <a:pt x="1257" y="315"/>
                </a:lnTo>
                <a:lnTo>
                  <a:pt x="1229" y="317"/>
                </a:lnTo>
                <a:lnTo>
                  <a:pt x="1196" y="321"/>
                </a:lnTo>
                <a:lnTo>
                  <a:pt x="1163" y="325"/>
                </a:lnTo>
                <a:lnTo>
                  <a:pt x="1129" y="328"/>
                </a:lnTo>
                <a:lnTo>
                  <a:pt x="1092" y="332"/>
                </a:lnTo>
                <a:lnTo>
                  <a:pt x="1054" y="338"/>
                </a:lnTo>
                <a:lnTo>
                  <a:pt x="1016" y="346"/>
                </a:lnTo>
                <a:lnTo>
                  <a:pt x="975" y="351"/>
                </a:lnTo>
                <a:lnTo>
                  <a:pt x="933" y="359"/>
                </a:lnTo>
                <a:lnTo>
                  <a:pt x="889" y="369"/>
                </a:lnTo>
                <a:lnTo>
                  <a:pt x="845" y="378"/>
                </a:lnTo>
                <a:lnTo>
                  <a:pt x="797" y="388"/>
                </a:lnTo>
                <a:lnTo>
                  <a:pt x="749" y="399"/>
                </a:lnTo>
                <a:lnTo>
                  <a:pt x="706" y="411"/>
                </a:lnTo>
                <a:lnTo>
                  <a:pt x="666" y="421"/>
                </a:lnTo>
                <a:lnTo>
                  <a:pt x="628" y="430"/>
                </a:lnTo>
                <a:lnTo>
                  <a:pt x="589" y="440"/>
                </a:lnTo>
                <a:lnTo>
                  <a:pt x="555" y="447"/>
                </a:lnTo>
                <a:lnTo>
                  <a:pt x="520" y="455"/>
                </a:lnTo>
                <a:lnTo>
                  <a:pt x="488" y="463"/>
                </a:lnTo>
                <a:lnTo>
                  <a:pt x="457" y="469"/>
                </a:lnTo>
                <a:lnTo>
                  <a:pt x="426" y="474"/>
                </a:lnTo>
                <a:lnTo>
                  <a:pt x="399" y="478"/>
                </a:lnTo>
                <a:lnTo>
                  <a:pt x="372" y="482"/>
                </a:lnTo>
                <a:lnTo>
                  <a:pt x="347" y="486"/>
                </a:lnTo>
                <a:lnTo>
                  <a:pt x="324" y="488"/>
                </a:lnTo>
                <a:lnTo>
                  <a:pt x="303" y="490"/>
                </a:lnTo>
                <a:lnTo>
                  <a:pt x="284" y="492"/>
                </a:lnTo>
                <a:lnTo>
                  <a:pt x="267" y="492"/>
                </a:lnTo>
                <a:lnTo>
                  <a:pt x="236" y="492"/>
                </a:lnTo>
                <a:lnTo>
                  <a:pt x="207" y="488"/>
                </a:lnTo>
                <a:lnTo>
                  <a:pt x="180" y="484"/>
                </a:lnTo>
                <a:lnTo>
                  <a:pt x="154" y="476"/>
                </a:lnTo>
                <a:lnTo>
                  <a:pt x="129" y="469"/>
                </a:lnTo>
                <a:lnTo>
                  <a:pt x="117" y="465"/>
                </a:lnTo>
                <a:lnTo>
                  <a:pt x="106" y="459"/>
                </a:lnTo>
                <a:lnTo>
                  <a:pt x="94" y="453"/>
                </a:lnTo>
                <a:lnTo>
                  <a:pt x="83" y="445"/>
                </a:lnTo>
                <a:lnTo>
                  <a:pt x="71" y="440"/>
                </a:lnTo>
                <a:lnTo>
                  <a:pt x="61" y="432"/>
                </a:lnTo>
                <a:lnTo>
                  <a:pt x="54" y="426"/>
                </a:lnTo>
                <a:lnTo>
                  <a:pt x="46" y="422"/>
                </a:lnTo>
                <a:lnTo>
                  <a:pt x="38" y="417"/>
                </a:lnTo>
                <a:lnTo>
                  <a:pt x="33" y="413"/>
                </a:lnTo>
                <a:lnTo>
                  <a:pt x="27" y="407"/>
                </a:lnTo>
                <a:lnTo>
                  <a:pt x="23" y="401"/>
                </a:lnTo>
                <a:lnTo>
                  <a:pt x="17" y="398"/>
                </a:lnTo>
                <a:lnTo>
                  <a:pt x="13" y="392"/>
                </a:lnTo>
                <a:lnTo>
                  <a:pt x="10" y="386"/>
                </a:lnTo>
                <a:lnTo>
                  <a:pt x="8" y="380"/>
                </a:lnTo>
                <a:lnTo>
                  <a:pt x="4" y="374"/>
                </a:lnTo>
                <a:lnTo>
                  <a:pt x="2" y="369"/>
                </a:lnTo>
                <a:lnTo>
                  <a:pt x="0" y="357"/>
                </a:lnTo>
                <a:lnTo>
                  <a:pt x="0" y="346"/>
                </a:lnTo>
                <a:lnTo>
                  <a:pt x="0" y="342"/>
                </a:lnTo>
                <a:lnTo>
                  <a:pt x="0" y="336"/>
                </a:lnTo>
                <a:lnTo>
                  <a:pt x="2" y="332"/>
                </a:lnTo>
                <a:lnTo>
                  <a:pt x="4" y="328"/>
                </a:lnTo>
                <a:lnTo>
                  <a:pt x="6" y="325"/>
                </a:lnTo>
                <a:lnTo>
                  <a:pt x="10" y="321"/>
                </a:lnTo>
                <a:lnTo>
                  <a:pt x="13" y="319"/>
                </a:lnTo>
                <a:lnTo>
                  <a:pt x="19" y="315"/>
                </a:lnTo>
                <a:lnTo>
                  <a:pt x="23" y="313"/>
                </a:lnTo>
                <a:lnTo>
                  <a:pt x="29" y="311"/>
                </a:lnTo>
                <a:lnTo>
                  <a:pt x="36" y="309"/>
                </a:lnTo>
                <a:lnTo>
                  <a:pt x="44" y="309"/>
                </a:lnTo>
                <a:lnTo>
                  <a:pt x="52" y="307"/>
                </a:lnTo>
                <a:lnTo>
                  <a:pt x="60" y="307"/>
                </a:lnTo>
                <a:lnTo>
                  <a:pt x="69" y="305"/>
                </a:lnTo>
                <a:lnTo>
                  <a:pt x="81" y="305"/>
                </a:lnTo>
                <a:lnTo>
                  <a:pt x="150" y="296"/>
                </a:lnTo>
                <a:lnTo>
                  <a:pt x="219" y="286"/>
                </a:lnTo>
                <a:lnTo>
                  <a:pt x="290" y="277"/>
                </a:lnTo>
                <a:lnTo>
                  <a:pt x="363" y="265"/>
                </a:lnTo>
                <a:lnTo>
                  <a:pt x="436" y="254"/>
                </a:lnTo>
                <a:lnTo>
                  <a:pt x="511" y="240"/>
                </a:lnTo>
                <a:lnTo>
                  <a:pt x="586" y="227"/>
                </a:lnTo>
                <a:lnTo>
                  <a:pt x="662" y="211"/>
                </a:lnTo>
                <a:lnTo>
                  <a:pt x="739" y="196"/>
                </a:lnTo>
                <a:lnTo>
                  <a:pt x="818" y="181"/>
                </a:lnTo>
                <a:lnTo>
                  <a:pt x="898" y="163"/>
                </a:lnTo>
                <a:lnTo>
                  <a:pt x="979" y="146"/>
                </a:lnTo>
                <a:lnTo>
                  <a:pt x="1062" y="129"/>
                </a:lnTo>
                <a:lnTo>
                  <a:pt x="1144" y="110"/>
                </a:lnTo>
                <a:lnTo>
                  <a:pt x="1229" y="88"/>
                </a:lnTo>
                <a:lnTo>
                  <a:pt x="1313" y="67"/>
                </a:lnTo>
                <a:lnTo>
                  <a:pt x="1342" y="60"/>
                </a:lnTo>
                <a:lnTo>
                  <a:pt x="1369" y="50"/>
                </a:lnTo>
                <a:lnTo>
                  <a:pt x="1394" y="44"/>
                </a:lnTo>
                <a:lnTo>
                  <a:pt x="1419" y="37"/>
                </a:lnTo>
                <a:lnTo>
                  <a:pt x="1440" y="31"/>
                </a:lnTo>
                <a:lnTo>
                  <a:pt x="1461" y="25"/>
                </a:lnTo>
                <a:lnTo>
                  <a:pt x="1480" y="21"/>
                </a:lnTo>
                <a:lnTo>
                  <a:pt x="1497" y="16"/>
                </a:lnTo>
                <a:lnTo>
                  <a:pt x="1515" y="12"/>
                </a:lnTo>
                <a:lnTo>
                  <a:pt x="1528" y="10"/>
                </a:lnTo>
                <a:lnTo>
                  <a:pt x="1542" y="6"/>
                </a:lnTo>
                <a:lnTo>
                  <a:pt x="1553" y="4"/>
                </a:lnTo>
                <a:lnTo>
                  <a:pt x="1561" y="2"/>
                </a:lnTo>
                <a:lnTo>
                  <a:pt x="1570" y="2"/>
                </a:lnTo>
                <a:lnTo>
                  <a:pt x="1576" y="0"/>
                </a:lnTo>
                <a:lnTo>
                  <a:pt x="1580" y="0"/>
                </a:lnTo>
                <a:lnTo>
                  <a:pt x="158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35"/>
          <p:cNvSpPr>
            <a:spLocks/>
          </p:cNvSpPr>
          <p:nvPr/>
        </p:nvSpPr>
        <p:spPr bwMode="auto">
          <a:xfrm>
            <a:off x="4973637" y="3265488"/>
            <a:ext cx="1181100" cy="320675"/>
          </a:xfrm>
          <a:custGeom>
            <a:avLst/>
            <a:gdLst/>
            <a:ahLst/>
            <a:cxnLst>
              <a:cxn ang="0">
                <a:pos x="1094" y="0"/>
              </a:cxn>
              <a:cxn ang="0">
                <a:pos x="1127" y="3"/>
              </a:cxn>
              <a:cxn ang="0">
                <a:pos x="1167" y="9"/>
              </a:cxn>
              <a:cxn ang="0">
                <a:pos x="1217" y="21"/>
              </a:cxn>
              <a:cxn ang="0">
                <a:pos x="1276" y="34"/>
              </a:cxn>
              <a:cxn ang="0">
                <a:pos x="1342" y="53"/>
              </a:cxn>
              <a:cxn ang="0">
                <a:pos x="1394" y="74"/>
              </a:cxn>
              <a:cxn ang="0">
                <a:pos x="1436" y="96"/>
              </a:cxn>
              <a:cxn ang="0">
                <a:pos x="1465" y="115"/>
              </a:cxn>
              <a:cxn ang="0">
                <a:pos x="1482" y="134"/>
              </a:cxn>
              <a:cxn ang="0">
                <a:pos x="1488" y="151"/>
              </a:cxn>
              <a:cxn ang="0">
                <a:pos x="1482" y="176"/>
              </a:cxn>
              <a:cxn ang="0">
                <a:pos x="1459" y="201"/>
              </a:cxn>
              <a:cxn ang="0">
                <a:pos x="1422" y="222"/>
              </a:cxn>
              <a:cxn ang="0">
                <a:pos x="1372" y="241"/>
              </a:cxn>
              <a:cxn ang="0">
                <a:pos x="1307" y="259"/>
              </a:cxn>
              <a:cxn ang="0">
                <a:pos x="1217" y="274"/>
              </a:cxn>
              <a:cxn ang="0">
                <a:pos x="1129" y="287"/>
              </a:cxn>
              <a:cxn ang="0">
                <a:pos x="1048" y="297"/>
              </a:cxn>
              <a:cxn ang="0">
                <a:pos x="1031" y="301"/>
              </a:cxn>
              <a:cxn ang="0">
                <a:pos x="1008" y="303"/>
              </a:cxn>
              <a:cxn ang="0">
                <a:pos x="981" y="309"/>
              </a:cxn>
              <a:cxn ang="0">
                <a:pos x="948" y="314"/>
              </a:cxn>
              <a:cxn ang="0">
                <a:pos x="912" y="320"/>
              </a:cxn>
              <a:cxn ang="0">
                <a:pos x="869" y="328"/>
              </a:cxn>
              <a:cxn ang="0">
                <a:pos x="823" y="335"/>
              </a:cxn>
              <a:cxn ang="0">
                <a:pos x="773" y="345"/>
              </a:cxn>
              <a:cxn ang="0">
                <a:pos x="718" y="357"/>
              </a:cxn>
              <a:cxn ang="0">
                <a:pos x="656" y="368"/>
              </a:cxn>
              <a:cxn ang="0">
                <a:pos x="589" y="382"/>
              </a:cxn>
              <a:cxn ang="0">
                <a:pos x="524" y="389"/>
              </a:cxn>
              <a:cxn ang="0">
                <a:pos x="466" y="397"/>
              </a:cxn>
              <a:cxn ang="0">
                <a:pos x="418" y="401"/>
              </a:cxn>
              <a:cxn ang="0">
                <a:pos x="376" y="403"/>
              </a:cxn>
              <a:cxn ang="0">
                <a:pos x="342" y="405"/>
              </a:cxn>
              <a:cxn ang="0">
                <a:pos x="249" y="401"/>
              </a:cxn>
              <a:cxn ang="0">
                <a:pos x="169" y="389"/>
              </a:cxn>
              <a:cxn ang="0">
                <a:pos x="109" y="370"/>
              </a:cxn>
              <a:cxn ang="0">
                <a:pos x="71" y="353"/>
              </a:cxn>
              <a:cxn ang="0">
                <a:pos x="40" y="334"/>
              </a:cxn>
              <a:cxn ang="0">
                <a:pos x="17" y="314"/>
              </a:cxn>
              <a:cxn ang="0">
                <a:pos x="4" y="297"/>
              </a:cxn>
              <a:cxn ang="0">
                <a:pos x="0" y="278"/>
              </a:cxn>
              <a:cxn ang="0">
                <a:pos x="8" y="251"/>
              </a:cxn>
              <a:cxn ang="0">
                <a:pos x="29" y="226"/>
              </a:cxn>
              <a:cxn ang="0">
                <a:pos x="63" y="209"/>
              </a:cxn>
              <a:cxn ang="0">
                <a:pos x="113" y="195"/>
              </a:cxn>
              <a:cxn ang="0">
                <a:pos x="175" y="186"/>
              </a:cxn>
              <a:cxn ang="0">
                <a:pos x="393" y="153"/>
              </a:cxn>
              <a:cxn ang="0">
                <a:pos x="678" y="96"/>
              </a:cxn>
              <a:cxn ang="0">
                <a:pos x="956" y="26"/>
              </a:cxn>
              <a:cxn ang="0">
                <a:pos x="994" y="15"/>
              </a:cxn>
              <a:cxn ang="0">
                <a:pos x="1025" y="9"/>
              </a:cxn>
              <a:cxn ang="0">
                <a:pos x="1050" y="3"/>
              </a:cxn>
              <a:cxn ang="0">
                <a:pos x="1067" y="0"/>
              </a:cxn>
              <a:cxn ang="0">
                <a:pos x="1077" y="0"/>
              </a:cxn>
              <a:cxn ang="0">
                <a:pos x="1079" y="0"/>
              </a:cxn>
            </a:cxnLst>
            <a:rect l="0" t="0" r="r" b="b"/>
            <a:pathLst>
              <a:path w="1488" h="405">
                <a:moveTo>
                  <a:pt x="1079" y="0"/>
                </a:moveTo>
                <a:lnTo>
                  <a:pt x="1086" y="0"/>
                </a:lnTo>
                <a:lnTo>
                  <a:pt x="1094" y="0"/>
                </a:lnTo>
                <a:lnTo>
                  <a:pt x="1104" y="1"/>
                </a:lnTo>
                <a:lnTo>
                  <a:pt x="1115" y="1"/>
                </a:lnTo>
                <a:lnTo>
                  <a:pt x="1127" y="3"/>
                </a:lnTo>
                <a:lnTo>
                  <a:pt x="1138" y="5"/>
                </a:lnTo>
                <a:lnTo>
                  <a:pt x="1154" y="7"/>
                </a:lnTo>
                <a:lnTo>
                  <a:pt x="1167" y="9"/>
                </a:lnTo>
                <a:lnTo>
                  <a:pt x="1182" y="13"/>
                </a:lnTo>
                <a:lnTo>
                  <a:pt x="1200" y="17"/>
                </a:lnTo>
                <a:lnTo>
                  <a:pt x="1217" y="21"/>
                </a:lnTo>
                <a:lnTo>
                  <a:pt x="1236" y="24"/>
                </a:lnTo>
                <a:lnTo>
                  <a:pt x="1255" y="28"/>
                </a:lnTo>
                <a:lnTo>
                  <a:pt x="1276" y="34"/>
                </a:lnTo>
                <a:lnTo>
                  <a:pt x="1298" y="40"/>
                </a:lnTo>
                <a:lnTo>
                  <a:pt x="1321" y="46"/>
                </a:lnTo>
                <a:lnTo>
                  <a:pt x="1342" y="53"/>
                </a:lnTo>
                <a:lnTo>
                  <a:pt x="1359" y="61"/>
                </a:lnTo>
                <a:lnTo>
                  <a:pt x="1378" y="67"/>
                </a:lnTo>
                <a:lnTo>
                  <a:pt x="1394" y="74"/>
                </a:lnTo>
                <a:lnTo>
                  <a:pt x="1409" y="82"/>
                </a:lnTo>
                <a:lnTo>
                  <a:pt x="1422" y="88"/>
                </a:lnTo>
                <a:lnTo>
                  <a:pt x="1436" y="96"/>
                </a:lnTo>
                <a:lnTo>
                  <a:pt x="1445" y="101"/>
                </a:lnTo>
                <a:lnTo>
                  <a:pt x="1457" y="107"/>
                </a:lnTo>
                <a:lnTo>
                  <a:pt x="1465" y="115"/>
                </a:lnTo>
                <a:lnTo>
                  <a:pt x="1472" y="120"/>
                </a:lnTo>
                <a:lnTo>
                  <a:pt x="1478" y="126"/>
                </a:lnTo>
                <a:lnTo>
                  <a:pt x="1482" y="134"/>
                </a:lnTo>
                <a:lnTo>
                  <a:pt x="1486" y="140"/>
                </a:lnTo>
                <a:lnTo>
                  <a:pt x="1488" y="145"/>
                </a:lnTo>
                <a:lnTo>
                  <a:pt x="1488" y="151"/>
                </a:lnTo>
                <a:lnTo>
                  <a:pt x="1488" y="161"/>
                </a:lnTo>
                <a:lnTo>
                  <a:pt x="1486" y="168"/>
                </a:lnTo>
                <a:lnTo>
                  <a:pt x="1482" y="176"/>
                </a:lnTo>
                <a:lnTo>
                  <a:pt x="1476" y="186"/>
                </a:lnTo>
                <a:lnTo>
                  <a:pt x="1468" y="193"/>
                </a:lnTo>
                <a:lnTo>
                  <a:pt x="1459" y="201"/>
                </a:lnTo>
                <a:lnTo>
                  <a:pt x="1449" y="209"/>
                </a:lnTo>
                <a:lnTo>
                  <a:pt x="1438" y="215"/>
                </a:lnTo>
                <a:lnTo>
                  <a:pt x="1422" y="222"/>
                </a:lnTo>
                <a:lnTo>
                  <a:pt x="1407" y="230"/>
                </a:lnTo>
                <a:lnTo>
                  <a:pt x="1392" y="236"/>
                </a:lnTo>
                <a:lnTo>
                  <a:pt x="1372" y="241"/>
                </a:lnTo>
                <a:lnTo>
                  <a:pt x="1353" y="247"/>
                </a:lnTo>
                <a:lnTo>
                  <a:pt x="1330" y="253"/>
                </a:lnTo>
                <a:lnTo>
                  <a:pt x="1307" y="259"/>
                </a:lnTo>
                <a:lnTo>
                  <a:pt x="1284" y="264"/>
                </a:lnTo>
                <a:lnTo>
                  <a:pt x="1250" y="270"/>
                </a:lnTo>
                <a:lnTo>
                  <a:pt x="1217" y="274"/>
                </a:lnTo>
                <a:lnTo>
                  <a:pt x="1186" y="280"/>
                </a:lnTo>
                <a:lnTo>
                  <a:pt x="1156" y="284"/>
                </a:lnTo>
                <a:lnTo>
                  <a:pt x="1129" y="287"/>
                </a:lnTo>
                <a:lnTo>
                  <a:pt x="1100" y="291"/>
                </a:lnTo>
                <a:lnTo>
                  <a:pt x="1073" y="295"/>
                </a:lnTo>
                <a:lnTo>
                  <a:pt x="1048" y="297"/>
                </a:lnTo>
                <a:lnTo>
                  <a:pt x="1042" y="299"/>
                </a:lnTo>
                <a:lnTo>
                  <a:pt x="1036" y="299"/>
                </a:lnTo>
                <a:lnTo>
                  <a:pt x="1031" y="301"/>
                </a:lnTo>
                <a:lnTo>
                  <a:pt x="1023" y="301"/>
                </a:lnTo>
                <a:lnTo>
                  <a:pt x="1015" y="303"/>
                </a:lnTo>
                <a:lnTo>
                  <a:pt x="1008" y="303"/>
                </a:lnTo>
                <a:lnTo>
                  <a:pt x="998" y="305"/>
                </a:lnTo>
                <a:lnTo>
                  <a:pt x="990" y="307"/>
                </a:lnTo>
                <a:lnTo>
                  <a:pt x="981" y="309"/>
                </a:lnTo>
                <a:lnTo>
                  <a:pt x="969" y="311"/>
                </a:lnTo>
                <a:lnTo>
                  <a:pt x="960" y="312"/>
                </a:lnTo>
                <a:lnTo>
                  <a:pt x="948" y="314"/>
                </a:lnTo>
                <a:lnTo>
                  <a:pt x="937" y="316"/>
                </a:lnTo>
                <a:lnTo>
                  <a:pt x="923" y="318"/>
                </a:lnTo>
                <a:lnTo>
                  <a:pt x="912" y="320"/>
                </a:lnTo>
                <a:lnTo>
                  <a:pt x="898" y="322"/>
                </a:lnTo>
                <a:lnTo>
                  <a:pt x="885" y="326"/>
                </a:lnTo>
                <a:lnTo>
                  <a:pt x="869" y="328"/>
                </a:lnTo>
                <a:lnTo>
                  <a:pt x="856" y="330"/>
                </a:lnTo>
                <a:lnTo>
                  <a:pt x="841" y="334"/>
                </a:lnTo>
                <a:lnTo>
                  <a:pt x="823" y="335"/>
                </a:lnTo>
                <a:lnTo>
                  <a:pt x="808" y="339"/>
                </a:lnTo>
                <a:lnTo>
                  <a:pt x="791" y="343"/>
                </a:lnTo>
                <a:lnTo>
                  <a:pt x="773" y="345"/>
                </a:lnTo>
                <a:lnTo>
                  <a:pt x="754" y="349"/>
                </a:lnTo>
                <a:lnTo>
                  <a:pt x="737" y="353"/>
                </a:lnTo>
                <a:lnTo>
                  <a:pt x="718" y="357"/>
                </a:lnTo>
                <a:lnTo>
                  <a:pt x="699" y="360"/>
                </a:lnTo>
                <a:lnTo>
                  <a:pt x="678" y="364"/>
                </a:lnTo>
                <a:lnTo>
                  <a:pt x="656" y="368"/>
                </a:lnTo>
                <a:lnTo>
                  <a:pt x="635" y="374"/>
                </a:lnTo>
                <a:lnTo>
                  <a:pt x="614" y="378"/>
                </a:lnTo>
                <a:lnTo>
                  <a:pt x="589" y="382"/>
                </a:lnTo>
                <a:lnTo>
                  <a:pt x="566" y="383"/>
                </a:lnTo>
                <a:lnTo>
                  <a:pt x="545" y="387"/>
                </a:lnTo>
                <a:lnTo>
                  <a:pt x="524" y="389"/>
                </a:lnTo>
                <a:lnTo>
                  <a:pt x="505" y="393"/>
                </a:lnTo>
                <a:lnTo>
                  <a:pt x="486" y="395"/>
                </a:lnTo>
                <a:lnTo>
                  <a:pt x="466" y="397"/>
                </a:lnTo>
                <a:lnTo>
                  <a:pt x="449" y="399"/>
                </a:lnTo>
                <a:lnTo>
                  <a:pt x="434" y="401"/>
                </a:lnTo>
                <a:lnTo>
                  <a:pt x="418" y="401"/>
                </a:lnTo>
                <a:lnTo>
                  <a:pt x="403" y="403"/>
                </a:lnTo>
                <a:lnTo>
                  <a:pt x="390" y="403"/>
                </a:lnTo>
                <a:lnTo>
                  <a:pt x="376" y="403"/>
                </a:lnTo>
                <a:lnTo>
                  <a:pt x="363" y="405"/>
                </a:lnTo>
                <a:lnTo>
                  <a:pt x="351" y="405"/>
                </a:lnTo>
                <a:lnTo>
                  <a:pt x="342" y="405"/>
                </a:lnTo>
                <a:lnTo>
                  <a:pt x="309" y="405"/>
                </a:lnTo>
                <a:lnTo>
                  <a:pt x="278" y="403"/>
                </a:lnTo>
                <a:lnTo>
                  <a:pt x="249" y="401"/>
                </a:lnTo>
                <a:lnTo>
                  <a:pt x="221" y="399"/>
                </a:lnTo>
                <a:lnTo>
                  <a:pt x="194" y="395"/>
                </a:lnTo>
                <a:lnTo>
                  <a:pt x="169" y="389"/>
                </a:lnTo>
                <a:lnTo>
                  <a:pt x="146" y="383"/>
                </a:lnTo>
                <a:lnTo>
                  <a:pt x="125" y="378"/>
                </a:lnTo>
                <a:lnTo>
                  <a:pt x="109" y="370"/>
                </a:lnTo>
                <a:lnTo>
                  <a:pt x="96" y="364"/>
                </a:lnTo>
                <a:lnTo>
                  <a:pt x="82" y="359"/>
                </a:lnTo>
                <a:lnTo>
                  <a:pt x="71" y="353"/>
                </a:lnTo>
                <a:lnTo>
                  <a:pt x="59" y="345"/>
                </a:lnTo>
                <a:lnTo>
                  <a:pt x="50" y="339"/>
                </a:lnTo>
                <a:lnTo>
                  <a:pt x="40" y="334"/>
                </a:lnTo>
                <a:lnTo>
                  <a:pt x="33" y="328"/>
                </a:lnTo>
                <a:lnTo>
                  <a:pt x="25" y="322"/>
                </a:lnTo>
                <a:lnTo>
                  <a:pt x="17" y="314"/>
                </a:lnTo>
                <a:lnTo>
                  <a:pt x="13" y="309"/>
                </a:lnTo>
                <a:lnTo>
                  <a:pt x="8" y="303"/>
                </a:lnTo>
                <a:lnTo>
                  <a:pt x="4" y="297"/>
                </a:lnTo>
                <a:lnTo>
                  <a:pt x="2" y="289"/>
                </a:lnTo>
                <a:lnTo>
                  <a:pt x="0" y="284"/>
                </a:lnTo>
                <a:lnTo>
                  <a:pt x="0" y="278"/>
                </a:lnTo>
                <a:lnTo>
                  <a:pt x="0" y="268"/>
                </a:lnTo>
                <a:lnTo>
                  <a:pt x="4" y="259"/>
                </a:lnTo>
                <a:lnTo>
                  <a:pt x="8" y="251"/>
                </a:lnTo>
                <a:lnTo>
                  <a:pt x="13" y="241"/>
                </a:lnTo>
                <a:lnTo>
                  <a:pt x="19" y="234"/>
                </a:lnTo>
                <a:lnTo>
                  <a:pt x="29" y="226"/>
                </a:lnTo>
                <a:lnTo>
                  <a:pt x="38" y="220"/>
                </a:lnTo>
                <a:lnTo>
                  <a:pt x="50" y="215"/>
                </a:lnTo>
                <a:lnTo>
                  <a:pt x="63" y="209"/>
                </a:lnTo>
                <a:lnTo>
                  <a:pt x="79" y="203"/>
                </a:lnTo>
                <a:lnTo>
                  <a:pt x="94" y="199"/>
                </a:lnTo>
                <a:lnTo>
                  <a:pt x="113" y="195"/>
                </a:lnTo>
                <a:lnTo>
                  <a:pt x="132" y="192"/>
                </a:lnTo>
                <a:lnTo>
                  <a:pt x="153" y="188"/>
                </a:lnTo>
                <a:lnTo>
                  <a:pt x="175" y="186"/>
                </a:lnTo>
                <a:lnTo>
                  <a:pt x="200" y="186"/>
                </a:lnTo>
                <a:lnTo>
                  <a:pt x="296" y="168"/>
                </a:lnTo>
                <a:lnTo>
                  <a:pt x="393" y="153"/>
                </a:lnTo>
                <a:lnTo>
                  <a:pt x="489" y="134"/>
                </a:lnTo>
                <a:lnTo>
                  <a:pt x="583" y="115"/>
                </a:lnTo>
                <a:lnTo>
                  <a:pt x="678" y="96"/>
                </a:lnTo>
                <a:lnTo>
                  <a:pt x="772" y="74"/>
                </a:lnTo>
                <a:lnTo>
                  <a:pt x="864" y="51"/>
                </a:lnTo>
                <a:lnTo>
                  <a:pt x="956" y="26"/>
                </a:lnTo>
                <a:lnTo>
                  <a:pt x="969" y="23"/>
                </a:lnTo>
                <a:lnTo>
                  <a:pt x="981" y="19"/>
                </a:lnTo>
                <a:lnTo>
                  <a:pt x="994" y="15"/>
                </a:lnTo>
                <a:lnTo>
                  <a:pt x="1004" y="13"/>
                </a:lnTo>
                <a:lnTo>
                  <a:pt x="1015" y="11"/>
                </a:lnTo>
                <a:lnTo>
                  <a:pt x="1025" y="9"/>
                </a:lnTo>
                <a:lnTo>
                  <a:pt x="1035" y="7"/>
                </a:lnTo>
                <a:lnTo>
                  <a:pt x="1042" y="5"/>
                </a:lnTo>
                <a:lnTo>
                  <a:pt x="1050" y="3"/>
                </a:lnTo>
                <a:lnTo>
                  <a:pt x="1056" y="1"/>
                </a:lnTo>
                <a:lnTo>
                  <a:pt x="1061" y="1"/>
                </a:lnTo>
                <a:lnTo>
                  <a:pt x="1067" y="0"/>
                </a:lnTo>
                <a:lnTo>
                  <a:pt x="1071" y="0"/>
                </a:lnTo>
                <a:lnTo>
                  <a:pt x="1075" y="0"/>
                </a:lnTo>
                <a:lnTo>
                  <a:pt x="1077" y="0"/>
                </a:lnTo>
                <a:lnTo>
                  <a:pt x="1079" y="0"/>
                </a:lnTo>
                <a:lnTo>
                  <a:pt x="1079" y="0"/>
                </a:lnTo>
                <a:lnTo>
                  <a:pt x="107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36"/>
          <p:cNvSpPr>
            <a:spLocks/>
          </p:cNvSpPr>
          <p:nvPr/>
        </p:nvSpPr>
        <p:spPr bwMode="auto">
          <a:xfrm>
            <a:off x="4954587" y="3833813"/>
            <a:ext cx="1220788" cy="320675"/>
          </a:xfrm>
          <a:custGeom>
            <a:avLst/>
            <a:gdLst/>
            <a:ahLst/>
            <a:cxnLst>
              <a:cxn ang="0">
                <a:pos x="1144" y="1"/>
              </a:cxn>
              <a:cxn ang="0">
                <a:pos x="1177" y="3"/>
              </a:cxn>
              <a:cxn ang="0">
                <a:pos x="1217" y="11"/>
              </a:cxn>
              <a:cxn ang="0">
                <a:pos x="1267" y="21"/>
              </a:cxn>
              <a:cxn ang="0">
                <a:pos x="1326" y="34"/>
              </a:cxn>
              <a:cxn ang="0">
                <a:pos x="1392" y="53"/>
              </a:cxn>
              <a:cxn ang="0">
                <a:pos x="1444" y="74"/>
              </a:cxn>
              <a:cxn ang="0">
                <a:pos x="1484" y="96"/>
              </a:cxn>
              <a:cxn ang="0">
                <a:pos x="1515" y="115"/>
              </a:cxn>
              <a:cxn ang="0">
                <a:pos x="1532" y="134"/>
              </a:cxn>
              <a:cxn ang="0">
                <a:pos x="1538" y="153"/>
              </a:cxn>
              <a:cxn ang="0">
                <a:pos x="1530" y="178"/>
              </a:cxn>
              <a:cxn ang="0">
                <a:pos x="1509" y="201"/>
              </a:cxn>
              <a:cxn ang="0">
                <a:pos x="1472" y="222"/>
              </a:cxn>
              <a:cxn ang="0">
                <a:pos x="1422" y="243"/>
              </a:cxn>
              <a:cxn ang="0">
                <a:pos x="1357" y="261"/>
              </a:cxn>
              <a:cxn ang="0">
                <a:pos x="1265" y="276"/>
              </a:cxn>
              <a:cxn ang="0">
                <a:pos x="1169" y="289"/>
              </a:cxn>
              <a:cxn ang="0">
                <a:pos x="1085" y="299"/>
              </a:cxn>
              <a:cxn ang="0">
                <a:pos x="1067" y="301"/>
              </a:cxn>
              <a:cxn ang="0">
                <a:pos x="1044" y="305"/>
              </a:cxn>
              <a:cxn ang="0">
                <a:pos x="1015" y="309"/>
              </a:cxn>
              <a:cxn ang="0">
                <a:pos x="981" y="314"/>
              </a:cxn>
              <a:cxn ang="0">
                <a:pos x="942" y="320"/>
              </a:cxn>
              <a:cxn ang="0">
                <a:pos x="898" y="328"/>
              </a:cxn>
              <a:cxn ang="0">
                <a:pos x="848" y="337"/>
              </a:cxn>
              <a:cxn ang="0">
                <a:pos x="795" y="347"/>
              </a:cxn>
              <a:cxn ang="0">
                <a:pos x="735" y="359"/>
              </a:cxn>
              <a:cxn ang="0">
                <a:pos x="672" y="370"/>
              </a:cxn>
              <a:cxn ang="0">
                <a:pos x="603" y="382"/>
              </a:cxn>
              <a:cxn ang="0">
                <a:pos x="536" y="391"/>
              </a:cxn>
              <a:cxn ang="0">
                <a:pos x="474" y="397"/>
              </a:cxn>
              <a:cxn ang="0">
                <a:pos x="422" y="401"/>
              </a:cxn>
              <a:cxn ang="0">
                <a:pos x="378" y="405"/>
              </a:cxn>
              <a:cxn ang="0">
                <a:pos x="342" y="405"/>
              </a:cxn>
              <a:cxn ang="0">
                <a:pos x="249" y="401"/>
              </a:cxn>
              <a:cxn ang="0">
                <a:pos x="169" y="391"/>
              </a:cxn>
              <a:cxn ang="0">
                <a:pos x="109" y="372"/>
              </a:cxn>
              <a:cxn ang="0">
                <a:pos x="71" y="353"/>
              </a:cxn>
              <a:cxn ang="0">
                <a:pos x="40" y="334"/>
              </a:cxn>
              <a:cxn ang="0">
                <a:pos x="19" y="316"/>
              </a:cxn>
              <a:cxn ang="0">
                <a:pos x="6" y="297"/>
              </a:cxn>
              <a:cxn ang="0">
                <a:pos x="0" y="278"/>
              </a:cxn>
              <a:cxn ang="0">
                <a:pos x="8" y="251"/>
              </a:cxn>
              <a:cxn ang="0">
                <a:pos x="29" y="228"/>
              </a:cxn>
              <a:cxn ang="0">
                <a:pos x="63" y="209"/>
              </a:cxn>
              <a:cxn ang="0">
                <a:pos x="113" y="195"/>
              </a:cxn>
              <a:cxn ang="0">
                <a:pos x="175" y="188"/>
              </a:cxn>
              <a:cxn ang="0">
                <a:pos x="401" y="153"/>
              </a:cxn>
              <a:cxn ang="0">
                <a:pos x="703" y="96"/>
              </a:cxn>
              <a:cxn ang="0">
                <a:pos x="998" y="26"/>
              </a:cxn>
              <a:cxn ang="0">
                <a:pos x="1040" y="17"/>
              </a:cxn>
              <a:cxn ang="0">
                <a:pos x="1073" y="9"/>
              </a:cxn>
              <a:cxn ang="0">
                <a:pos x="1100" y="3"/>
              </a:cxn>
              <a:cxn ang="0">
                <a:pos x="1117" y="1"/>
              </a:cxn>
              <a:cxn ang="0">
                <a:pos x="1127" y="0"/>
              </a:cxn>
              <a:cxn ang="0">
                <a:pos x="1129" y="0"/>
              </a:cxn>
            </a:cxnLst>
            <a:rect l="0" t="0" r="r" b="b"/>
            <a:pathLst>
              <a:path w="1538" h="405">
                <a:moveTo>
                  <a:pt x="1129" y="0"/>
                </a:moveTo>
                <a:lnTo>
                  <a:pt x="1136" y="0"/>
                </a:lnTo>
                <a:lnTo>
                  <a:pt x="1144" y="1"/>
                </a:lnTo>
                <a:lnTo>
                  <a:pt x="1154" y="1"/>
                </a:lnTo>
                <a:lnTo>
                  <a:pt x="1165" y="3"/>
                </a:lnTo>
                <a:lnTo>
                  <a:pt x="1177" y="3"/>
                </a:lnTo>
                <a:lnTo>
                  <a:pt x="1188" y="5"/>
                </a:lnTo>
                <a:lnTo>
                  <a:pt x="1202" y="7"/>
                </a:lnTo>
                <a:lnTo>
                  <a:pt x="1217" y="11"/>
                </a:lnTo>
                <a:lnTo>
                  <a:pt x="1232" y="13"/>
                </a:lnTo>
                <a:lnTo>
                  <a:pt x="1250" y="17"/>
                </a:lnTo>
                <a:lnTo>
                  <a:pt x="1267" y="21"/>
                </a:lnTo>
                <a:lnTo>
                  <a:pt x="1286" y="25"/>
                </a:lnTo>
                <a:lnTo>
                  <a:pt x="1305" y="30"/>
                </a:lnTo>
                <a:lnTo>
                  <a:pt x="1326" y="34"/>
                </a:lnTo>
                <a:lnTo>
                  <a:pt x="1348" y="40"/>
                </a:lnTo>
                <a:lnTo>
                  <a:pt x="1371" y="46"/>
                </a:lnTo>
                <a:lnTo>
                  <a:pt x="1392" y="53"/>
                </a:lnTo>
                <a:lnTo>
                  <a:pt x="1409" y="61"/>
                </a:lnTo>
                <a:lnTo>
                  <a:pt x="1428" y="69"/>
                </a:lnTo>
                <a:lnTo>
                  <a:pt x="1444" y="74"/>
                </a:lnTo>
                <a:lnTo>
                  <a:pt x="1459" y="82"/>
                </a:lnTo>
                <a:lnTo>
                  <a:pt x="1472" y="90"/>
                </a:lnTo>
                <a:lnTo>
                  <a:pt x="1484" y="96"/>
                </a:lnTo>
                <a:lnTo>
                  <a:pt x="1495" y="101"/>
                </a:lnTo>
                <a:lnTo>
                  <a:pt x="1505" y="109"/>
                </a:lnTo>
                <a:lnTo>
                  <a:pt x="1515" y="115"/>
                </a:lnTo>
                <a:lnTo>
                  <a:pt x="1522" y="120"/>
                </a:lnTo>
                <a:lnTo>
                  <a:pt x="1528" y="128"/>
                </a:lnTo>
                <a:lnTo>
                  <a:pt x="1532" y="134"/>
                </a:lnTo>
                <a:lnTo>
                  <a:pt x="1536" y="140"/>
                </a:lnTo>
                <a:lnTo>
                  <a:pt x="1538" y="145"/>
                </a:lnTo>
                <a:lnTo>
                  <a:pt x="1538" y="153"/>
                </a:lnTo>
                <a:lnTo>
                  <a:pt x="1538" y="161"/>
                </a:lnTo>
                <a:lnTo>
                  <a:pt x="1534" y="168"/>
                </a:lnTo>
                <a:lnTo>
                  <a:pt x="1530" y="178"/>
                </a:lnTo>
                <a:lnTo>
                  <a:pt x="1524" y="186"/>
                </a:lnTo>
                <a:lnTo>
                  <a:pt x="1518" y="193"/>
                </a:lnTo>
                <a:lnTo>
                  <a:pt x="1509" y="201"/>
                </a:lnTo>
                <a:lnTo>
                  <a:pt x="1499" y="209"/>
                </a:lnTo>
                <a:lnTo>
                  <a:pt x="1486" y="216"/>
                </a:lnTo>
                <a:lnTo>
                  <a:pt x="1472" y="222"/>
                </a:lnTo>
                <a:lnTo>
                  <a:pt x="1457" y="230"/>
                </a:lnTo>
                <a:lnTo>
                  <a:pt x="1442" y="236"/>
                </a:lnTo>
                <a:lnTo>
                  <a:pt x="1422" y="243"/>
                </a:lnTo>
                <a:lnTo>
                  <a:pt x="1403" y="249"/>
                </a:lnTo>
                <a:lnTo>
                  <a:pt x="1380" y="255"/>
                </a:lnTo>
                <a:lnTo>
                  <a:pt x="1357" y="261"/>
                </a:lnTo>
                <a:lnTo>
                  <a:pt x="1334" y="266"/>
                </a:lnTo>
                <a:lnTo>
                  <a:pt x="1298" y="270"/>
                </a:lnTo>
                <a:lnTo>
                  <a:pt x="1265" y="276"/>
                </a:lnTo>
                <a:lnTo>
                  <a:pt x="1232" y="280"/>
                </a:lnTo>
                <a:lnTo>
                  <a:pt x="1200" y="284"/>
                </a:lnTo>
                <a:lnTo>
                  <a:pt x="1169" y="289"/>
                </a:lnTo>
                <a:lnTo>
                  <a:pt x="1140" y="293"/>
                </a:lnTo>
                <a:lnTo>
                  <a:pt x="1111" y="295"/>
                </a:lnTo>
                <a:lnTo>
                  <a:pt x="1085" y="299"/>
                </a:lnTo>
                <a:lnTo>
                  <a:pt x="1079" y="299"/>
                </a:lnTo>
                <a:lnTo>
                  <a:pt x="1073" y="301"/>
                </a:lnTo>
                <a:lnTo>
                  <a:pt x="1067" y="301"/>
                </a:lnTo>
                <a:lnTo>
                  <a:pt x="1060" y="303"/>
                </a:lnTo>
                <a:lnTo>
                  <a:pt x="1052" y="303"/>
                </a:lnTo>
                <a:lnTo>
                  <a:pt x="1044" y="305"/>
                </a:lnTo>
                <a:lnTo>
                  <a:pt x="1035" y="305"/>
                </a:lnTo>
                <a:lnTo>
                  <a:pt x="1025" y="307"/>
                </a:lnTo>
                <a:lnTo>
                  <a:pt x="1015" y="309"/>
                </a:lnTo>
                <a:lnTo>
                  <a:pt x="1004" y="311"/>
                </a:lnTo>
                <a:lnTo>
                  <a:pt x="992" y="312"/>
                </a:lnTo>
                <a:lnTo>
                  <a:pt x="981" y="314"/>
                </a:lnTo>
                <a:lnTo>
                  <a:pt x="969" y="316"/>
                </a:lnTo>
                <a:lnTo>
                  <a:pt x="956" y="318"/>
                </a:lnTo>
                <a:lnTo>
                  <a:pt x="942" y="320"/>
                </a:lnTo>
                <a:lnTo>
                  <a:pt x="927" y="324"/>
                </a:lnTo>
                <a:lnTo>
                  <a:pt x="914" y="326"/>
                </a:lnTo>
                <a:lnTo>
                  <a:pt x="898" y="328"/>
                </a:lnTo>
                <a:lnTo>
                  <a:pt x="883" y="332"/>
                </a:lnTo>
                <a:lnTo>
                  <a:pt x="866" y="334"/>
                </a:lnTo>
                <a:lnTo>
                  <a:pt x="848" y="337"/>
                </a:lnTo>
                <a:lnTo>
                  <a:pt x="831" y="339"/>
                </a:lnTo>
                <a:lnTo>
                  <a:pt x="814" y="343"/>
                </a:lnTo>
                <a:lnTo>
                  <a:pt x="795" y="347"/>
                </a:lnTo>
                <a:lnTo>
                  <a:pt x="775" y="351"/>
                </a:lnTo>
                <a:lnTo>
                  <a:pt x="756" y="355"/>
                </a:lnTo>
                <a:lnTo>
                  <a:pt x="735" y="359"/>
                </a:lnTo>
                <a:lnTo>
                  <a:pt x="714" y="362"/>
                </a:lnTo>
                <a:lnTo>
                  <a:pt x="693" y="366"/>
                </a:lnTo>
                <a:lnTo>
                  <a:pt x="672" y="370"/>
                </a:lnTo>
                <a:lnTo>
                  <a:pt x="649" y="374"/>
                </a:lnTo>
                <a:lnTo>
                  <a:pt x="626" y="378"/>
                </a:lnTo>
                <a:lnTo>
                  <a:pt x="603" y="382"/>
                </a:lnTo>
                <a:lnTo>
                  <a:pt x="580" y="385"/>
                </a:lnTo>
                <a:lnTo>
                  <a:pt x="557" y="387"/>
                </a:lnTo>
                <a:lnTo>
                  <a:pt x="536" y="391"/>
                </a:lnTo>
                <a:lnTo>
                  <a:pt x="514" y="393"/>
                </a:lnTo>
                <a:lnTo>
                  <a:pt x="493" y="395"/>
                </a:lnTo>
                <a:lnTo>
                  <a:pt x="474" y="397"/>
                </a:lnTo>
                <a:lnTo>
                  <a:pt x="457" y="399"/>
                </a:lnTo>
                <a:lnTo>
                  <a:pt x="438" y="401"/>
                </a:lnTo>
                <a:lnTo>
                  <a:pt x="422" y="401"/>
                </a:lnTo>
                <a:lnTo>
                  <a:pt x="407" y="403"/>
                </a:lnTo>
                <a:lnTo>
                  <a:pt x="392" y="403"/>
                </a:lnTo>
                <a:lnTo>
                  <a:pt x="378" y="405"/>
                </a:lnTo>
                <a:lnTo>
                  <a:pt x="365" y="405"/>
                </a:lnTo>
                <a:lnTo>
                  <a:pt x="353" y="405"/>
                </a:lnTo>
                <a:lnTo>
                  <a:pt x="342" y="405"/>
                </a:lnTo>
                <a:lnTo>
                  <a:pt x="309" y="405"/>
                </a:lnTo>
                <a:lnTo>
                  <a:pt x="278" y="403"/>
                </a:lnTo>
                <a:lnTo>
                  <a:pt x="249" y="401"/>
                </a:lnTo>
                <a:lnTo>
                  <a:pt x="221" y="399"/>
                </a:lnTo>
                <a:lnTo>
                  <a:pt x="194" y="395"/>
                </a:lnTo>
                <a:lnTo>
                  <a:pt x="169" y="391"/>
                </a:lnTo>
                <a:lnTo>
                  <a:pt x="146" y="385"/>
                </a:lnTo>
                <a:lnTo>
                  <a:pt x="125" y="378"/>
                </a:lnTo>
                <a:lnTo>
                  <a:pt x="109" y="372"/>
                </a:lnTo>
                <a:lnTo>
                  <a:pt x="96" y="366"/>
                </a:lnTo>
                <a:lnTo>
                  <a:pt x="82" y="359"/>
                </a:lnTo>
                <a:lnTo>
                  <a:pt x="71" y="353"/>
                </a:lnTo>
                <a:lnTo>
                  <a:pt x="59" y="347"/>
                </a:lnTo>
                <a:lnTo>
                  <a:pt x="50" y="341"/>
                </a:lnTo>
                <a:lnTo>
                  <a:pt x="40" y="334"/>
                </a:lnTo>
                <a:lnTo>
                  <a:pt x="33" y="328"/>
                </a:lnTo>
                <a:lnTo>
                  <a:pt x="25" y="322"/>
                </a:lnTo>
                <a:lnTo>
                  <a:pt x="19" y="316"/>
                </a:lnTo>
                <a:lnTo>
                  <a:pt x="13" y="309"/>
                </a:lnTo>
                <a:lnTo>
                  <a:pt x="8" y="303"/>
                </a:lnTo>
                <a:lnTo>
                  <a:pt x="6" y="297"/>
                </a:lnTo>
                <a:lnTo>
                  <a:pt x="2" y="291"/>
                </a:lnTo>
                <a:lnTo>
                  <a:pt x="2" y="286"/>
                </a:lnTo>
                <a:lnTo>
                  <a:pt x="0" y="278"/>
                </a:lnTo>
                <a:lnTo>
                  <a:pt x="2" y="268"/>
                </a:lnTo>
                <a:lnTo>
                  <a:pt x="4" y="259"/>
                </a:lnTo>
                <a:lnTo>
                  <a:pt x="8" y="251"/>
                </a:lnTo>
                <a:lnTo>
                  <a:pt x="13" y="243"/>
                </a:lnTo>
                <a:lnTo>
                  <a:pt x="21" y="236"/>
                </a:lnTo>
                <a:lnTo>
                  <a:pt x="29" y="228"/>
                </a:lnTo>
                <a:lnTo>
                  <a:pt x="38" y="220"/>
                </a:lnTo>
                <a:lnTo>
                  <a:pt x="50" y="215"/>
                </a:lnTo>
                <a:lnTo>
                  <a:pt x="63" y="209"/>
                </a:lnTo>
                <a:lnTo>
                  <a:pt x="79" y="205"/>
                </a:lnTo>
                <a:lnTo>
                  <a:pt x="96" y="199"/>
                </a:lnTo>
                <a:lnTo>
                  <a:pt x="113" y="195"/>
                </a:lnTo>
                <a:lnTo>
                  <a:pt x="132" y="192"/>
                </a:lnTo>
                <a:lnTo>
                  <a:pt x="153" y="190"/>
                </a:lnTo>
                <a:lnTo>
                  <a:pt x="175" y="188"/>
                </a:lnTo>
                <a:lnTo>
                  <a:pt x="200" y="186"/>
                </a:lnTo>
                <a:lnTo>
                  <a:pt x="301" y="170"/>
                </a:lnTo>
                <a:lnTo>
                  <a:pt x="401" y="153"/>
                </a:lnTo>
                <a:lnTo>
                  <a:pt x="503" y="136"/>
                </a:lnTo>
                <a:lnTo>
                  <a:pt x="603" y="117"/>
                </a:lnTo>
                <a:lnTo>
                  <a:pt x="703" y="96"/>
                </a:lnTo>
                <a:lnTo>
                  <a:pt x="802" y="74"/>
                </a:lnTo>
                <a:lnTo>
                  <a:pt x="900" y="51"/>
                </a:lnTo>
                <a:lnTo>
                  <a:pt x="998" y="26"/>
                </a:lnTo>
                <a:lnTo>
                  <a:pt x="1013" y="23"/>
                </a:lnTo>
                <a:lnTo>
                  <a:pt x="1027" y="19"/>
                </a:lnTo>
                <a:lnTo>
                  <a:pt x="1040" y="17"/>
                </a:lnTo>
                <a:lnTo>
                  <a:pt x="1052" y="13"/>
                </a:lnTo>
                <a:lnTo>
                  <a:pt x="1063" y="11"/>
                </a:lnTo>
                <a:lnTo>
                  <a:pt x="1073" y="9"/>
                </a:lnTo>
                <a:lnTo>
                  <a:pt x="1083" y="7"/>
                </a:lnTo>
                <a:lnTo>
                  <a:pt x="1092" y="5"/>
                </a:lnTo>
                <a:lnTo>
                  <a:pt x="1100" y="3"/>
                </a:lnTo>
                <a:lnTo>
                  <a:pt x="1106" y="3"/>
                </a:lnTo>
                <a:lnTo>
                  <a:pt x="1111" y="1"/>
                </a:lnTo>
                <a:lnTo>
                  <a:pt x="1117" y="1"/>
                </a:lnTo>
                <a:lnTo>
                  <a:pt x="1121" y="1"/>
                </a:lnTo>
                <a:lnTo>
                  <a:pt x="1125" y="0"/>
                </a:lnTo>
                <a:lnTo>
                  <a:pt x="1127" y="0"/>
                </a:lnTo>
                <a:lnTo>
                  <a:pt x="1129" y="0"/>
                </a:lnTo>
                <a:lnTo>
                  <a:pt x="1129" y="0"/>
                </a:lnTo>
                <a:lnTo>
                  <a:pt x="112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37"/>
          <p:cNvSpPr>
            <a:spLocks/>
          </p:cNvSpPr>
          <p:nvPr/>
        </p:nvSpPr>
        <p:spPr bwMode="auto">
          <a:xfrm>
            <a:off x="4914900" y="4433888"/>
            <a:ext cx="1300162" cy="306387"/>
          </a:xfrm>
          <a:custGeom>
            <a:avLst/>
            <a:gdLst/>
            <a:ahLst/>
            <a:cxnLst>
              <a:cxn ang="0">
                <a:pos x="1263" y="2"/>
              </a:cxn>
              <a:cxn ang="0">
                <a:pos x="1302" y="8"/>
              </a:cxn>
              <a:cxn ang="0">
                <a:pos x="1348" y="21"/>
              </a:cxn>
              <a:cxn ang="0">
                <a:pos x="1399" y="40"/>
              </a:cxn>
              <a:cxn ang="0">
                <a:pos x="1459" y="65"/>
              </a:cxn>
              <a:cxn ang="0">
                <a:pos x="1518" y="100"/>
              </a:cxn>
              <a:cxn ang="0">
                <a:pos x="1561" y="134"/>
              </a:cxn>
              <a:cxn ang="0">
                <a:pos x="1595" y="167"/>
              </a:cxn>
              <a:cxn ang="0">
                <a:pos x="1618" y="196"/>
              </a:cxn>
              <a:cxn ang="0">
                <a:pos x="1634" y="223"/>
              </a:cxn>
              <a:cxn ang="0">
                <a:pos x="1637" y="246"/>
              </a:cxn>
              <a:cxn ang="0">
                <a:pos x="1632" y="267"/>
              </a:cxn>
              <a:cxn ang="0">
                <a:pos x="1622" y="276"/>
              </a:cxn>
              <a:cxn ang="0">
                <a:pos x="1609" y="282"/>
              </a:cxn>
              <a:cxn ang="0">
                <a:pos x="1591" y="284"/>
              </a:cxn>
              <a:cxn ang="0">
                <a:pos x="1518" y="286"/>
              </a:cxn>
              <a:cxn ang="0">
                <a:pos x="1350" y="292"/>
              </a:cxn>
              <a:cxn ang="0">
                <a:pos x="1190" y="305"/>
              </a:cxn>
              <a:cxn ang="0">
                <a:pos x="1067" y="319"/>
              </a:cxn>
              <a:cxn ang="0">
                <a:pos x="964" y="326"/>
              </a:cxn>
              <a:cxn ang="0">
                <a:pos x="873" y="334"/>
              </a:cxn>
              <a:cxn ang="0">
                <a:pos x="793" y="342"/>
              </a:cxn>
              <a:cxn ang="0">
                <a:pos x="722" y="347"/>
              </a:cxn>
              <a:cxn ang="0">
                <a:pos x="662" y="353"/>
              </a:cxn>
              <a:cxn ang="0">
                <a:pos x="614" y="357"/>
              </a:cxn>
              <a:cxn ang="0">
                <a:pos x="576" y="361"/>
              </a:cxn>
              <a:cxn ang="0">
                <a:pos x="549" y="363"/>
              </a:cxn>
              <a:cxn ang="0">
                <a:pos x="534" y="365"/>
              </a:cxn>
              <a:cxn ang="0">
                <a:pos x="528" y="365"/>
              </a:cxn>
              <a:cxn ang="0">
                <a:pos x="466" y="372"/>
              </a:cxn>
              <a:cxn ang="0">
                <a:pos x="413" y="378"/>
              </a:cxn>
              <a:cxn ang="0">
                <a:pos x="363" y="382"/>
              </a:cxn>
              <a:cxn ang="0">
                <a:pos x="319" y="384"/>
              </a:cxn>
              <a:cxn ang="0">
                <a:pos x="278" y="386"/>
              </a:cxn>
              <a:cxn ang="0">
                <a:pos x="230" y="384"/>
              </a:cxn>
              <a:cxn ang="0">
                <a:pos x="179" y="380"/>
              </a:cxn>
              <a:cxn ang="0">
                <a:pos x="136" y="370"/>
              </a:cxn>
              <a:cxn ang="0">
                <a:pos x="100" y="357"/>
              </a:cxn>
              <a:cxn ang="0">
                <a:pos x="71" y="340"/>
              </a:cxn>
              <a:cxn ang="0">
                <a:pos x="44" y="311"/>
              </a:cxn>
              <a:cxn ang="0">
                <a:pos x="15" y="267"/>
              </a:cxn>
              <a:cxn ang="0">
                <a:pos x="2" y="224"/>
              </a:cxn>
              <a:cxn ang="0">
                <a:pos x="2" y="194"/>
              </a:cxn>
              <a:cxn ang="0">
                <a:pos x="10" y="171"/>
              </a:cxn>
              <a:cxn ang="0">
                <a:pos x="23" y="153"/>
              </a:cxn>
              <a:cxn ang="0">
                <a:pos x="42" y="140"/>
              </a:cxn>
              <a:cxn ang="0">
                <a:pos x="67" y="134"/>
              </a:cxn>
              <a:cxn ang="0">
                <a:pos x="146" y="129"/>
              </a:cxn>
              <a:cxn ang="0">
                <a:pos x="315" y="115"/>
              </a:cxn>
              <a:cxn ang="0">
                <a:pos x="480" y="100"/>
              </a:cxn>
              <a:cxn ang="0">
                <a:pos x="641" y="81"/>
              </a:cxn>
              <a:cxn ang="0">
                <a:pos x="797" y="59"/>
              </a:cxn>
              <a:cxn ang="0">
                <a:pos x="975" y="31"/>
              </a:cxn>
              <a:cxn ang="0">
                <a:pos x="1048" y="19"/>
              </a:cxn>
              <a:cxn ang="0">
                <a:pos x="1111" y="11"/>
              </a:cxn>
              <a:cxn ang="0">
                <a:pos x="1165" y="6"/>
              </a:cxn>
              <a:cxn ang="0">
                <a:pos x="1207" y="2"/>
              </a:cxn>
              <a:cxn ang="0">
                <a:pos x="1240" y="0"/>
              </a:cxn>
            </a:cxnLst>
            <a:rect l="0" t="0" r="r" b="b"/>
            <a:pathLst>
              <a:path w="1637" h="386">
                <a:moveTo>
                  <a:pt x="1240" y="0"/>
                </a:moveTo>
                <a:lnTo>
                  <a:pt x="1252" y="0"/>
                </a:lnTo>
                <a:lnTo>
                  <a:pt x="1263" y="2"/>
                </a:lnTo>
                <a:lnTo>
                  <a:pt x="1275" y="4"/>
                </a:lnTo>
                <a:lnTo>
                  <a:pt x="1288" y="6"/>
                </a:lnTo>
                <a:lnTo>
                  <a:pt x="1302" y="8"/>
                </a:lnTo>
                <a:lnTo>
                  <a:pt x="1317" y="11"/>
                </a:lnTo>
                <a:lnTo>
                  <a:pt x="1332" y="15"/>
                </a:lnTo>
                <a:lnTo>
                  <a:pt x="1348" y="21"/>
                </a:lnTo>
                <a:lnTo>
                  <a:pt x="1365" y="27"/>
                </a:lnTo>
                <a:lnTo>
                  <a:pt x="1382" y="33"/>
                </a:lnTo>
                <a:lnTo>
                  <a:pt x="1399" y="40"/>
                </a:lnTo>
                <a:lnTo>
                  <a:pt x="1419" y="48"/>
                </a:lnTo>
                <a:lnTo>
                  <a:pt x="1438" y="56"/>
                </a:lnTo>
                <a:lnTo>
                  <a:pt x="1459" y="65"/>
                </a:lnTo>
                <a:lnTo>
                  <a:pt x="1480" y="77"/>
                </a:lnTo>
                <a:lnTo>
                  <a:pt x="1501" y="86"/>
                </a:lnTo>
                <a:lnTo>
                  <a:pt x="1518" y="100"/>
                </a:lnTo>
                <a:lnTo>
                  <a:pt x="1534" y="111"/>
                </a:lnTo>
                <a:lnTo>
                  <a:pt x="1547" y="123"/>
                </a:lnTo>
                <a:lnTo>
                  <a:pt x="1561" y="134"/>
                </a:lnTo>
                <a:lnTo>
                  <a:pt x="1574" y="146"/>
                </a:lnTo>
                <a:lnTo>
                  <a:pt x="1586" y="155"/>
                </a:lnTo>
                <a:lnTo>
                  <a:pt x="1595" y="167"/>
                </a:lnTo>
                <a:lnTo>
                  <a:pt x="1605" y="177"/>
                </a:lnTo>
                <a:lnTo>
                  <a:pt x="1613" y="186"/>
                </a:lnTo>
                <a:lnTo>
                  <a:pt x="1618" y="196"/>
                </a:lnTo>
                <a:lnTo>
                  <a:pt x="1624" y="205"/>
                </a:lnTo>
                <a:lnTo>
                  <a:pt x="1630" y="213"/>
                </a:lnTo>
                <a:lnTo>
                  <a:pt x="1634" y="223"/>
                </a:lnTo>
                <a:lnTo>
                  <a:pt x="1636" y="230"/>
                </a:lnTo>
                <a:lnTo>
                  <a:pt x="1637" y="238"/>
                </a:lnTo>
                <a:lnTo>
                  <a:pt x="1637" y="246"/>
                </a:lnTo>
                <a:lnTo>
                  <a:pt x="1637" y="255"/>
                </a:lnTo>
                <a:lnTo>
                  <a:pt x="1634" y="263"/>
                </a:lnTo>
                <a:lnTo>
                  <a:pt x="1632" y="267"/>
                </a:lnTo>
                <a:lnTo>
                  <a:pt x="1630" y="271"/>
                </a:lnTo>
                <a:lnTo>
                  <a:pt x="1626" y="272"/>
                </a:lnTo>
                <a:lnTo>
                  <a:pt x="1622" y="276"/>
                </a:lnTo>
                <a:lnTo>
                  <a:pt x="1618" y="278"/>
                </a:lnTo>
                <a:lnTo>
                  <a:pt x="1614" y="280"/>
                </a:lnTo>
                <a:lnTo>
                  <a:pt x="1609" y="282"/>
                </a:lnTo>
                <a:lnTo>
                  <a:pt x="1603" y="282"/>
                </a:lnTo>
                <a:lnTo>
                  <a:pt x="1597" y="284"/>
                </a:lnTo>
                <a:lnTo>
                  <a:pt x="1591" y="284"/>
                </a:lnTo>
                <a:lnTo>
                  <a:pt x="1584" y="286"/>
                </a:lnTo>
                <a:lnTo>
                  <a:pt x="1576" y="286"/>
                </a:lnTo>
                <a:lnTo>
                  <a:pt x="1518" y="286"/>
                </a:lnTo>
                <a:lnTo>
                  <a:pt x="1461" y="286"/>
                </a:lnTo>
                <a:lnTo>
                  <a:pt x="1405" y="288"/>
                </a:lnTo>
                <a:lnTo>
                  <a:pt x="1350" y="292"/>
                </a:lnTo>
                <a:lnTo>
                  <a:pt x="1296" y="296"/>
                </a:lnTo>
                <a:lnTo>
                  <a:pt x="1242" y="299"/>
                </a:lnTo>
                <a:lnTo>
                  <a:pt x="1190" y="305"/>
                </a:lnTo>
                <a:lnTo>
                  <a:pt x="1142" y="313"/>
                </a:lnTo>
                <a:lnTo>
                  <a:pt x="1104" y="315"/>
                </a:lnTo>
                <a:lnTo>
                  <a:pt x="1067" y="319"/>
                </a:lnTo>
                <a:lnTo>
                  <a:pt x="1031" y="320"/>
                </a:lnTo>
                <a:lnTo>
                  <a:pt x="998" y="324"/>
                </a:lnTo>
                <a:lnTo>
                  <a:pt x="964" y="326"/>
                </a:lnTo>
                <a:lnTo>
                  <a:pt x="933" y="330"/>
                </a:lnTo>
                <a:lnTo>
                  <a:pt x="902" y="332"/>
                </a:lnTo>
                <a:lnTo>
                  <a:pt x="873" y="334"/>
                </a:lnTo>
                <a:lnTo>
                  <a:pt x="845" y="338"/>
                </a:lnTo>
                <a:lnTo>
                  <a:pt x="818" y="340"/>
                </a:lnTo>
                <a:lnTo>
                  <a:pt x="793" y="342"/>
                </a:lnTo>
                <a:lnTo>
                  <a:pt x="768" y="344"/>
                </a:lnTo>
                <a:lnTo>
                  <a:pt x="745" y="345"/>
                </a:lnTo>
                <a:lnTo>
                  <a:pt x="722" y="347"/>
                </a:lnTo>
                <a:lnTo>
                  <a:pt x="701" y="349"/>
                </a:lnTo>
                <a:lnTo>
                  <a:pt x="681" y="351"/>
                </a:lnTo>
                <a:lnTo>
                  <a:pt x="662" y="353"/>
                </a:lnTo>
                <a:lnTo>
                  <a:pt x="645" y="355"/>
                </a:lnTo>
                <a:lnTo>
                  <a:pt x="630" y="355"/>
                </a:lnTo>
                <a:lnTo>
                  <a:pt x="614" y="357"/>
                </a:lnTo>
                <a:lnTo>
                  <a:pt x="601" y="359"/>
                </a:lnTo>
                <a:lnTo>
                  <a:pt x="587" y="359"/>
                </a:lnTo>
                <a:lnTo>
                  <a:pt x="576" y="361"/>
                </a:lnTo>
                <a:lnTo>
                  <a:pt x="566" y="361"/>
                </a:lnTo>
                <a:lnTo>
                  <a:pt x="557" y="363"/>
                </a:lnTo>
                <a:lnTo>
                  <a:pt x="549" y="363"/>
                </a:lnTo>
                <a:lnTo>
                  <a:pt x="543" y="365"/>
                </a:lnTo>
                <a:lnTo>
                  <a:pt x="538" y="365"/>
                </a:lnTo>
                <a:lnTo>
                  <a:pt x="534" y="365"/>
                </a:lnTo>
                <a:lnTo>
                  <a:pt x="530" y="365"/>
                </a:lnTo>
                <a:lnTo>
                  <a:pt x="528" y="365"/>
                </a:lnTo>
                <a:lnTo>
                  <a:pt x="528" y="365"/>
                </a:lnTo>
                <a:lnTo>
                  <a:pt x="507" y="368"/>
                </a:lnTo>
                <a:lnTo>
                  <a:pt x="488" y="370"/>
                </a:lnTo>
                <a:lnTo>
                  <a:pt x="466" y="372"/>
                </a:lnTo>
                <a:lnTo>
                  <a:pt x="449" y="374"/>
                </a:lnTo>
                <a:lnTo>
                  <a:pt x="430" y="376"/>
                </a:lnTo>
                <a:lnTo>
                  <a:pt x="413" y="378"/>
                </a:lnTo>
                <a:lnTo>
                  <a:pt x="395" y="380"/>
                </a:lnTo>
                <a:lnTo>
                  <a:pt x="378" y="380"/>
                </a:lnTo>
                <a:lnTo>
                  <a:pt x="363" y="382"/>
                </a:lnTo>
                <a:lnTo>
                  <a:pt x="347" y="382"/>
                </a:lnTo>
                <a:lnTo>
                  <a:pt x="332" y="384"/>
                </a:lnTo>
                <a:lnTo>
                  <a:pt x="319" y="384"/>
                </a:lnTo>
                <a:lnTo>
                  <a:pt x="305" y="384"/>
                </a:lnTo>
                <a:lnTo>
                  <a:pt x="292" y="386"/>
                </a:lnTo>
                <a:lnTo>
                  <a:pt x="278" y="386"/>
                </a:lnTo>
                <a:lnTo>
                  <a:pt x="267" y="386"/>
                </a:lnTo>
                <a:lnTo>
                  <a:pt x="248" y="386"/>
                </a:lnTo>
                <a:lnTo>
                  <a:pt x="230" y="384"/>
                </a:lnTo>
                <a:lnTo>
                  <a:pt x="211" y="384"/>
                </a:lnTo>
                <a:lnTo>
                  <a:pt x="196" y="382"/>
                </a:lnTo>
                <a:lnTo>
                  <a:pt x="179" y="380"/>
                </a:lnTo>
                <a:lnTo>
                  <a:pt x="163" y="376"/>
                </a:lnTo>
                <a:lnTo>
                  <a:pt x="150" y="374"/>
                </a:lnTo>
                <a:lnTo>
                  <a:pt x="136" y="370"/>
                </a:lnTo>
                <a:lnTo>
                  <a:pt x="123" y="367"/>
                </a:lnTo>
                <a:lnTo>
                  <a:pt x="111" y="363"/>
                </a:lnTo>
                <a:lnTo>
                  <a:pt x="100" y="357"/>
                </a:lnTo>
                <a:lnTo>
                  <a:pt x="90" y="351"/>
                </a:lnTo>
                <a:lnTo>
                  <a:pt x="81" y="345"/>
                </a:lnTo>
                <a:lnTo>
                  <a:pt x="71" y="340"/>
                </a:lnTo>
                <a:lnTo>
                  <a:pt x="63" y="332"/>
                </a:lnTo>
                <a:lnTo>
                  <a:pt x="58" y="326"/>
                </a:lnTo>
                <a:lnTo>
                  <a:pt x="44" y="311"/>
                </a:lnTo>
                <a:lnTo>
                  <a:pt x="33" y="296"/>
                </a:lnTo>
                <a:lnTo>
                  <a:pt x="23" y="280"/>
                </a:lnTo>
                <a:lnTo>
                  <a:pt x="15" y="267"/>
                </a:lnTo>
                <a:lnTo>
                  <a:pt x="8" y="251"/>
                </a:lnTo>
                <a:lnTo>
                  <a:pt x="4" y="238"/>
                </a:lnTo>
                <a:lnTo>
                  <a:pt x="2" y="224"/>
                </a:lnTo>
                <a:lnTo>
                  <a:pt x="0" y="213"/>
                </a:lnTo>
                <a:lnTo>
                  <a:pt x="0" y="203"/>
                </a:lnTo>
                <a:lnTo>
                  <a:pt x="2" y="194"/>
                </a:lnTo>
                <a:lnTo>
                  <a:pt x="4" y="186"/>
                </a:lnTo>
                <a:lnTo>
                  <a:pt x="6" y="178"/>
                </a:lnTo>
                <a:lnTo>
                  <a:pt x="10" y="171"/>
                </a:lnTo>
                <a:lnTo>
                  <a:pt x="13" y="165"/>
                </a:lnTo>
                <a:lnTo>
                  <a:pt x="17" y="157"/>
                </a:lnTo>
                <a:lnTo>
                  <a:pt x="23" y="153"/>
                </a:lnTo>
                <a:lnTo>
                  <a:pt x="29" y="148"/>
                </a:lnTo>
                <a:lnTo>
                  <a:pt x="35" y="144"/>
                </a:lnTo>
                <a:lnTo>
                  <a:pt x="42" y="140"/>
                </a:lnTo>
                <a:lnTo>
                  <a:pt x="50" y="138"/>
                </a:lnTo>
                <a:lnTo>
                  <a:pt x="60" y="136"/>
                </a:lnTo>
                <a:lnTo>
                  <a:pt x="67" y="134"/>
                </a:lnTo>
                <a:lnTo>
                  <a:pt x="77" y="132"/>
                </a:lnTo>
                <a:lnTo>
                  <a:pt x="88" y="132"/>
                </a:lnTo>
                <a:lnTo>
                  <a:pt x="146" y="129"/>
                </a:lnTo>
                <a:lnTo>
                  <a:pt x="202" y="125"/>
                </a:lnTo>
                <a:lnTo>
                  <a:pt x="259" y="121"/>
                </a:lnTo>
                <a:lnTo>
                  <a:pt x="315" y="115"/>
                </a:lnTo>
                <a:lnTo>
                  <a:pt x="371" y="111"/>
                </a:lnTo>
                <a:lnTo>
                  <a:pt x="426" y="105"/>
                </a:lnTo>
                <a:lnTo>
                  <a:pt x="480" y="100"/>
                </a:lnTo>
                <a:lnTo>
                  <a:pt x="536" y="94"/>
                </a:lnTo>
                <a:lnTo>
                  <a:pt x="587" y="86"/>
                </a:lnTo>
                <a:lnTo>
                  <a:pt x="641" y="81"/>
                </a:lnTo>
                <a:lnTo>
                  <a:pt x="693" y="73"/>
                </a:lnTo>
                <a:lnTo>
                  <a:pt x="747" y="67"/>
                </a:lnTo>
                <a:lnTo>
                  <a:pt x="797" y="59"/>
                </a:lnTo>
                <a:lnTo>
                  <a:pt x="848" y="50"/>
                </a:lnTo>
                <a:lnTo>
                  <a:pt x="950" y="34"/>
                </a:lnTo>
                <a:lnTo>
                  <a:pt x="975" y="31"/>
                </a:lnTo>
                <a:lnTo>
                  <a:pt x="1000" y="27"/>
                </a:lnTo>
                <a:lnTo>
                  <a:pt x="1025" y="23"/>
                </a:lnTo>
                <a:lnTo>
                  <a:pt x="1048" y="19"/>
                </a:lnTo>
                <a:lnTo>
                  <a:pt x="1069" y="17"/>
                </a:lnTo>
                <a:lnTo>
                  <a:pt x="1090" y="13"/>
                </a:lnTo>
                <a:lnTo>
                  <a:pt x="1111" y="11"/>
                </a:lnTo>
                <a:lnTo>
                  <a:pt x="1131" y="9"/>
                </a:lnTo>
                <a:lnTo>
                  <a:pt x="1148" y="8"/>
                </a:lnTo>
                <a:lnTo>
                  <a:pt x="1165" y="6"/>
                </a:lnTo>
                <a:lnTo>
                  <a:pt x="1181" y="4"/>
                </a:lnTo>
                <a:lnTo>
                  <a:pt x="1194" y="2"/>
                </a:lnTo>
                <a:lnTo>
                  <a:pt x="1207" y="2"/>
                </a:lnTo>
                <a:lnTo>
                  <a:pt x="1219" y="2"/>
                </a:lnTo>
                <a:lnTo>
                  <a:pt x="1231" y="0"/>
                </a:lnTo>
                <a:lnTo>
                  <a:pt x="1240" y="0"/>
                </a:lnTo>
                <a:lnTo>
                  <a:pt x="124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38"/>
          <p:cNvSpPr>
            <a:spLocks/>
          </p:cNvSpPr>
          <p:nvPr/>
        </p:nvSpPr>
        <p:spPr bwMode="auto">
          <a:xfrm>
            <a:off x="4265612" y="4681538"/>
            <a:ext cx="1274763" cy="1244600"/>
          </a:xfrm>
          <a:custGeom>
            <a:avLst/>
            <a:gdLst/>
            <a:ahLst/>
            <a:cxnLst>
              <a:cxn ang="0">
                <a:pos x="1127" y="0"/>
              </a:cxn>
              <a:cxn ang="0">
                <a:pos x="1162" y="7"/>
              </a:cxn>
              <a:cxn ang="0">
                <a:pos x="1208" y="19"/>
              </a:cxn>
              <a:cxn ang="0">
                <a:pos x="1265" y="38"/>
              </a:cxn>
              <a:cxn ang="0">
                <a:pos x="1336" y="65"/>
              </a:cxn>
              <a:cxn ang="0">
                <a:pos x="1415" y="98"/>
              </a:cxn>
              <a:cxn ang="0">
                <a:pos x="1482" y="138"/>
              </a:cxn>
              <a:cxn ang="0">
                <a:pos x="1536" y="180"/>
              </a:cxn>
              <a:cxn ang="0">
                <a:pos x="1574" y="224"/>
              </a:cxn>
              <a:cxn ang="0">
                <a:pos x="1597" y="270"/>
              </a:cxn>
              <a:cxn ang="0">
                <a:pos x="1607" y="318"/>
              </a:cxn>
              <a:cxn ang="0">
                <a:pos x="1603" y="340"/>
              </a:cxn>
              <a:cxn ang="0">
                <a:pos x="1595" y="359"/>
              </a:cxn>
              <a:cxn ang="0">
                <a:pos x="1584" y="378"/>
              </a:cxn>
              <a:cxn ang="0">
                <a:pos x="1567" y="395"/>
              </a:cxn>
              <a:cxn ang="0">
                <a:pos x="1519" y="430"/>
              </a:cxn>
              <a:cxn ang="0">
                <a:pos x="1463" y="474"/>
              </a:cxn>
              <a:cxn ang="0">
                <a:pos x="1404" y="524"/>
              </a:cxn>
              <a:cxn ang="0">
                <a:pos x="1344" y="580"/>
              </a:cxn>
              <a:cxn ang="0">
                <a:pos x="1283" y="645"/>
              </a:cxn>
              <a:cxn ang="0">
                <a:pos x="1221" y="716"/>
              </a:cxn>
              <a:cxn ang="0">
                <a:pos x="1106" y="839"/>
              </a:cxn>
              <a:cxn ang="0">
                <a:pos x="989" y="954"/>
              </a:cxn>
              <a:cxn ang="0">
                <a:pos x="872" y="1059"/>
              </a:cxn>
              <a:cxn ang="0">
                <a:pos x="751" y="1159"/>
              </a:cxn>
              <a:cxn ang="0">
                <a:pos x="630" y="1251"/>
              </a:cxn>
              <a:cxn ang="0">
                <a:pos x="538" y="1321"/>
              </a:cxn>
              <a:cxn ang="0">
                <a:pos x="461" y="1376"/>
              </a:cxn>
              <a:cxn ang="0">
                <a:pos x="390" y="1422"/>
              </a:cxn>
              <a:cxn ang="0">
                <a:pos x="323" y="1461"/>
              </a:cxn>
              <a:cxn ang="0">
                <a:pos x="257" y="1491"/>
              </a:cxn>
              <a:cxn ang="0">
                <a:pos x="206" y="1512"/>
              </a:cxn>
              <a:cxn ang="0">
                <a:pos x="171" y="1532"/>
              </a:cxn>
              <a:cxn ang="0">
                <a:pos x="140" y="1547"/>
              </a:cxn>
              <a:cxn ang="0">
                <a:pos x="100" y="1562"/>
              </a:cxn>
              <a:cxn ang="0">
                <a:pos x="66" y="1564"/>
              </a:cxn>
              <a:cxn ang="0">
                <a:pos x="42" y="1562"/>
              </a:cxn>
              <a:cxn ang="0">
                <a:pos x="23" y="1557"/>
              </a:cxn>
              <a:cxn ang="0">
                <a:pos x="10" y="1549"/>
              </a:cxn>
              <a:cxn ang="0">
                <a:pos x="2" y="1536"/>
              </a:cxn>
              <a:cxn ang="0">
                <a:pos x="0" y="1518"/>
              </a:cxn>
              <a:cxn ang="0">
                <a:pos x="204" y="1326"/>
              </a:cxn>
              <a:cxn ang="0">
                <a:pos x="396" y="1123"/>
              </a:cxn>
              <a:cxn ang="0">
                <a:pos x="486" y="1017"/>
              </a:cxn>
              <a:cxn ang="0">
                <a:pos x="590" y="891"/>
              </a:cxn>
              <a:cxn ang="0">
                <a:pos x="695" y="758"/>
              </a:cxn>
              <a:cxn ang="0">
                <a:pos x="789" y="631"/>
              </a:cxn>
              <a:cxn ang="0">
                <a:pos x="870" y="510"/>
              </a:cxn>
              <a:cxn ang="0">
                <a:pos x="941" y="393"/>
              </a:cxn>
              <a:cxn ang="0">
                <a:pos x="985" y="307"/>
              </a:cxn>
              <a:cxn ang="0">
                <a:pos x="1000" y="270"/>
              </a:cxn>
              <a:cxn ang="0">
                <a:pos x="1012" y="228"/>
              </a:cxn>
              <a:cxn ang="0">
                <a:pos x="1021" y="178"/>
              </a:cxn>
              <a:cxn ang="0">
                <a:pos x="1027" y="119"/>
              </a:cxn>
              <a:cxn ang="0">
                <a:pos x="1029" y="52"/>
              </a:cxn>
              <a:cxn ang="0">
                <a:pos x="1033" y="34"/>
              </a:cxn>
              <a:cxn ang="0">
                <a:pos x="1041" y="21"/>
              </a:cxn>
              <a:cxn ang="0">
                <a:pos x="1054" y="9"/>
              </a:cxn>
              <a:cxn ang="0">
                <a:pos x="1073" y="4"/>
              </a:cxn>
              <a:cxn ang="0">
                <a:pos x="1100" y="0"/>
              </a:cxn>
              <a:cxn ang="0">
                <a:pos x="1110" y="0"/>
              </a:cxn>
            </a:cxnLst>
            <a:rect l="0" t="0" r="r" b="b"/>
            <a:pathLst>
              <a:path w="1607" h="1566">
                <a:moveTo>
                  <a:pt x="1110" y="0"/>
                </a:moveTo>
                <a:lnTo>
                  <a:pt x="1117" y="0"/>
                </a:lnTo>
                <a:lnTo>
                  <a:pt x="1127" y="0"/>
                </a:lnTo>
                <a:lnTo>
                  <a:pt x="1137" y="2"/>
                </a:lnTo>
                <a:lnTo>
                  <a:pt x="1148" y="4"/>
                </a:lnTo>
                <a:lnTo>
                  <a:pt x="1162" y="7"/>
                </a:lnTo>
                <a:lnTo>
                  <a:pt x="1175" y="11"/>
                </a:lnTo>
                <a:lnTo>
                  <a:pt x="1190" y="15"/>
                </a:lnTo>
                <a:lnTo>
                  <a:pt x="1208" y="19"/>
                </a:lnTo>
                <a:lnTo>
                  <a:pt x="1227" y="25"/>
                </a:lnTo>
                <a:lnTo>
                  <a:pt x="1246" y="32"/>
                </a:lnTo>
                <a:lnTo>
                  <a:pt x="1265" y="38"/>
                </a:lnTo>
                <a:lnTo>
                  <a:pt x="1288" y="46"/>
                </a:lnTo>
                <a:lnTo>
                  <a:pt x="1311" y="55"/>
                </a:lnTo>
                <a:lnTo>
                  <a:pt x="1336" y="65"/>
                </a:lnTo>
                <a:lnTo>
                  <a:pt x="1361" y="75"/>
                </a:lnTo>
                <a:lnTo>
                  <a:pt x="1390" y="86"/>
                </a:lnTo>
                <a:lnTo>
                  <a:pt x="1415" y="98"/>
                </a:lnTo>
                <a:lnTo>
                  <a:pt x="1440" y="111"/>
                </a:lnTo>
                <a:lnTo>
                  <a:pt x="1461" y="125"/>
                </a:lnTo>
                <a:lnTo>
                  <a:pt x="1482" y="138"/>
                </a:lnTo>
                <a:lnTo>
                  <a:pt x="1503" y="151"/>
                </a:lnTo>
                <a:lnTo>
                  <a:pt x="1521" y="167"/>
                </a:lnTo>
                <a:lnTo>
                  <a:pt x="1536" y="180"/>
                </a:lnTo>
                <a:lnTo>
                  <a:pt x="1551" y="194"/>
                </a:lnTo>
                <a:lnTo>
                  <a:pt x="1563" y="209"/>
                </a:lnTo>
                <a:lnTo>
                  <a:pt x="1574" y="224"/>
                </a:lnTo>
                <a:lnTo>
                  <a:pt x="1584" y="240"/>
                </a:lnTo>
                <a:lnTo>
                  <a:pt x="1592" y="255"/>
                </a:lnTo>
                <a:lnTo>
                  <a:pt x="1597" y="270"/>
                </a:lnTo>
                <a:lnTo>
                  <a:pt x="1603" y="286"/>
                </a:lnTo>
                <a:lnTo>
                  <a:pt x="1605" y="301"/>
                </a:lnTo>
                <a:lnTo>
                  <a:pt x="1607" y="318"/>
                </a:lnTo>
                <a:lnTo>
                  <a:pt x="1605" y="324"/>
                </a:lnTo>
                <a:lnTo>
                  <a:pt x="1605" y="332"/>
                </a:lnTo>
                <a:lnTo>
                  <a:pt x="1603" y="340"/>
                </a:lnTo>
                <a:lnTo>
                  <a:pt x="1601" y="345"/>
                </a:lnTo>
                <a:lnTo>
                  <a:pt x="1599" y="353"/>
                </a:lnTo>
                <a:lnTo>
                  <a:pt x="1595" y="359"/>
                </a:lnTo>
                <a:lnTo>
                  <a:pt x="1592" y="366"/>
                </a:lnTo>
                <a:lnTo>
                  <a:pt x="1588" y="372"/>
                </a:lnTo>
                <a:lnTo>
                  <a:pt x="1584" y="378"/>
                </a:lnTo>
                <a:lnTo>
                  <a:pt x="1578" y="384"/>
                </a:lnTo>
                <a:lnTo>
                  <a:pt x="1572" y="389"/>
                </a:lnTo>
                <a:lnTo>
                  <a:pt x="1567" y="395"/>
                </a:lnTo>
                <a:lnTo>
                  <a:pt x="1553" y="407"/>
                </a:lnTo>
                <a:lnTo>
                  <a:pt x="1538" y="418"/>
                </a:lnTo>
                <a:lnTo>
                  <a:pt x="1519" y="430"/>
                </a:lnTo>
                <a:lnTo>
                  <a:pt x="1501" y="443"/>
                </a:lnTo>
                <a:lnTo>
                  <a:pt x="1482" y="459"/>
                </a:lnTo>
                <a:lnTo>
                  <a:pt x="1463" y="474"/>
                </a:lnTo>
                <a:lnTo>
                  <a:pt x="1444" y="489"/>
                </a:lnTo>
                <a:lnTo>
                  <a:pt x="1425" y="507"/>
                </a:lnTo>
                <a:lnTo>
                  <a:pt x="1404" y="524"/>
                </a:lnTo>
                <a:lnTo>
                  <a:pt x="1384" y="541"/>
                </a:lnTo>
                <a:lnTo>
                  <a:pt x="1365" y="560"/>
                </a:lnTo>
                <a:lnTo>
                  <a:pt x="1344" y="580"/>
                </a:lnTo>
                <a:lnTo>
                  <a:pt x="1325" y="601"/>
                </a:lnTo>
                <a:lnTo>
                  <a:pt x="1304" y="622"/>
                </a:lnTo>
                <a:lnTo>
                  <a:pt x="1283" y="645"/>
                </a:lnTo>
                <a:lnTo>
                  <a:pt x="1263" y="668"/>
                </a:lnTo>
                <a:lnTo>
                  <a:pt x="1242" y="691"/>
                </a:lnTo>
                <a:lnTo>
                  <a:pt x="1221" y="716"/>
                </a:lnTo>
                <a:lnTo>
                  <a:pt x="1183" y="758"/>
                </a:lnTo>
                <a:lnTo>
                  <a:pt x="1146" y="798"/>
                </a:lnTo>
                <a:lnTo>
                  <a:pt x="1106" y="839"/>
                </a:lnTo>
                <a:lnTo>
                  <a:pt x="1068" y="879"/>
                </a:lnTo>
                <a:lnTo>
                  <a:pt x="1029" y="915"/>
                </a:lnTo>
                <a:lnTo>
                  <a:pt x="989" y="954"/>
                </a:lnTo>
                <a:lnTo>
                  <a:pt x="950" y="990"/>
                </a:lnTo>
                <a:lnTo>
                  <a:pt x="910" y="1025"/>
                </a:lnTo>
                <a:lnTo>
                  <a:pt x="872" y="1059"/>
                </a:lnTo>
                <a:lnTo>
                  <a:pt x="831" y="1094"/>
                </a:lnTo>
                <a:lnTo>
                  <a:pt x="791" y="1127"/>
                </a:lnTo>
                <a:lnTo>
                  <a:pt x="751" y="1159"/>
                </a:lnTo>
                <a:lnTo>
                  <a:pt x="711" y="1190"/>
                </a:lnTo>
                <a:lnTo>
                  <a:pt x="670" y="1221"/>
                </a:lnTo>
                <a:lnTo>
                  <a:pt x="630" y="1251"/>
                </a:lnTo>
                <a:lnTo>
                  <a:pt x="590" y="1280"/>
                </a:lnTo>
                <a:lnTo>
                  <a:pt x="563" y="1301"/>
                </a:lnTo>
                <a:lnTo>
                  <a:pt x="538" y="1321"/>
                </a:lnTo>
                <a:lnTo>
                  <a:pt x="511" y="1340"/>
                </a:lnTo>
                <a:lnTo>
                  <a:pt x="486" y="1359"/>
                </a:lnTo>
                <a:lnTo>
                  <a:pt x="461" y="1376"/>
                </a:lnTo>
                <a:lnTo>
                  <a:pt x="438" y="1392"/>
                </a:lnTo>
                <a:lnTo>
                  <a:pt x="413" y="1409"/>
                </a:lnTo>
                <a:lnTo>
                  <a:pt x="390" y="1422"/>
                </a:lnTo>
                <a:lnTo>
                  <a:pt x="367" y="1436"/>
                </a:lnTo>
                <a:lnTo>
                  <a:pt x="344" y="1449"/>
                </a:lnTo>
                <a:lnTo>
                  <a:pt x="323" y="1461"/>
                </a:lnTo>
                <a:lnTo>
                  <a:pt x="300" y="1472"/>
                </a:lnTo>
                <a:lnTo>
                  <a:pt x="279" y="1482"/>
                </a:lnTo>
                <a:lnTo>
                  <a:pt x="257" y="1491"/>
                </a:lnTo>
                <a:lnTo>
                  <a:pt x="236" y="1499"/>
                </a:lnTo>
                <a:lnTo>
                  <a:pt x="217" y="1505"/>
                </a:lnTo>
                <a:lnTo>
                  <a:pt x="206" y="1512"/>
                </a:lnTo>
                <a:lnTo>
                  <a:pt x="192" y="1520"/>
                </a:lnTo>
                <a:lnTo>
                  <a:pt x="181" y="1526"/>
                </a:lnTo>
                <a:lnTo>
                  <a:pt x="171" y="1532"/>
                </a:lnTo>
                <a:lnTo>
                  <a:pt x="160" y="1537"/>
                </a:lnTo>
                <a:lnTo>
                  <a:pt x="150" y="1541"/>
                </a:lnTo>
                <a:lnTo>
                  <a:pt x="140" y="1547"/>
                </a:lnTo>
                <a:lnTo>
                  <a:pt x="133" y="1551"/>
                </a:lnTo>
                <a:lnTo>
                  <a:pt x="115" y="1557"/>
                </a:lnTo>
                <a:lnTo>
                  <a:pt x="100" y="1562"/>
                </a:lnTo>
                <a:lnTo>
                  <a:pt x="87" y="1564"/>
                </a:lnTo>
                <a:lnTo>
                  <a:pt x="75" y="1566"/>
                </a:lnTo>
                <a:lnTo>
                  <a:pt x="66" y="1564"/>
                </a:lnTo>
                <a:lnTo>
                  <a:pt x="58" y="1564"/>
                </a:lnTo>
                <a:lnTo>
                  <a:pt x="50" y="1564"/>
                </a:lnTo>
                <a:lnTo>
                  <a:pt x="42" y="1562"/>
                </a:lnTo>
                <a:lnTo>
                  <a:pt x="35" y="1560"/>
                </a:lnTo>
                <a:lnTo>
                  <a:pt x="29" y="1559"/>
                </a:lnTo>
                <a:lnTo>
                  <a:pt x="23" y="1557"/>
                </a:lnTo>
                <a:lnTo>
                  <a:pt x="19" y="1555"/>
                </a:lnTo>
                <a:lnTo>
                  <a:pt x="14" y="1551"/>
                </a:lnTo>
                <a:lnTo>
                  <a:pt x="10" y="1549"/>
                </a:lnTo>
                <a:lnTo>
                  <a:pt x="8" y="1545"/>
                </a:lnTo>
                <a:lnTo>
                  <a:pt x="4" y="1539"/>
                </a:lnTo>
                <a:lnTo>
                  <a:pt x="2" y="1536"/>
                </a:lnTo>
                <a:lnTo>
                  <a:pt x="2" y="1530"/>
                </a:lnTo>
                <a:lnTo>
                  <a:pt x="0" y="1524"/>
                </a:lnTo>
                <a:lnTo>
                  <a:pt x="0" y="1518"/>
                </a:lnTo>
                <a:lnTo>
                  <a:pt x="69" y="1455"/>
                </a:lnTo>
                <a:lnTo>
                  <a:pt x="137" y="1392"/>
                </a:lnTo>
                <a:lnTo>
                  <a:pt x="204" y="1326"/>
                </a:lnTo>
                <a:lnTo>
                  <a:pt x="269" y="1259"/>
                </a:lnTo>
                <a:lnTo>
                  <a:pt x="334" y="1192"/>
                </a:lnTo>
                <a:lnTo>
                  <a:pt x="396" y="1123"/>
                </a:lnTo>
                <a:lnTo>
                  <a:pt x="426" y="1088"/>
                </a:lnTo>
                <a:lnTo>
                  <a:pt x="457" y="1054"/>
                </a:lnTo>
                <a:lnTo>
                  <a:pt x="486" y="1017"/>
                </a:lnTo>
                <a:lnTo>
                  <a:pt x="515" y="981"/>
                </a:lnTo>
                <a:lnTo>
                  <a:pt x="553" y="935"/>
                </a:lnTo>
                <a:lnTo>
                  <a:pt x="590" y="891"/>
                </a:lnTo>
                <a:lnTo>
                  <a:pt x="626" y="844"/>
                </a:lnTo>
                <a:lnTo>
                  <a:pt x="663" y="800"/>
                </a:lnTo>
                <a:lnTo>
                  <a:pt x="695" y="758"/>
                </a:lnTo>
                <a:lnTo>
                  <a:pt x="728" y="716"/>
                </a:lnTo>
                <a:lnTo>
                  <a:pt x="758" y="674"/>
                </a:lnTo>
                <a:lnTo>
                  <a:pt x="789" y="631"/>
                </a:lnTo>
                <a:lnTo>
                  <a:pt x="818" y="591"/>
                </a:lnTo>
                <a:lnTo>
                  <a:pt x="845" y="551"/>
                </a:lnTo>
                <a:lnTo>
                  <a:pt x="870" y="510"/>
                </a:lnTo>
                <a:lnTo>
                  <a:pt x="895" y="470"/>
                </a:lnTo>
                <a:lnTo>
                  <a:pt x="918" y="432"/>
                </a:lnTo>
                <a:lnTo>
                  <a:pt x="941" y="393"/>
                </a:lnTo>
                <a:lnTo>
                  <a:pt x="960" y="355"/>
                </a:lnTo>
                <a:lnTo>
                  <a:pt x="979" y="318"/>
                </a:lnTo>
                <a:lnTo>
                  <a:pt x="985" y="307"/>
                </a:lnTo>
                <a:lnTo>
                  <a:pt x="991" y="295"/>
                </a:lnTo>
                <a:lnTo>
                  <a:pt x="997" y="284"/>
                </a:lnTo>
                <a:lnTo>
                  <a:pt x="1000" y="270"/>
                </a:lnTo>
                <a:lnTo>
                  <a:pt x="1004" y="257"/>
                </a:lnTo>
                <a:lnTo>
                  <a:pt x="1010" y="244"/>
                </a:lnTo>
                <a:lnTo>
                  <a:pt x="1012" y="228"/>
                </a:lnTo>
                <a:lnTo>
                  <a:pt x="1016" y="213"/>
                </a:lnTo>
                <a:lnTo>
                  <a:pt x="1020" y="196"/>
                </a:lnTo>
                <a:lnTo>
                  <a:pt x="1021" y="178"/>
                </a:lnTo>
                <a:lnTo>
                  <a:pt x="1023" y="159"/>
                </a:lnTo>
                <a:lnTo>
                  <a:pt x="1025" y="140"/>
                </a:lnTo>
                <a:lnTo>
                  <a:pt x="1027" y="119"/>
                </a:lnTo>
                <a:lnTo>
                  <a:pt x="1029" y="98"/>
                </a:lnTo>
                <a:lnTo>
                  <a:pt x="1029" y="75"/>
                </a:lnTo>
                <a:lnTo>
                  <a:pt x="1029" y="52"/>
                </a:lnTo>
                <a:lnTo>
                  <a:pt x="1029" y="46"/>
                </a:lnTo>
                <a:lnTo>
                  <a:pt x="1031" y="40"/>
                </a:lnTo>
                <a:lnTo>
                  <a:pt x="1033" y="34"/>
                </a:lnTo>
                <a:lnTo>
                  <a:pt x="1035" y="31"/>
                </a:lnTo>
                <a:lnTo>
                  <a:pt x="1037" y="25"/>
                </a:lnTo>
                <a:lnTo>
                  <a:pt x="1041" y="21"/>
                </a:lnTo>
                <a:lnTo>
                  <a:pt x="1045" y="17"/>
                </a:lnTo>
                <a:lnTo>
                  <a:pt x="1048" y="13"/>
                </a:lnTo>
                <a:lnTo>
                  <a:pt x="1054" y="9"/>
                </a:lnTo>
                <a:lnTo>
                  <a:pt x="1060" y="7"/>
                </a:lnTo>
                <a:lnTo>
                  <a:pt x="1068" y="6"/>
                </a:lnTo>
                <a:lnTo>
                  <a:pt x="1073" y="4"/>
                </a:lnTo>
                <a:lnTo>
                  <a:pt x="1083" y="2"/>
                </a:lnTo>
                <a:lnTo>
                  <a:pt x="1091" y="0"/>
                </a:lnTo>
                <a:lnTo>
                  <a:pt x="1100" y="0"/>
                </a:lnTo>
                <a:lnTo>
                  <a:pt x="1110" y="0"/>
                </a:lnTo>
                <a:lnTo>
                  <a:pt x="1110" y="0"/>
                </a:lnTo>
                <a:lnTo>
                  <a:pt x="111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9"/>
          <p:cNvSpPr>
            <a:spLocks/>
          </p:cNvSpPr>
          <p:nvPr/>
        </p:nvSpPr>
        <p:spPr bwMode="auto">
          <a:xfrm>
            <a:off x="5776912" y="4913313"/>
            <a:ext cx="939800" cy="1054100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67" y="3"/>
              </a:cxn>
              <a:cxn ang="0">
                <a:pos x="97" y="9"/>
              </a:cxn>
              <a:cxn ang="0">
                <a:pos x="134" y="19"/>
              </a:cxn>
              <a:cxn ang="0">
                <a:pos x="174" y="30"/>
              </a:cxn>
              <a:cxn ang="0">
                <a:pos x="328" y="97"/>
              </a:cxn>
              <a:cxn ang="0">
                <a:pos x="512" y="192"/>
              </a:cxn>
              <a:cxn ang="0">
                <a:pos x="693" y="297"/>
              </a:cxn>
              <a:cxn ang="0">
                <a:pos x="800" y="380"/>
              </a:cxn>
              <a:cxn ang="0">
                <a:pos x="894" y="458"/>
              </a:cxn>
              <a:cxn ang="0">
                <a:pos x="973" y="533"/>
              </a:cxn>
              <a:cxn ang="0">
                <a:pos x="1038" y="606"/>
              </a:cxn>
              <a:cxn ang="0">
                <a:pos x="1088" y="679"/>
              </a:cxn>
              <a:cxn ang="0">
                <a:pos x="1121" y="742"/>
              </a:cxn>
              <a:cxn ang="0">
                <a:pos x="1146" y="806"/>
              </a:cxn>
              <a:cxn ang="0">
                <a:pos x="1163" y="871"/>
              </a:cxn>
              <a:cxn ang="0">
                <a:pos x="1174" y="938"/>
              </a:cxn>
              <a:cxn ang="0">
                <a:pos x="1182" y="1007"/>
              </a:cxn>
              <a:cxn ang="0">
                <a:pos x="1182" y="1076"/>
              </a:cxn>
              <a:cxn ang="0">
                <a:pos x="1172" y="1146"/>
              </a:cxn>
              <a:cxn ang="0">
                <a:pos x="1149" y="1220"/>
              </a:cxn>
              <a:cxn ang="0">
                <a:pos x="1128" y="1267"/>
              </a:cxn>
              <a:cxn ang="0">
                <a:pos x="1107" y="1290"/>
              </a:cxn>
              <a:cxn ang="0">
                <a:pos x="1086" y="1307"/>
              </a:cxn>
              <a:cxn ang="0">
                <a:pos x="1063" y="1318"/>
              </a:cxn>
              <a:cxn ang="0">
                <a:pos x="1038" y="1326"/>
              </a:cxn>
              <a:cxn ang="0">
                <a:pos x="1015" y="1326"/>
              </a:cxn>
              <a:cxn ang="0">
                <a:pos x="996" y="1322"/>
              </a:cxn>
              <a:cxn ang="0">
                <a:pos x="973" y="1313"/>
              </a:cxn>
              <a:cxn ang="0">
                <a:pos x="948" y="1297"/>
              </a:cxn>
              <a:cxn ang="0">
                <a:pos x="921" y="1278"/>
              </a:cxn>
              <a:cxn ang="0">
                <a:pos x="892" y="1253"/>
              </a:cxn>
              <a:cxn ang="0">
                <a:pos x="837" y="1203"/>
              </a:cxn>
              <a:cxn ang="0">
                <a:pos x="777" y="1138"/>
              </a:cxn>
              <a:cxn ang="0">
                <a:pos x="710" y="1055"/>
              </a:cxn>
              <a:cxn ang="0">
                <a:pos x="639" y="956"/>
              </a:cxn>
              <a:cxn ang="0">
                <a:pos x="602" y="898"/>
              </a:cxn>
              <a:cxn ang="0">
                <a:pos x="564" y="838"/>
              </a:cxn>
              <a:cxn ang="0">
                <a:pos x="520" y="769"/>
              </a:cxn>
              <a:cxn ang="0">
                <a:pos x="470" y="693"/>
              </a:cxn>
              <a:cxn ang="0">
                <a:pos x="420" y="620"/>
              </a:cxn>
              <a:cxn ang="0">
                <a:pos x="374" y="552"/>
              </a:cxn>
              <a:cxn ang="0">
                <a:pos x="330" y="491"/>
              </a:cxn>
              <a:cxn ang="0">
                <a:pos x="287" y="433"/>
              </a:cxn>
              <a:cxn ang="0">
                <a:pos x="249" y="382"/>
              </a:cxn>
              <a:cxn ang="0">
                <a:pos x="213" y="334"/>
              </a:cxn>
              <a:cxn ang="0">
                <a:pos x="178" y="291"/>
              </a:cxn>
              <a:cxn ang="0">
                <a:pos x="147" y="253"/>
              </a:cxn>
              <a:cxn ang="0">
                <a:pos x="119" y="222"/>
              </a:cxn>
              <a:cxn ang="0">
                <a:pos x="84" y="184"/>
              </a:cxn>
              <a:cxn ang="0">
                <a:pos x="51" y="147"/>
              </a:cxn>
              <a:cxn ang="0">
                <a:pos x="26" y="113"/>
              </a:cxn>
              <a:cxn ang="0">
                <a:pos x="9" y="84"/>
              </a:cxn>
              <a:cxn ang="0">
                <a:pos x="0" y="59"/>
              </a:cxn>
              <a:cxn ang="0">
                <a:pos x="0" y="34"/>
              </a:cxn>
              <a:cxn ang="0">
                <a:pos x="7" y="9"/>
              </a:cxn>
              <a:cxn ang="0">
                <a:pos x="23" y="0"/>
              </a:cxn>
            </a:cxnLst>
            <a:rect l="0" t="0" r="r" b="b"/>
            <a:pathLst>
              <a:path w="1182" h="1326">
                <a:moveTo>
                  <a:pt x="30" y="0"/>
                </a:moveTo>
                <a:lnTo>
                  <a:pt x="36" y="0"/>
                </a:lnTo>
                <a:lnTo>
                  <a:pt x="44" y="0"/>
                </a:lnTo>
                <a:lnTo>
                  <a:pt x="49" y="0"/>
                </a:lnTo>
                <a:lnTo>
                  <a:pt x="59" y="2"/>
                </a:lnTo>
                <a:lnTo>
                  <a:pt x="67" y="3"/>
                </a:lnTo>
                <a:lnTo>
                  <a:pt x="76" y="5"/>
                </a:lnTo>
                <a:lnTo>
                  <a:pt x="88" y="7"/>
                </a:lnTo>
                <a:lnTo>
                  <a:pt x="97" y="9"/>
                </a:lnTo>
                <a:lnTo>
                  <a:pt x="109" y="11"/>
                </a:lnTo>
                <a:lnTo>
                  <a:pt x="120" y="15"/>
                </a:lnTo>
                <a:lnTo>
                  <a:pt x="134" y="19"/>
                </a:lnTo>
                <a:lnTo>
                  <a:pt x="147" y="21"/>
                </a:lnTo>
                <a:lnTo>
                  <a:pt x="161" y="25"/>
                </a:lnTo>
                <a:lnTo>
                  <a:pt x="174" y="30"/>
                </a:lnTo>
                <a:lnTo>
                  <a:pt x="203" y="40"/>
                </a:lnTo>
                <a:lnTo>
                  <a:pt x="266" y="67"/>
                </a:lnTo>
                <a:lnTo>
                  <a:pt x="328" y="97"/>
                </a:lnTo>
                <a:lnTo>
                  <a:pt x="389" y="126"/>
                </a:lnTo>
                <a:lnTo>
                  <a:pt x="451" y="159"/>
                </a:lnTo>
                <a:lnTo>
                  <a:pt x="512" y="192"/>
                </a:lnTo>
                <a:lnTo>
                  <a:pt x="572" y="226"/>
                </a:lnTo>
                <a:lnTo>
                  <a:pt x="633" y="261"/>
                </a:lnTo>
                <a:lnTo>
                  <a:pt x="693" y="297"/>
                </a:lnTo>
                <a:lnTo>
                  <a:pt x="731" y="326"/>
                </a:lnTo>
                <a:lnTo>
                  <a:pt x="765" y="353"/>
                </a:lnTo>
                <a:lnTo>
                  <a:pt x="800" y="380"/>
                </a:lnTo>
                <a:lnTo>
                  <a:pt x="833" y="407"/>
                </a:lnTo>
                <a:lnTo>
                  <a:pt x="865" y="431"/>
                </a:lnTo>
                <a:lnTo>
                  <a:pt x="894" y="458"/>
                </a:lnTo>
                <a:lnTo>
                  <a:pt x="923" y="483"/>
                </a:lnTo>
                <a:lnTo>
                  <a:pt x="948" y="508"/>
                </a:lnTo>
                <a:lnTo>
                  <a:pt x="973" y="533"/>
                </a:lnTo>
                <a:lnTo>
                  <a:pt x="996" y="558"/>
                </a:lnTo>
                <a:lnTo>
                  <a:pt x="1019" y="583"/>
                </a:lnTo>
                <a:lnTo>
                  <a:pt x="1038" y="606"/>
                </a:lnTo>
                <a:lnTo>
                  <a:pt x="1057" y="631"/>
                </a:lnTo>
                <a:lnTo>
                  <a:pt x="1073" y="654"/>
                </a:lnTo>
                <a:lnTo>
                  <a:pt x="1088" y="679"/>
                </a:lnTo>
                <a:lnTo>
                  <a:pt x="1101" y="702"/>
                </a:lnTo>
                <a:lnTo>
                  <a:pt x="1111" y="723"/>
                </a:lnTo>
                <a:lnTo>
                  <a:pt x="1121" y="742"/>
                </a:lnTo>
                <a:lnTo>
                  <a:pt x="1130" y="764"/>
                </a:lnTo>
                <a:lnTo>
                  <a:pt x="1138" y="785"/>
                </a:lnTo>
                <a:lnTo>
                  <a:pt x="1146" y="806"/>
                </a:lnTo>
                <a:lnTo>
                  <a:pt x="1151" y="827"/>
                </a:lnTo>
                <a:lnTo>
                  <a:pt x="1157" y="850"/>
                </a:lnTo>
                <a:lnTo>
                  <a:pt x="1163" y="871"/>
                </a:lnTo>
                <a:lnTo>
                  <a:pt x="1167" y="894"/>
                </a:lnTo>
                <a:lnTo>
                  <a:pt x="1172" y="915"/>
                </a:lnTo>
                <a:lnTo>
                  <a:pt x="1174" y="938"/>
                </a:lnTo>
                <a:lnTo>
                  <a:pt x="1178" y="961"/>
                </a:lnTo>
                <a:lnTo>
                  <a:pt x="1180" y="984"/>
                </a:lnTo>
                <a:lnTo>
                  <a:pt x="1182" y="1007"/>
                </a:lnTo>
                <a:lnTo>
                  <a:pt x="1182" y="1030"/>
                </a:lnTo>
                <a:lnTo>
                  <a:pt x="1182" y="1055"/>
                </a:lnTo>
                <a:lnTo>
                  <a:pt x="1182" y="1076"/>
                </a:lnTo>
                <a:lnTo>
                  <a:pt x="1180" y="1100"/>
                </a:lnTo>
                <a:lnTo>
                  <a:pt x="1176" y="1123"/>
                </a:lnTo>
                <a:lnTo>
                  <a:pt x="1172" y="1146"/>
                </a:lnTo>
                <a:lnTo>
                  <a:pt x="1167" y="1169"/>
                </a:lnTo>
                <a:lnTo>
                  <a:pt x="1159" y="1194"/>
                </a:lnTo>
                <a:lnTo>
                  <a:pt x="1149" y="1220"/>
                </a:lnTo>
                <a:lnTo>
                  <a:pt x="1140" y="1247"/>
                </a:lnTo>
                <a:lnTo>
                  <a:pt x="1134" y="1257"/>
                </a:lnTo>
                <a:lnTo>
                  <a:pt x="1128" y="1267"/>
                </a:lnTo>
                <a:lnTo>
                  <a:pt x="1121" y="1274"/>
                </a:lnTo>
                <a:lnTo>
                  <a:pt x="1115" y="1282"/>
                </a:lnTo>
                <a:lnTo>
                  <a:pt x="1107" y="1290"/>
                </a:lnTo>
                <a:lnTo>
                  <a:pt x="1099" y="1295"/>
                </a:lnTo>
                <a:lnTo>
                  <a:pt x="1094" y="1301"/>
                </a:lnTo>
                <a:lnTo>
                  <a:pt x="1086" y="1307"/>
                </a:lnTo>
                <a:lnTo>
                  <a:pt x="1078" y="1311"/>
                </a:lnTo>
                <a:lnTo>
                  <a:pt x="1071" y="1315"/>
                </a:lnTo>
                <a:lnTo>
                  <a:pt x="1063" y="1318"/>
                </a:lnTo>
                <a:lnTo>
                  <a:pt x="1053" y="1322"/>
                </a:lnTo>
                <a:lnTo>
                  <a:pt x="1046" y="1324"/>
                </a:lnTo>
                <a:lnTo>
                  <a:pt x="1038" y="1326"/>
                </a:lnTo>
                <a:lnTo>
                  <a:pt x="1030" y="1326"/>
                </a:lnTo>
                <a:lnTo>
                  <a:pt x="1023" y="1326"/>
                </a:lnTo>
                <a:lnTo>
                  <a:pt x="1015" y="1326"/>
                </a:lnTo>
                <a:lnTo>
                  <a:pt x="1009" y="1326"/>
                </a:lnTo>
                <a:lnTo>
                  <a:pt x="1004" y="1324"/>
                </a:lnTo>
                <a:lnTo>
                  <a:pt x="996" y="1322"/>
                </a:lnTo>
                <a:lnTo>
                  <a:pt x="988" y="1318"/>
                </a:lnTo>
                <a:lnTo>
                  <a:pt x="982" y="1316"/>
                </a:lnTo>
                <a:lnTo>
                  <a:pt x="973" y="1313"/>
                </a:lnTo>
                <a:lnTo>
                  <a:pt x="965" y="1307"/>
                </a:lnTo>
                <a:lnTo>
                  <a:pt x="957" y="1303"/>
                </a:lnTo>
                <a:lnTo>
                  <a:pt x="948" y="1297"/>
                </a:lnTo>
                <a:lnTo>
                  <a:pt x="940" y="1291"/>
                </a:lnTo>
                <a:lnTo>
                  <a:pt x="931" y="1284"/>
                </a:lnTo>
                <a:lnTo>
                  <a:pt x="921" y="1278"/>
                </a:lnTo>
                <a:lnTo>
                  <a:pt x="911" y="1270"/>
                </a:lnTo>
                <a:lnTo>
                  <a:pt x="902" y="1263"/>
                </a:lnTo>
                <a:lnTo>
                  <a:pt x="892" y="1253"/>
                </a:lnTo>
                <a:lnTo>
                  <a:pt x="873" y="1240"/>
                </a:lnTo>
                <a:lnTo>
                  <a:pt x="856" y="1222"/>
                </a:lnTo>
                <a:lnTo>
                  <a:pt x="837" y="1203"/>
                </a:lnTo>
                <a:lnTo>
                  <a:pt x="817" y="1184"/>
                </a:lnTo>
                <a:lnTo>
                  <a:pt x="796" y="1161"/>
                </a:lnTo>
                <a:lnTo>
                  <a:pt x="777" y="1138"/>
                </a:lnTo>
                <a:lnTo>
                  <a:pt x="754" y="1111"/>
                </a:lnTo>
                <a:lnTo>
                  <a:pt x="733" y="1084"/>
                </a:lnTo>
                <a:lnTo>
                  <a:pt x="710" y="1055"/>
                </a:lnTo>
                <a:lnTo>
                  <a:pt x="687" y="1023"/>
                </a:lnTo>
                <a:lnTo>
                  <a:pt x="664" y="990"/>
                </a:lnTo>
                <a:lnTo>
                  <a:pt x="639" y="956"/>
                </a:lnTo>
                <a:lnTo>
                  <a:pt x="627" y="936"/>
                </a:lnTo>
                <a:lnTo>
                  <a:pt x="616" y="917"/>
                </a:lnTo>
                <a:lnTo>
                  <a:pt x="602" y="898"/>
                </a:lnTo>
                <a:lnTo>
                  <a:pt x="589" y="879"/>
                </a:lnTo>
                <a:lnTo>
                  <a:pt x="577" y="860"/>
                </a:lnTo>
                <a:lnTo>
                  <a:pt x="564" y="838"/>
                </a:lnTo>
                <a:lnTo>
                  <a:pt x="550" y="817"/>
                </a:lnTo>
                <a:lnTo>
                  <a:pt x="539" y="796"/>
                </a:lnTo>
                <a:lnTo>
                  <a:pt x="520" y="769"/>
                </a:lnTo>
                <a:lnTo>
                  <a:pt x="502" y="742"/>
                </a:lnTo>
                <a:lnTo>
                  <a:pt x="485" y="718"/>
                </a:lnTo>
                <a:lnTo>
                  <a:pt x="470" y="693"/>
                </a:lnTo>
                <a:lnTo>
                  <a:pt x="453" y="668"/>
                </a:lnTo>
                <a:lnTo>
                  <a:pt x="435" y="643"/>
                </a:lnTo>
                <a:lnTo>
                  <a:pt x="420" y="620"/>
                </a:lnTo>
                <a:lnTo>
                  <a:pt x="405" y="597"/>
                </a:lnTo>
                <a:lnTo>
                  <a:pt x="389" y="575"/>
                </a:lnTo>
                <a:lnTo>
                  <a:pt x="374" y="552"/>
                </a:lnTo>
                <a:lnTo>
                  <a:pt x="359" y="531"/>
                </a:lnTo>
                <a:lnTo>
                  <a:pt x="343" y="510"/>
                </a:lnTo>
                <a:lnTo>
                  <a:pt x="330" y="491"/>
                </a:lnTo>
                <a:lnTo>
                  <a:pt x="314" y="472"/>
                </a:lnTo>
                <a:lnTo>
                  <a:pt x="301" y="453"/>
                </a:lnTo>
                <a:lnTo>
                  <a:pt x="287" y="433"/>
                </a:lnTo>
                <a:lnTo>
                  <a:pt x="274" y="416"/>
                </a:lnTo>
                <a:lnTo>
                  <a:pt x="261" y="399"/>
                </a:lnTo>
                <a:lnTo>
                  <a:pt x="249" y="382"/>
                </a:lnTo>
                <a:lnTo>
                  <a:pt x="236" y="364"/>
                </a:lnTo>
                <a:lnTo>
                  <a:pt x="224" y="349"/>
                </a:lnTo>
                <a:lnTo>
                  <a:pt x="213" y="334"/>
                </a:lnTo>
                <a:lnTo>
                  <a:pt x="201" y="318"/>
                </a:lnTo>
                <a:lnTo>
                  <a:pt x="190" y="305"/>
                </a:lnTo>
                <a:lnTo>
                  <a:pt x="178" y="291"/>
                </a:lnTo>
                <a:lnTo>
                  <a:pt x="168" y="278"/>
                </a:lnTo>
                <a:lnTo>
                  <a:pt x="157" y="266"/>
                </a:lnTo>
                <a:lnTo>
                  <a:pt x="147" y="253"/>
                </a:lnTo>
                <a:lnTo>
                  <a:pt x="138" y="243"/>
                </a:lnTo>
                <a:lnTo>
                  <a:pt x="128" y="232"/>
                </a:lnTo>
                <a:lnTo>
                  <a:pt x="119" y="222"/>
                </a:lnTo>
                <a:lnTo>
                  <a:pt x="111" y="213"/>
                </a:lnTo>
                <a:lnTo>
                  <a:pt x="97" y="197"/>
                </a:lnTo>
                <a:lnTo>
                  <a:pt x="84" y="184"/>
                </a:lnTo>
                <a:lnTo>
                  <a:pt x="72" y="172"/>
                </a:lnTo>
                <a:lnTo>
                  <a:pt x="61" y="159"/>
                </a:lnTo>
                <a:lnTo>
                  <a:pt x="51" y="147"/>
                </a:lnTo>
                <a:lnTo>
                  <a:pt x="42" y="136"/>
                </a:lnTo>
                <a:lnTo>
                  <a:pt x="34" y="124"/>
                </a:lnTo>
                <a:lnTo>
                  <a:pt x="26" y="113"/>
                </a:lnTo>
                <a:lnTo>
                  <a:pt x="21" y="103"/>
                </a:lnTo>
                <a:lnTo>
                  <a:pt x="15" y="94"/>
                </a:lnTo>
                <a:lnTo>
                  <a:pt x="9" y="84"/>
                </a:lnTo>
                <a:lnTo>
                  <a:pt x="5" y="74"/>
                </a:lnTo>
                <a:lnTo>
                  <a:pt x="3" y="67"/>
                </a:lnTo>
                <a:lnTo>
                  <a:pt x="0" y="59"/>
                </a:lnTo>
                <a:lnTo>
                  <a:pt x="0" y="51"/>
                </a:lnTo>
                <a:lnTo>
                  <a:pt x="0" y="46"/>
                </a:lnTo>
                <a:lnTo>
                  <a:pt x="0" y="34"/>
                </a:lnTo>
                <a:lnTo>
                  <a:pt x="1" y="25"/>
                </a:lnTo>
                <a:lnTo>
                  <a:pt x="3" y="17"/>
                </a:lnTo>
                <a:lnTo>
                  <a:pt x="7" y="9"/>
                </a:lnTo>
                <a:lnTo>
                  <a:pt x="11" y="5"/>
                </a:lnTo>
                <a:lnTo>
                  <a:pt x="17" y="2"/>
                </a:lnTo>
                <a:lnTo>
                  <a:pt x="23" y="0"/>
                </a:lnTo>
                <a:lnTo>
                  <a:pt x="30" y="0"/>
                </a:lnTo>
                <a:lnTo>
                  <a:pt x="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2.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500"/>
          <a:stretch>
            <a:fillRect/>
          </a:stretch>
        </p:blipFill>
        <p:spPr bwMode="auto">
          <a:xfrm>
            <a:off x="533400" y="1219200"/>
            <a:ext cx="1665768" cy="15240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2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269" t="51541"/>
          <a:stretch>
            <a:fillRect/>
          </a:stretch>
        </p:blipFill>
        <p:spPr bwMode="auto">
          <a:xfrm>
            <a:off x="914400" y="4572000"/>
            <a:ext cx="2743200" cy="1914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371600" y="3581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高興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2998857"/>
            <a:ext cx="1828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不高興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4034" name="Picture 2" descr="http://openclipart.org/image/300px/svg_to_png/65257/baby_sa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1700" y="3935343"/>
            <a:ext cx="2400300" cy="2200275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3200400" y="838200"/>
            <a:ext cx="742950" cy="1641475"/>
            <a:chOff x="457200" y="1676400"/>
            <a:chExt cx="971550" cy="2632075"/>
          </a:xfrm>
        </p:grpSpPr>
        <p:sp>
          <p:nvSpPr>
            <p:cNvPr id="9" name="Freeform 25"/>
            <p:cNvSpPr>
              <a:spLocks/>
            </p:cNvSpPr>
            <p:nvPr/>
          </p:nvSpPr>
          <p:spPr bwMode="auto">
            <a:xfrm>
              <a:off x="533400" y="1676400"/>
              <a:ext cx="627062" cy="755650"/>
            </a:xfrm>
            <a:custGeom>
              <a:avLst/>
              <a:gdLst/>
              <a:ahLst/>
              <a:cxnLst>
                <a:cxn ang="0">
                  <a:pos x="507" y="2"/>
                </a:cxn>
                <a:cxn ang="0">
                  <a:pos x="534" y="11"/>
                </a:cxn>
                <a:cxn ang="0">
                  <a:pos x="564" y="29"/>
                </a:cxn>
                <a:cxn ang="0">
                  <a:pos x="601" y="54"/>
                </a:cxn>
                <a:cxn ang="0">
                  <a:pos x="641" y="88"/>
                </a:cxn>
                <a:cxn ang="0">
                  <a:pos x="687" y="128"/>
                </a:cxn>
                <a:cxn ang="0">
                  <a:pos x="722" y="167"/>
                </a:cxn>
                <a:cxn ang="0">
                  <a:pos x="751" y="203"/>
                </a:cxn>
                <a:cxn ang="0">
                  <a:pos x="772" y="236"/>
                </a:cxn>
                <a:cxn ang="0">
                  <a:pos x="785" y="270"/>
                </a:cxn>
                <a:cxn ang="0">
                  <a:pos x="789" y="303"/>
                </a:cxn>
                <a:cxn ang="0">
                  <a:pos x="787" y="334"/>
                </a:cxn>
                <a:cxn ang="0">
                  <a:pos x="779" y="361"/>
                </a:cxn>
                <a:cxn ang="0">
                  <a:pos x="766" y="388"/>
                </a:cxn>
                <a:cxn ang="0">
                  <a:pos x="747" y="411"/>
                </a:cxn>
                <a:cxn ang="0">
                  <a:pos x="724" y="432"/>
                </a:cxn>
                <a:cxn ang="0">
                  <a:pos x="678" y="459"/>
                </a:cxn>
                <a:cxn ang="0">
                  <a:pos x="624" y="493"/>
                </a:cxn>
                <a:cxn ang="0">
                  <a:pos x="564" y="533"/>
                </a:cxn>
                <a:cxn ang="0">
                  <a:pos x="505" y="579"/>
                </a:cxn>
                <a:cxn ang="0">
                  <a:pos x="443" y="631"/>
                </a:cxn>
                <a:cxn ang="0">
                  <a:pos x="380" y="687"/>
                </a:cxn>
                <a:cxn ang="0">
                  <a:pos x="326" y="735"/>
                </a:cxn>
                <a:cxn ang="0">
                  <a:pos x="276" y="779"/>
                </a:cxn>
                <a:cxn ang="0">
                  <a:pos x="230" y="818"/>
                </a:cxn>
                <a:cxn ang="0">
                  <a:pos x="188" y="852"/>
                </a:cxn>
                <a:cxn ang="0">
                  <a:pos x="152" y="881"/>
                </a:cxn>
                <a:cxn ang="0">
                  <a:pos x="119" y="906"/>
                </a:cxn>
                <a:cxn ang="0">
                  <a:pos x="90" y="925"/>
                </a:cxn>
                <a:cxn ang="0">
                  <a:pos x="67" y="938"/>
                </a:cxn>
                <a:cxn ang="0">
                  <a:pos x="48" y="948"/>
                </a:cxn>
                <a:cxn ang="0">
                  <a:pos x="33" y="952"/>
                </a:cxn>
                <a:cxn ang="0">
                  <a:pos x="15" y="950"/>
                </a:cxn>
                <a:cxn ang="0">
                  <a:pos x="4" y="942"/>
                </a:cxn>
                <a:cxn ang="0">
                  <a:pos x="0" y="927"/>
                </a:cxn>
                <a:cxn ang="0">
                  <a:pos x="2" y="914"/>
                </a:cxn>
                <a:cxn ang="0">
                  <a:pos x="10" y="906"/>
                </a:cxn>
                <a:cxn ang="0">
                  <a:pos x="52" y="856"/>
                </a:cxn>
                <a:cxn ang="0">
                  <a:pos x="152" y="722"/>
                </a:cxn>
                <a:cxn ang="0">
                  <a:pos x="240" y="578"/>
                </a:cxn>
                <a:cxn ang="0">
                  <a:pos x="286" y="485"/>
                </a:cxn>
                <a:cxn ang="0">
                  <a:pos x="317" y="416"/>
                </a:cxn>
                <a:cxn ang="0">
                  <a:pos x="349" y="336"/>
                </a:cxn>
                <a:cxn ang="0">
                  <a:pos x="382" y="244"/>
                </a:cxn>
                <a:cxn ang="0">
                  <a:pos x="416" y="144"/>
                </a:cxn>
                <a:cxn ang="0">
                  <a:pos x="447" y="54"/>
                </a:cxn>
                <a:cxn ang="0">
                  <a:pos x="457" y="34"/>
                </a:cxn>
                <a:cxn ang="0">
                  <a:pos x="466" y="17"/>
                </a:cxn>
                <a:cxn ang="0">
                  <a:pos x="476" y="7"/>
                </a:cxn>
                <a:cxn ang="0">
                  <a:pos x="486" y="0"/>
                </a:cxn>
                <a:cxn ang="0">
                  <a:pos x="493" y="0"/>
                </a:cxn>
              </a:cxnLst>
              <a:rect l="0" t="0" r="r" b="b"/>
              <a:pathLst>
                <a:path w="789" h="952">
                  <a:moveTo>
                    <a:pt x="493" y="0"/>
                  </a:moveTo>
                  <a:lnTo>
                    <a:pt x="499" y="0"/>
                  </a:lnTo>
                  <a:lnTo>
                    <a:pt x="507" y="2"/>
                  </a:lnTo>
                  <a:lnTo>
                    <a:pt x="514" y="4"/>
                  </a:lnTo>
                  <a:lnTo>
                    <a:pt x="524" y="6"/>
                  </a:lnTo>
                  <a:lnTo>
                    <a:pt x="534" y="11"/>
                  </a:lnTo>
                  <a:lnTo>
                    <a:pt x="543" y="15"/>
                  </a:lnTo>
                  <a:lnTo>
                    <a:pt x="553" y="21"/>
                  </a:lnTo>
                  <a:lnTo>
                    <a:pt x="564" y="29"/>
                  </a:lnTo>
                  <a:lnTo>
                    <a:pt x="576" y="36"/>
                  </a:lnTo>
                  <a:lnTo>
                    <a:pt x="587" y="44"/>
                  </a:lnTo>
                  <a:lnTo>
                    <a:pt x="601" y="54"/>
                  </a:lnTo>
                  <a:lnTo>
                    <a:pt x="612" y="65"/>
                  </a:lnTo>
                  <a:lnTo>
                    <a:pt x="628" y="77"/>
                  </a:lnTo>
                  <a:lnTo>
                    <a:pt x="641" y="88"/>
                  </a:lnTo>
                  <a:lnTo>
                    <a:pt x="656" y="102"/>
                  </a:lnTo>
                  <a:lnTo>
                    <a:pt x="674" y="115"/>
                  </a:lnTo>
                  <a:lnTo>
                    <a:pt x="687" y="128"/>
                  </a:lnTo>
                  <a:lnTo>
                    <a:pt x="699" y="142"/>
                  </a:lnTo>
                  <a:lnTo>
                    <a:pt x="712" y="153"/>
                  </a:lnTo>
                  <a:lnTo>
                    <a:pt x="722" y="167"/>
                  </a:lnTo>
                  <a:lnTo>
                    <a:pt x="733" y="178"/>
                  </a:lnTo>
                  <a:lnTo>
                    <a:pt x="743" y="190"/>
                  </a:lnTo>
                  <a:lnTo>
                    <a:pt x="751" y="203"/>
                  </a:lnTo>
                  <a:lnTo>
                    <a:pt x="760" y="215"/>
                  </a:lnTo>
                  <a:lnTo>
                    <a:pt x="766" y="224"/>
                  </a:lnTo>
                  <a:lnTo>
                    <a:pt x="772" y="236"/>
                  </a:lnTo>
                  <a:lnTo>
                    <a:pt x="777" y="247"/>
                  </a:lnTo>
                  <a:lnTo>
                    <a:pt x="781" y="259"/>
                  </a:lnTo>
                  <a:lnTo>
                    <a:pt x="785" y="270"/>
                  </a:lnTo>
                  <a:lnTo>
                    <a:pt x="787" y="280"/>
                  </a:lnTo>
                  <a:lnTo>
                    <a:pt x="789" y="292"/>
                  </a:lnTo>
                  <a:lnTo>
                    <a:pt x="789" y="303"/>
                  </a:lnTo>
                  <a:lnTo>
                    <a:pt x="789" y="313"/>
                  </a:lnTo>
                  <a:lnTo>
                    <a:pt x="789" y="322"/>
                  </a:lnTo>
                  <a:lnTo>
                    <a:pt x="787" y="334"/>
                  </a:lnTo>
                  <a:lnTo>
                    <a:pt x="785" y="343"/>
                  </a:lnTo>
                  <a:lnTo>
                    <a:pt x="783" y="353"/>
                  </a:lnTo>
                  <a:lnTo>
                    <a:pt x="779" y="361"/>
                  </a:lnTo>
                  <a:lnTo>
                    <a:pt x="775" y="370"/>
                  </a:lnTo>
                  <a:lnTo>
                    <a:pt x="772" y="380"/>
                  </a:lnTo>
                  <a:lnTo>
                    <a:pt x="766" y="388"/>
                  </a:lnTo>
                  <a:lnTo>
                    <a:pt x="760" y="395"/>
                  </a:lnTo>
                  <a:lnTo>
                    <a:pt x="754" y="403"/>
                  </a:lnTo>
                  <a:lnTo>
                    <a:pt x="747" y="411"/>
                  </a:lnTo>
                  <a:lnTo>
                    <a:pt x="741" y="418"/>
                  </a:lnTo>
                  <a:lnTo>
                    <a:pt x="731" y="424"/>
                  </a:lnTo>
                  <a:lnTo>
                    <a:pt x="724" y="432"/>
                  </a:lnTo>
                  <a:lnTo>
                    <a:pt x="714" y="437"/>
                  </a:lnTo>
                  <a:lnTo>
                    <a:pt x="697" y="447"/>
                  </a:lnTo>
                  <a:lnTo>
                    <a:pt x="678" y="459"/>
                  </a:lnTo>
                  <a:lnTo>
                    <a:pt x="660" y="468"/>
                  </a:lnTo>
                  <a:lnTo>
                    <a:pt x="641" y="482"/>
                  </a:lnTo>
                  <a:lnTo>
                    <a:pt x="624" y="493"/>
                  </a:lnTo>
                  <a:lnTo>
                    <a:pt x="605" y="507"/>
                  </a:lnTo>
                  <a:lnTo>
                    <a:pt x="585" y="520"/>
                  </a:lnTo>
                  <a:lnTo>
                    <a:pt x="564" y="533"/>
                  </a:lnTo>
                  <a:lnTo>
                    <a:pt x="545" y="549"/>
                  </a:lnTo>
                  <a:lnTo>
                    <a:pt x="526" y="564"/>
                  </a:lnTo>
                  <a:lnTo>
                    <a:pt x="505" y="579"/>
                  </a:lnTo>
                  <a:lnTo>
                    <a:pt x="484" y="597"/>
                  </a:lnTo>
                  <a:lnTo>
                    <a:pt x="464" y="614"/>
                  </a:lnTo>
                  <a:lnTo>
                    <a:pt x="443" y="631"/>
                  </a:lnTo>
                  <a:lnTo>
                    <a:pt x="420" y="651"/>
                  </a:lnTo>
                  <a:lnTo>
                    <a:pt x="399" y="670"/>
                  </a:lnTo>
                  <a:lnTo>
                    <a:pt x="380" y="687"/>
                  </a:lnTo>
                  <a:lnTo>
                    <a:pt x="363" y="702"/>
                  </a:lnTo>
                  <a:lnTo>
                    <a:pt x="344" y="720"/>
                  </a:lnTo>
                  <a:lnTo>
                    <a:pt x="326" y="735"/>
                  </a:lnTo>
                  <a:lnTo>
                    <a:pt x="309" y="750"/>
                  </a:lnTo>
                  <a:lnTo>
                    <a:pt x="292" y="766"/>
                  </a:lnTo>
                  <a:lnTo>
                    <a:pt x="276" y="779"/>
                  </a:lnTo>
                  <a:lnTo>
                    <a:pt x="259" y="793"/>
                  </a:lnTo>
                  <a:lnTo>
                    <a:pt x="244" y="806"/>
                  </a:lnTo>
                  <a:lnTo>
                    <a:pt x="230" y="818"/>
                  </a:lnTo>
                  <a:lnTo>
                    <a:pt x="215" y="829"/>
                  </a:lnTo>
                  <a:lnTo>
                    <a:pt x="201" y="841"/>
                  </a:lnTo>
                  <a:lnTo>
                    <a:pt x="188" y="852"/>
                  </a:lnTo>
                  <a:lnTo>
                    <a:pt x="175" y="862"/>
                  </a:lnTo>
                  <a:lnTo>
                    <a:pt x="163" y="871"/>
                  </a:lnTo>
                  <a:lnTo>
                    <a:pt x="152" y="881"/>
                  </a:lnTo>
                  <a:lnTo>
                    <a:pt x="140" y="890"/>
                  </a:lnTo>
                  <a:lnTo>
                    <a:pt x="129" y="898"/>
                  </a:lnTo>
                  <a:lnTo>
                    <a:pt x="119" y="906"/>
                  </a:lnTo>
                  <a:lnTo>
                    <a:pt x="109" y="912"/>
                  </a:lnTo>
                  <a:lnTo>
                    <a:pt x="100" y="919"/>
                  </a:lnTo>
                  <a:lnTo>
                    <a:pt x="90" y="925"/>
                  </a:lnTo>
                  <a:lnTo>
                    <a:pt x="82" y="929"/>
                  </a:lnTo>
                  <a:lnTo>
                    <a:pt x="75" y="935"/>
                  </a:lnTo>
                  <a:lnTo>
                    <a:pt x="67" y="938"/>
                  </a:lnTo>
                  <a:lnTo>
                    <a:pt x="59" y="942"/>
                  </a:lnTo>
                  <a:lnTo>
                    <a:pt x="54" y="944"/>
                  </a:lnTo>
                  <a:lnTo>
                    <a:pt x="48" y="948"/>
                  </a:lnTo>
                  <a:lnTo>
                    <a:pt x="42" y="950"/>
                  </a:lnTo>
                  <a:lnTo>
                    <a:pt x="36" y="950"/>
                  </a:lnTo>
                  <a:lnTo>
                    <a:pt x="33" y="952"/>
                  </a:lnTo>
                  <a:lnTo>
                    <a:pt x="29" y="952"/>
                  </a:lnTo>
                  <a:lnTo>
                    <a:pt x="21" y="952"/>
                  </a:lnTo>
                  <a:lnTo>
                    <a:pt x="15" y="950"/>
                  </a:lnTo>
                  <a:lnTo>
                    <a:pt x="11" y="948"/>
                  </a:lnTo>
                  <a:lnTo>
                    <a:pt x="8" y="946"/>
                  </a:lnTo>
                  <a:lnTo>
                    <a:pt x="4" y="942"/>
                  </a:lnTo>
                  <a:lnTo>
                    <a:pt x="2" y="938"/>
                  </a:lnTo>
                  <a:lnTo>
                    <a:pt x="0" y="933"/>
                  </a:lnTo>
                  <a:lnTo>
                    <a:pt x="0" y="927"/>
                  </a:lnTo>
                  <a:lnTo>
                    <a:pt x="0" y="921"/>
                  </a:lnTo>
                  <a:lnTo>
                    <a:pt x="0" y="917"/>
                  </a:lnTo>
                  <a:lnTo>
                    <a:pt x="2" y="914"/>
                  </a:lnTo>
                  <a:lnTo>
                    <a:pt x="4" y="912"/>
                  </a:lnTo>
                  <a:lnTo>
                    <a:pt x="6" y="908"/>
                  </a:lnTo>
                  <a:lnTo>
                    <a:pt x="10" y="906"/>
                  </a:lnTo>
                  <a:lnTo>
                    <a:pt x="11" y="904"/>
                  </a:lnTo>
                  <a:lnTo>
                    <a:pt x="17" y="900"/>
                  </a:lnTo>
                  <a:lnTo>
                    <a:pt x="52" y="856"/>
                  </a:lnTo>
                  <a:lnTo>
                    <a:pt x="86" y="812"/>
                  </a:lnTo>
                  <a:lnTo>
                    <a:pt x="121" y="768"/>
                  </a:lnTo>
                  <a:lnTo>
                    <a:pt x="152" y="722"/>
                  </a:lnTo>
                  <a:lnTo>
                    <a:pt x="182" y="674"/>
                  </a:lnTo>
                  <a:lnTo>
                    <a:pt x="213" y="626"/>
                  </a:lnTo>
                  <a:lnTo>
                    <a:pt x="240" y="578"/>
                  </a:lnTo>
                  <a:lnTo>
                    <a:pt x="267" y="528"/>
                  </a:lnTo>
                  <a:lnTo>
                    <a:pt x="276" y="507"/>
                  </a:lnTo>
                  <a:lnTo>
                    <a:pt x="286" y="485"/>
                  </a:lnTo>
                  <a:lnTo>
                    <a:pt x="296" y="464"/>
                  </a:lnTo>
                  <a:lnTo>
                    <a:pt x="307" y="441"/>
                  </a:lnTo>
                  <a:lnTo>
                    <a:pt x="317" y="416"/>
                  </a:lnTo>
                  <a:lnTo>
                    <a:pt x="328" y="389"/>
                  </a:lnTo>
                  <a:lnTo>
                    <a:pt x="338" y="363"/>
                  </a:lnTo>
                  <a:lnTo>
                    <a:pt x="349" y="336"/>
                  </a:lnTo>
                  <a:lnTo>
                    <a:pt x="361" y="305"/>
                  </a:lnTo>
                  <a:lnTo>
                    <a:pt x="370" y="276"/>
                  </a:lnTo>
                  <a:lnTo>
                    <a:pt x="382" y="244"/>
                  </a:lnTo>
                  <a:lnTo>
                    <a:pt x="393" y="211"/>
                  </a:lnTo>
                  <a:lnTo>
                    <a:pt x="405" y="178"/>
                  </a:lnTo>
                  <a:lnTo>
                    <a:pt x="416" y="144"/>
                  </a:lnTo>
                  <a:lnTo>
                    <a:pt x="428" y="107"/>
                  </a:lnTo>
                  <a:lnTo>
                    <a:pt x="441" y="71"/>
                  </a:lnTo>
                  <a:lnTo>
                    <a:pt x="447" y="54"/>
                  </a:lnTo>
                  <a:lnTo>
                    <a:pt x="451" y="48"/>
                  </a:lnTo>
                  <a:lnTo>
                    <a:pt x="453" y="40"/>
                  </a:lnTo>
                  <a:lnTo>
                    <a:pt x="457" y="34"/>
                  </a:lnTo>
                  <a:lnTo>
                    <a:pt x="461" y="29"/>
                  </a:lnTo>
                  <a:lnTo>
                    <a:pt x="463" y="23"/>
                  </a:lnTo>
                  <a:lnTo>
                    <a:pt x="466" y="17"/>
                  </a:lnTo>
                  <a:lnTo>
                    <a:pt x="470" y="13"/>
                  </a:lnTo>
                  <a:lnTo>
                    <a:pt x="474" y="9"/>
                  </a:lnTo>
                  <a:lnTo>
                    <a:pt x="476" y="7"/>
                  </a:lnTo>
                  <a:lnTo>
                    <a:pt x="480" y="4"/>
                  </a:lnTo>
                  <a:lnTo>
                    <a:pt x="484" y="2"/>
                  </a:lnTo>
                  <a:lnTo>
                    <a:pt x="486" y="0"/>
                  </a:lnTo>
                  <a:lnTo>
                    <a:pt x="489" y="0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49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457200" y="2286000"/>
              <a:ext cx="474662" cy="2022475"/>
            </a:xfrm>
            <a:custGeom>
              <a:avLst/>
              <a:gdLst/>
              <a:ahLst/>
              <a:cxnLst>
                <a:cxn ang="0">
                  <a:pos x="158" y="5"/>
                </a:cxn>
                <a:cxn ang="0">
                  <a:pos x="259" y="32"/>
                </a:cxn>
                <a:cxn ang="0">
                  <a:pos x="351" y="74"/>
                </a:cxn>
                <a:cxn ang="0">
                  <a:pos x="422" y="119"/>
                </a:cxn>
                <a:cxn ang="0">
                  <a:pos x="467" y="167"/>
                </a:cxn>
                <a:cxn ang="0">
                  <a:pos x="486" y="218"/>
                </a:cxn>
                <a:cxn ang="0">
                  <a:pos x="490" y="372"/>
                </a:cxn>
                <a:cxn ang="0">
                  <a:pos x="497" y="566"/>
                </a:cxn>
                <a:cxn ang="0">
                  <a:pos x="517" y="840"/>
                </a:cxn>
                <a:cxn ang="0">
                  <a:pos x="536" y="1117"/>
                </a:cxn>
                <a:cxn ang="0">
                  <a:pos x="553" y="1370"/>
                </a:cxn>
                <a:cxn ang="0">
                  <a:pos x="568" y="1600"/>
                </a:cxn>
                <a:cxn ang="0">
                  <a:pos x="580" y="1806"/>
                </a:cxn>
                <a:cxn ang="0">
                  <a:pos x="589" y="1988"/>
                </a:cxn>
                <a:cxn ang="0">
                  <a:pos x="595" y="2146"/>
                </a:cxn>
                <a:cxn ang="0">
                  <a:pos x="597" y="2280"/>
                </a:cxn>
                <a:cxn ang="0">
                  <a:pos x="593" y="2384"/>
                </a:cxn>
                <a:cxn ang="0">
                  <a:pos x="574" y="2466"/>
                </a:cxn>
                <a:cxn ang="0">
                  <a:pos x="559" y="2507"/>
                </a:cxn>
                <a:cxn ang="0">
                  <a:pos x="543" y="2530"/>
                </a:cxn>
                <a:cxn ang="0">
                  <a:pos x="524" y="2543"/>
                </a:cxn>
                <a:cxn ang="0">
                  <a:pos x="499" y="2549"/>
                </a:cxn>
                <a:cxn ang="0">
                  <a:pos x="476" y="2543"/>
                </a:cxn>
                <a:cxn ang="0">
                  <a:pos x="453" y="2530"/>
                </a:cxn>
                <a:cxn ang="0">
                  <a:pos x="428" y="2505"/>
                </a:cxn>
                <a:cxn ang="0">
                  <a:pos x="405" y="2472"/>
                </a:cxn>
                <a:cxn ang="0">
                  <a:pos x="376" y="2416"/>
                </a:cxn>
                <a:cxn ang="0">
                  <a:pos x="344" y="2330"/>
                </a:cxn>
                <a:cxn ang="0">
                  <a:pos x="326" y="2192"/>
                </a:cxn>
                <a:cxn ang="0">
                  <a:pos x="313" y="2019"/>
                </a:cxn>
                <a:cxn ang="0">
                  <a:pos x="302" y="1869"/>
                </a:cxn>
                <a:cxn ang="0">
                  <a:pos x="290" y="1744"/>
                </a:cxn>
                <a:cxn ang="0">
                  <a:pos x="282" y="1643"/>
                </a:cxn>
                <a:cxn ang="0">
                  <a:pos x="275" y="1564"/>
                </a:cxn>
                <a:cxn ang="0">
                  <a:pos x="271" y="1510"/>
                </a:cxn>
                <a:cxn ang="0">
                  <a:pos x="267" y="1480"/>
                </a:cxn>
                <a:cxn ang="0">
                  <a:pos x="263" y="1435"/>
                </a:cxn>
                <a:cxn ang="0">
                  <a:pos x="254" y="1295"/>
                </a:cxn>
                <a:cxn ang="0">
                  <a:pos x="244" y="1165"/>
                </a:cxn>
                <a:cxn ang="0">
                  <a:pos x="232" y="1048"/>
                </a:cxn>
                <a:cxn ang="0">
                  <a:pos x="223" y="940"/>
                </a:cxn>
                <a:cxn ang="0">
                  <a:pos x="213" y="844"/>
                </a:cxn>
                <a:cxn ang="0">
                  <a:pos x="204" y="758"/>
                </a:cxn>
                <a:cxn ang="0">
                  <a:pos x="192" y="685"/>
                </a:cxn>
                <a:cxn ang="0">
                  <a:pos x="181" y="604"/>
                </a:cxn>
                <a:cxn ang="0">
                  <a:pos x="159" y="483"/>
                </a:cxn>
                <a:cxn ang="0">
                  <a:pos x="125" y="368"/>
                </a:cxn>
                <a:cxn ang="0">
                  <a:pos x="79" y="259"/>
                </a:cxn>
                <a:cxn ang="0">
                  <a:pos x="31" y="165"/>
                </a:cxn>
                <a:cxn ang="0">
                  <a:pos x="4" y="122"/>
                </a:cxn>
                <a:cxn ang="0">
                  <a:pos x="0" y="90"/>
                </a:cxn>
                <a:cxn ang="0">
                  <a:pos x="6" y="47"/>
                </a:cxn>
                <a:cxn ang="0">
                  <a:pos x="21" y="19"/>
                </a:cxn>
                <a:cxn ang="0">
                  <a:pos x="48" y="3"/>
                </a:cxn>
                <a:cxn ang="0">
                  <a:pos x="75" y="0"/>
                </a:cxn>
              </a:cxnLst>
              <a:rect l="0" t="0" r="r" b="b"/>
              <a:pathLst>
                <a:path w="597" h="2549">
                  <a:moveTo>
                    <a:pt x="75" y="0"/>
                  </a:moveTo>
                  <a:lnTo>
                    <a:pt x="102" y="0"/>
                  </a:lnTo>
                  <a:lnTo>
                    <a:pt x="131" y="1"/>
                  </a:lnTo>
                  <a:lnTo>
                    <a:pt x="158" y="5"/>
                  </a:lnTo>
                  <a:lnTo>
                    <a:pt x="184" y="9"/>
                  </a:lnTo>
                  <a:lnTo>
                    <a:pt x="209" y="15"/>
                  </a:lnTo>
                  <a:lnTo>
                    <a:pt x="234" y="23"/>
                  </a:lnTo>
                  <a:lnTo>
                    <a:pt x="259" y="32"/>
                  </a:lnTo>
                  <a:lnTo>
                    <a:pt x="284" y="44"/>
                  </a:lnTo>
                  <a:lnTo>
                    <a:pt x="307" y="53"/>
                  </a:lnTo>
                  <a:lnTo>
                    <a:pt x="330" y="65"/>
                  </a:lnTo>
                  <a:lnTo>
                    <a:pt x="351" y="74"/>
                  </a:lnTo>
                  <a:lnTo>
                    <a:pt x="373" y="86"/>
                  </a:lnTo>
                  <a:lnTo>
                    <a:pt x="390" y="95"/>
                  </a:lnTo>
                  <a:lnTo>
                    <a:pt x="407" y="107"/>
                  </a:lnTo>
                  <a:lnTo>
                    <a:pt x="422" y="119"/>
                  </a:lnTo>
                  <a:lnTo>
                    <a:pt x="436" y="130"/>
                  </a:lnTo>
                  <a:lnTo>
                    <a:pt x="447" y="142"/>
                  </a:lnTo>
                  <a:lnTo>
                    <a:pt x="459" y="155"/>
                  </a:lnTo>
                  <a:lnTo>
                    <a:pt x="467" y="167"/>
                  </a:lnTo>
                  <a:lnTo>
                    <a:pt x="474" y="180"/>
                  </a:lnTo>
                  <a:lnTo>
                    <a:pt x="480" y="191"/>
                  </a:lnTo>
                  <a:lnTo>
                    <a:pt x="484" y="205"/>
                  </a:lnTo>
                  <a:lnTo>
                    <a:pt x="486" y="218"/>
                  </a:lnTo>
                  <a:lnTo>
                    <a:pt x="488" y="232"/>
                  </a:lnTo>
                  <a:lnTo>
                    <a:pt x="488" y="278"/>
                  </a:lnTo>
                  <a:lnTo>
                    <a:pt x="488" y="324"/>
                  </a:lnTo>
                  <a:lnTo>
                    <a:pt x="490" y="372"/>
                  </a:lnTo>
                  <a:lnTo>
                    <a:pt x="492" y="420"/>
                  </a:lnTo>
                  <a:lnTo>
                    <a:pt x="493" y="468"/>
                  </a:lnTo>
                  <a:lnTo>
                    <a:pt x="495" y="518"/>
                  </a:lnTo>
                  <a:lnTo>
                    <a:pt x="497" y="566"/>
                  </a:lnTo>
                  <a:lnTo>
                    <a:pt x="499" y="618"/>
                  </a:lnTo>
                  <a:lnTo>
                    <a:pt x="505" y="692"/>
                  </a:lnTo>
                  <a:lnTo>
                    <a:pt x="511" y="767"/>
                  </a:lnTo>
                  <a:lnTo>
                    <a:pt x="517" y="840"/>
                  </a:lnTo>
                  <a:lnTo>
                    <a:pt x="520" y="911"/>
                  </a:lnTo>
                  <a:lnTo>
                    <a:pt x="526" y="982"/>
                  </a:lnTo>
                  <a:lnTo>
                    <a:pt x="532" y="1050"/>
                  </a:lnTo>
                  <a:lnTo>
                    <a:pt x="536" y="1117"/>
                  </a:lnTo>
                  <a:lnTo>
                    <a:pt x="541" y="1184"/>
                  </a:lnTo>
                  <a:lnTo>
                    <a:pt x="545" y="1247"/>
                  </a:lnTo>
                  <a:lnTo>
                    <a:pt x="549" y="1311"/>
                  </a:lnTo>
                  <a:lnTo>
                    <a:pt x="553" y="1370"/>
                  </a:lnTo>
                  <a:lnTo>
                    <a:pt x="557" y="1430"/>
                  </a:lnTo>
                  <a:lnTo>
                    <a:pt x="561" y="1489"/>
                  </a:lnTo>
                  <a:lnTo>
                    <a:pt x="565" y="1545"/>
                  </a:lnTo>
                  <a:lnTo>
                    <a:pt x="568" y="1600"/>
                  </a:lnTo>
                  <a:lnTo>
                    <a:pt x="572" y="1654"/>
                  </a:lnTo>
                  <a:lnTo>
                    <a:pt x="574" y="1706"/>
                  </a:lnTo>
                  <a:lnTo>
                    <a:pt x="578" y="1758"/>
                  </a:lnTo>
                  <a:lnTo>
                    <a:pt x="580" y="1806"/>
                  </a:lnTo>
                  <a:lnTo>
                    <a:pt x="584" y="1854"/>
                  </a:lnTo>
                  <a:lnTo>
                    <a:pt x="586" y="1900"/>
                  </a:lnTo>
                  <a:lnTo>
                    <a:pt x="588" y="1946"/>
                  </a:lnTo>
                  <a:lnTo>
                    <a:pt x="589" y="1988"/>
                  </a:lnTo>
                  <a:lnTo>
                    <a:pt x="591" y="2030"/>
                  </a:lnTo>
                  <a:lnTo>
                    <a:pt x="593" y="2071"/>
                  </a:lnTo>
                  <a:lnTo>
                    <a:pt x="593" y="2109"/>
                  </a:lnTo>
                  <a:lnTo>
                    <a:pt x="595" y="2146"/>
                  </a:lnTo>
                  <a:lnTo>
                    <a:pt x="595" y="2182"/>
                  </a:lnTo>
                  <a:lnTo>
                    <a:pt x="597" y="2217"/>
                  </a:lnTo>
                  <a:lnTo>
                    <a:pt x="597" y="2249"/>
                  </a:lnTo>
                  <a:lnTo>
                    <a:pt x="597" y="2280"/>
                  </a:lnTo>
                  <a:lnTo>
                    <a:pt x="597" y="2311"/>
                  </a:lnTo>
                  <a:lnTo>
                    <a:pt x="597" y="2336"/>
                  </a:lnTo>
                  <a:lnTo>
                    <a:pt x="595" y="2361"/>
                  </a:lnTo>
                  <a:lnTo>
                    <a:pt x="593" y="2384"/>
                  </a:lnTo>
                  <a:lnTo>
                    <a:pt x="589" y="2407"/>
                  </a:lnTo>
                  <a:lnTo>
                    <a:pt x="586" y="2428"/>
                  </a:lnTo>
                  <a:lnTo>
                    <a:pt x="580" y="2447"/>
                  </a:lnTo>
                  <a:lnTo>
                    <a:pt x="574" y="2466"/>
                  </a:lnTo>
                  <a:lnTo>
                    <a:pt x="568" y="2484"/>
                  </a:lnTo>
                  <a:lnTo>
                    <a:pt x="565" y="2493"/>
                  </a:lnTo>
                  <a:lnTo>
                    <a:pt x="563" y="2499"/>
                  </a:lnTo>
                  <a:lnTo>
                    <a:pt x="559" y="2507"/>
                  </a:lnTo>
                  <a:lnTo>
                    <a:pt x="555" y="2512"/>
                  </a:lnTo>
                  <a:lnTo>
                    <a:pt x="551" y="2518"/>
                  </a:lnTo>
                  <a:lnTo>
                    <a:pt x="547" y="2524"/>
                  </a:lnTo>
                  <a:lnTo>
                    <a:pt x="543" y="2530"/>
                  </a:lnTo>
                  <a:lnTo>
                    <a:pt x="538" y="2533"/>
                  </a:lnTo>
                  <a:lnTo>
                    <a:pt x="534" y="2537"/>
                  </a:lnTo>
                  <a:lnTo>
                    <a:pt x="530" y="2539"/>
                  </a:lnTo>
                  <a:lnTo>
                    <a:pt x="524" y="2543"/>
                  </a:lnTo>
                  <a:lnTo>
                    <a:pt x="520" y="2545"/>
                  </a:lnTo>
                  <a:lnTo>
                    <a:pt x="515" y="2547"/>
                  </a:lnTo>
                  <a:lnTo>
                    <a:pt x="509" y="2547"/>
                  </a:lnTo>
                  <a:lnTo>
                    <a:pt x="499" y="2549"/>
                  </a:lnTo>
                  <a:lnTo>
                    <a:pt x="493" y="2549"/>
                  </a:lnTo>
                  <a:lnTo>
                    <a:pt x="488" y="2547"/>
                  </a:lnTo>
                  <a:lnTo>
                    <a:pt x="482" y="2545"/>
                  </a:lnTo>
                  <a:lnTo>
                    <a:pt x="476" y="2543"/>
                  </a:lnTo>
                  <a:lnTo>
                    <a:pt x="470" y="2541"/>
                  </a:lnTo>
                  <a:lnTo>
                    <a:pt x="465" y="2537"/>
                  </a:lnTo>
                  <a:lnTo>
                    <a:pt x="459" y="2533"/>
                  </a:lnTo>
                  <a:lnTo>
                    <a:pt x="453" y="2530"/>
                  </a:lnTo>
                  <a:lnTo>
                    <a:pt x="446" y="2524"/>
                  </a:lnTo>
                  <a:lnTo>
                    <a:pt x="440" y="2518"/>
                  </a:lnTo>
                  <a:lnTo>
                    <a:pt x="434" y="2512"/>
                  </a:lnTo>
                  <a:lnTo>
                    <a:pt x="428" y="2505"/>
                  </a:lnTo>
                  <a:lnTo>
                    <a:pt x="422" y="2497"/>
                  </a:lnTo>
                  <a:lnTo>
                    <a:pt x="417" y="2489"/>
                  </a:lnTo>
                  <a:lnTo>
                    <a:pt x="411" y="2480"/>
                  </a:lnTo>
                  <a:lnTo>
                    <a:pt x="405" y="2472"/>
                  </a:lnTo>
                  <a:lnTo>
                    <a:pt x="398" y="2459"/>
                  </a:lnTo>
                  <a:lnTo>
                    <a:pt x="390" y="2443"/>
                  </a:lnTo>
                  <a:lnTo>
                    <a:pt x="382" y="2430"/>
                  </a:lnTo>
                  <a:lnTo>
                    <a:pt x="376" y="2416"/>
                  </a:lnTo>
                  <a:lnTo>
                    <a:pt x="369" y="2403"/>
                  </a:lnTo>
                  <a:lnTo>
                    <a:pt x="363" y="2388"/>
                  </a:lnTo>
                  <a:lnTo>
                    <a:pt x="353" y="2359"/>
                  </a:lnTo>
                  <a:lnTo>
                    <a:pt x="344" y="2330"/>
                  </a:lnTo>
                  <a:lnTo>
                    <a:pt x="338" y="2301"/>
                  </a:lnTo>
                  <a:lnTo>
                    <a:pt x="334" y="2270"/>
                  </a:lnTo>
                  <a:lnTo>
                    <a:pt x="330" y="2240"/>
                  </a:lnTo>
                  <a:lnTo>
                    <a:pt x="326" y="2192"/>
                  </a:lnTo>
                  <a:lnTo>
                    <a:pt x="323" y="2148"/>
                  </a:lnTo>
                  <a:lnTo>
                    <a:pt x="319" y="2103"/>
                  </a:lnTo>
                  <a:lnTo>
                    <a:pt x="317" y="2061"/>
                  </a:lnTo>
                  <a:lnTo>
                    <a:pt x="313" y="2019"/>
                  </a:lnTo>
                  <a:lnTo>
                    <a:pt x="309" y="1981"/>
                  </a:lnTo>
                  <a:lnTo>
                    <a:pt x="307" y="1942"/>
                  </a:lnTo>
                  <a:lnTo>
                    <a:pt x="303" y="1906"/>
                  </a:lnTo>
                  <a:lnTo>
                    <a:pt x="302" y="1869"/>
                  </a:lnTo>
                  <a:lnTo>
                    <a:pt x="298" y="1837"/>
                  </a:lnTo>
                  <a:lnTo>
                    <a:pt x="296" y="1804"/>
                  </a:lnTo>
                  <a:lnTo>
                    <a:pt x="292" y="1773"/>
                  </a:lnTo>
                  <a:lnTo>
                    <a:pt x="290" y="1744"/>
                  </a:lnTo>
                  <a:lnTo>
                    <a:pt x="288" y="1716"/>
                  </a:lnTo>
                  <a:lnTo>
                    <a:pt x="286" y="1691"/>
                  </a:lnTo>
                  <a:lnTo>
                    <a:pt x="284" y="1666"/>
                  </a:lnTo>
                  <a:lnTo>
                    <a:pt x="282" y="1643"/>
                  </a:lnTo>
                  <a:lnTo>
                    <a:pt x="280" y="1620"/>
                  </a:lnTo>
                  <a:lnTo>
                    <a:pt x="278" y="1600"/>
                  </a:lnTo>
                  <a:lnTo>
                    <a:pt x="277" y="1581"/>
                  </a:lnTo>
                  <a:lnTo>
                    <a:pt x="275" y="1564"/>
                  </a:lnTo>
                  <a:lnTo>
                    <a:pt x="273" y="1549"/>
                  </a:lnTo>
                  <a:lnTo>
                    <a:pt x="273" y="1535"/>
                  </a:lnTo>
                  <a:lnTo>
                    <a:pt x="271" y="1522"/>
                  </a:lnTo>
                  <a:lnTo>
                    <a:pt x="271" y="1510"/>
                  </a:lnTo>
                  <a:lnTo>
                    <a:pt x="269" y="1501"/>
                  </a:lnTo>
                  <a:lnTo>
                    <a:pt x="269" y="1493"/>
                  </a:lnTo>
                  <a:lnTo>
                    <a:pt x="267" y="1485"/>
                  </a:lnTo>
                  <a:lnTo>
                    <a:pt x="267" y="1480"/>
                  </a:lnTo>
                  <a:lnTo>
                    <a:pt x="267" y="1476"/>
                  </a:lnTo>
                  <a:lnTo>
                    <a:pt x="267" y="1474"/>
                  </a:lnTo>
                  <a:lnTo>
                    <a:pt x="267" y="1474"/>
                  </a:lnTo>
                  <a:lnTo>
                    <a:pt x="263" y="1435"/>
                  </a:lnTo>
                  <a:lnTo>
                    <a:pt x="261" y="1401"/>
                  </a:lnTo>
                  <a:lnTo>
                    <a:pt x="259" y="1364"/>
                  </a:lnTo>
                  <a:lnTo>
                    <a:pt x="255" y="1330"/>
                  </a:lnTo>
                  <a:lnTo>
                    <a:pt x="254" y="1295"/>
                  </a:lnTo>
                  <a:lnTo>
                    <a:pt x="252" y="1261"/>
                  </a:lnTo>
                  <a:lnTo>
                    <a:pt x="248" y="1228"/>
                  </a:lnTo>
                  <a:lnTo>
                    <a:pt x="246" y="1197"/>
                  </a:lnTo>
                  <a:lnTo>
                    <a:pt x="244" y="1165"/>
                  </a:lnTo>
                  <a:lnTo>
                    <a:pt x="240" y="1134"/>
                  </a:lnTo>
                  <a:lnTo>
                    <a:pt x="238" y="1105"/>
                  </a:lnTo>
                  <a:lnTo>
                    <a:pt x="236" y="1074"/>
                  </a:lnTo>
                  <a:lnTo>
                    <a:pt x="232" y="1048"/>
                  </a:lnTo>
                  <a:lnTo>
                    <a:pt x="231" y="1019"/>
                  </a:lnTo>
                  <a:lnTo>
                    <a:pt x="229" y="992"/>
                  </a:lnTo>
                  <a:lnTo>
                    <a:pt x="227" y="965"/>
                  </a:lnTo>
                  <a:lnTo>
                    <a:pt x="223" y="940"/>
                  </a:lnTo>
                  <a:lnTo>
                    <a:pt x="221" y="915"/>
                  </a:lnTo>
                  <a:lnTo>
                    <a:pt x="219" y="890"/>
                  </a:lnTo>
                  <a:lnTo>
                    <a:pt x="215" y="867"/>
                  </a:lnTo>
                  <a:lnTo>
                    <a:pt x="213" y="844"/>
                  </a:lnTo>
                  <a:lnTo>
                    <a:pt x="211" y="821"/>
                  </a:lnTo>
                  <a:lnTo>
                    <a:pt x="207" y="800"/>
                  </a:lnTo>
                  <a:lnTo>
                    <a:pt x="206" y="779"/>
                  </a:lnTo>
                  <a:lnTo>
                    <a:pt x="204" y="758"/>
                  </a:lnTo>
                  <a:lnTo>
                    <a:pt x="200" y="739"/>
                  </a:lnTo>
                  <a:lnTo>
                    <a:pt x="198" y="719"/>
                  </a:lnTo>
                  <a:lnTo>
                    <a:pt x="196" y="702"/>
                  </a:lnTo>
                  <a:lnTo>
                    <a:pt x="192" y="685"/>
                  </a:lnTo>
                  <a:lnTo>
                    <a:pt x="190" y="668"/>
                  </a:lnTo>
                  <a:lnTo>
                    <a:pt x="188" y="652"/>
                  </a:lnTo>
                  <a:lnTo>
                    <a:pt x="184" y="637"/>
                  </a:lnTo>
                  <a:lnTo>
                    <a:pt x="181" y="604"/>
                  </a:lnTo>
                  <a:lnTo>
                    <a:pt x="177" y="573"/>
                  </a:lnTo>
                  <a:lnTo>
                    <a:pt x="171" y="543"/>
                  </a:lnTo>
                  <a:lnTo>
                    <a:pt x="165" y="514"/>
                  </a:lnTo>
                  <a:lnTo>
                    <a:pt x="159" y="483"/>
                  </a:lnTo>
                  <a:lnTo>
                    <a:pt x="152" y="454"/>
                  </a:lnTo>
                  <a:lnTo>
                    <a:pt x="142" y="426"/>
                  </a:lnTo>
                  <a:lnTo>
                    <a:pt x="135" y="397"/>
                  </a:lnTo>
                  <a:lnTo>
                    <a:pt x="125" y="368"/>
                  </a:lnTo>
                  <a:lnTo>
                    <a:pt x="113" y="339"/>
                  </a:lnTo>
                  <a:lnTo>
                    <a:pt x="104" y="312"/>
                  </a:lnTo>
                  <a:lnTo>
                    <a:pt x="92" y="286"/>
                  </a:lnTo>
                  <a:lnTo>
                    <a:pt x="79" y="259"/>
                  </a:lnTo>
                  <a:lnTo>
                    <a:pt x="67" y="232"/>
                  </a:lnTo>
                  <a:lnTo>
                    <a:pt x="54" y="205"/>
                  </a:lnTo>
                  <a:lnTo>
                    <a:pt x="40" y="180"/>
                  </a:lnTo>
                  <a:lnTo>
                    <a:pt x="31" y="165"/>
                  </a:lnTo>
                  <a:lnTo>
                    <a:pt x="21" y="153"/>
                  </a:lnTo>
                  <a:lnTo>
                    <a:pt x="14" y="142"/>
                  </a:lnTo>
                  <a:lnTo>
                    <a:pt x="10" y="130"/>
                  </a:lnTo>
                  <a:lnTo>
                    <a:pt x="4" y="122"/>
                  </a:lnTo>
                  <a:lnTo>
                    <a:pt x="2" y="115"/>
                  </a:lnTo>
                  <a:lnTo>
                    <a:pt x="0" y="107"/>
                  </a:lnTo>
                  <a:lnTo>
                    <a:pt x="0" y="103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2" y="67"/>
                  </a:lnTo>
                  <a:lnTo>
                    <a:pt x="4" y="57"/>
                  </a:lnTo>
                  <a:lnTo>
                    <a:pt x="6" y="47"/>
                  </a:lnTo>
                  <a:lnTo>
                    <a:pt x="10" y="38"/>
                  </a:lnTo>
                  <a:lnTo>
                    <a:pt x="14" y="30"/>
                  </a:lnTo>
                  <a:lnTo>
                    <a:pt x="17" y="24"/>
                  </a:lnTo>
                  <a:lnTo>
                    <a:pt x="21" y="19"/>
                  </a:lnTo>
                  <a:lnTo>
                    <a:pt x="27" y="13"/>
                  </a:lnTo>
                  <a:lnTo>
                    <a:pt x="35" y="9"/>
                  </a:lnTo>
                  <a:lnTo>
                    <a:pt x="40" y="5"/>
                  </a:lnTo>
                  <a:lnTo>
                    <a:pt x="48" y="3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762000" y="2743200"/>
              <a:ext cx="590550" cy="244475"/>
            </a:xfrm>
            <a:custGeom>
              <a:avLst/>
              <a:gdLst/>
              <a:ahLst/>
              <a:cxnLst>
                <a:cxn ang="0">
                  <a:pos x="547" y="0"/>
                </a:cxn>
                <a:cxn ang="0">
                  <a:pos x="583" y="2"/>
                </a:cxn>
                <a:cxn ang="0">
                  <a:pos x="622" y="6"/>
                </a:cxn>
                <a:cxn ang="0">
                  <a:pos x="664" y="14"/>
                </a:cxn>
                <a:cxn ang="0">
                  <a:pos x="693" y="22"/>
                </a:cxn>
                <a:cxn ang="0">
                  <a:pos x="706" y="27"/>
                </a:cxn>
                <a:cxn ang="0">
                  <a:pos x="716" y="35"/>
                </a:cxn>
                <a:cxn ang="0">
                  <a:pos x="725" y="45"/>
                </a:cxn>
                <a:cxn ang="0">
                  <a:pos x="735" y="60"/>
                </a:cxn>
                <a:cxn ang="0">
                  <a:pos x="743" y="87"/>
                </a:cxn>
                <a:cxn ang="0">
                  <a:pos x="743" y="110"/>
                </a:cxn>
                <a:cxn ang="0">
                  <a:pos x="739" y="125"/>
                </a:cxn>
                <a:cxn ang="0">
                  <a:pos x="733" y="141"/>
                </a:cxn>
                <a:cxn ang="0">
                  <a:pos x="724" y="156"/>
                </a:cxn>
                <a:cxn ang="0">
                  <a:pos x="708" y="173"/>
                </a:cxn>
                <a:cxn ang="0">
                  <a:pos x="691" y="190"/>
                </a:cxn>
                <a:cxn ang="0">
                  <a:pos x="672" y="210"/>
                </a:cxn>
                <a:cxn ang="0">
                  <a:pos x="647" y="229"/>
                </a:cxn>
                <a:cxn ang="0">
                  <a:pos x="583" y="246"/>
                </a:cxn>
                <a:cxn ang="0">
                  <a:pos x="487" y="263"/>
                </a:cxn>
                <a:cxn ang="0">
                  <a:pos x="395" y="279"/>
                </a:cxn>
                <a:cxn ang="0">
                  <a:pos x="309" y="290"/>
                </a:cxn>
                <a:cxn ang="0">
                  <a:pos x="247" y="298"/>
                </a:cxn>
                <a:cxn ang="0">
                  <a:pos x="215" y="302"/>
                </a:cxn>
                <a:cxn ang="0">
                  <a:pos x="188" y="306"/>
                </a:cxn>
                <a:cxn ang="0">
                  <a:pos x="167" y="308"/>
                </a:cxn>
                <a:cxn ang="0">
                  <a:pos x="138" y="306"/>
                </a:cxn>
                <a:cxn ang="0">
                  <a:pos x="103" y="300"/>
                </a:cxn>
                <a:cxn ang="0">
                  <a:pos x="75" y="290"/>
                </a:cxn>
                <a:cxn ang="0">
                  <a:pos x="50" y="281"/>
                </a:cxn>
                <a:cxn ang="0">
                  <a:pos x="31" y="269"/>
                </a:cxn>
                <a:cxn ang="0">
                  <a:pos x="15" y="254"/>
                </a:cxn>
                <a:cxn ang="0">
                  <a:pos x="6" y="238"/>
                </a:cxn>
                <a:cxn ang="0">
                  <a:pos x="0" y="221"/>
                </a:cxn>
                <a:cxn ang="0">
                  <a:pos x="4" y="204"/>
                </a:cxn>
                <a:cxn ang="0">
                  <a:pos x="13" y="190"/>
                </a:cxn>
                <a:cxn ang="0">
                  <a:pos x="27" y="179"/>
                </a:cxn>
                <a:cxn ang="0">
                  <a:pos x="38" y="169"/>
                </a:cxn>
                <a:cxn ang="0">
                  <a:pos x="52" y="162"/>
                </a:cxn>
                <a:cxn ang="0">
                  <a:pos x="67" y="152"/>
                </a:cxn>
                <a:cxn ang="0">
                  <a:pos x="105" y="137"/>
                </a:cxn>
                <a:cxn ang="0">
                  <a:pos x="165" y="116"/>
                </a:cxn>
                <a:cxn ang="0">
                  <a:pos x="221" y="96"/>
                </a:cxn>
                <a:cxn ang="0">
                  <a:pos x="272" y="79"/>
                </a:cxn>
                <a:cxn ang="0">
                  <a:pos x="320" y="62"/>
                </a:cxn>
                <a:cxn ang="0">
                  <a:pos x="363" y="47"/>
                </a:cxn>
                <a:cxn ang="0">
                  <a:pos x="403" y="31"/>
                </a:cxn>
                <a:cxn ang="0">
                  <a:pos x="437" y="20"/>
                </a:cxn>
                <a:cxn ang="0">
                  <a:pos x="461" y="10"/>
                </a:cxn>
                <a:cxn ang="0">
                  <a:pos x="476" y="6"/>
                </a:cxn>
                <a:cxn ang="0">
                  <a:pos x="497" y="2"/>
                </a:cxn>
                <a:cxn ang="0">
                  <a:pos x="518" y="0"/>
                </a:cxn>
                <a:cxn ang="0">
                  <a:pos x="530" y="0"/>
                </a:cxn>
              </a:cxnLst>
              <a:rect l="0" t="0" r="r" b="b"/>
              <a:pathLst>
                <a:path w="743" h="310">
                  <a:moveTo>
                    <a:pt x="530" y="0"/>
                  </a:moveTo>
                  <a:lnTo>
                    <a:pt x="547" y="0"/>
                  </a:lnTo>
                  <a:lnTo>
                    <a:pt x="564" y="0"/>
                  </a:lnTo>
                  <a:lnTo>
                    <a:pt x="583" y="2"/>
                  </a:lnTo>
                  <a:lnTo>
                    <a:pt x="603" y="4"/>
                  </a:lnTo>
                  <a:lnTo>
                    <a:pt x="622" y="6"/>
                  </a:lnTo>
                  <a:lnTo>
                    <a:pt x="643" y="10"/>
                  </a:lnTo>
                  <a:lnTo>
                    <a:pt x="664" y="14"/>
                  </a:lnTo>
                  <a:lnTo>
                    <a:pt x="685" y="20"/>
                  </a:lnTo>
                  <a:lnTo>
                    <a:pt x="693" y="22"/>
                  </a:lnTo>
                  <a:lnTo>
                    <a:pt x="699" y="23"/>
                  </a:lnTo>
                  <a:lnTo>
                    <a:pt x="706" y="27"/>
                  </a:lnTo>
                  <a:lnTo>
                    <a:pt x="712" y="31"/>
                  </a:lnTo>
                  <a:lnTo>
                    <a:pt x="716" y="35"/>
                  </a:lnTo>
                  <a:lnTo>
                    <a:pt x="722" y="39"/>
                  </a:lnTo>
                  <a:lnTo>
                    <a:pt x="725" y="45"/>
                  </a:lnTo>
                  <a:lnTo>
                    <a:pt x="729" y="48"/>
                  </a:lnTo>
                  <a:lnTo>
                    <a:pt x="735" y="60"/>
                  </a:lnTo>
                  <a:lnTo>
                    <a:pt x="741" y="73"/>
                  </a:lnTo>
                  <a:lnTo>
                    <a:pt x="743" y="87"/>
                  </a:lnTo>
                  <a:lnTo>
                    <a:pt x="743" y="102"/>
                  </a:lnTo>
                  <a:lnTo>
                    <a:pt x="743" y="110"/>
                  </a:lnTo>
                  <a:lnTo>
                    <a:pt x="741" y="118"/>
                  </a:lnTo>
                  <a:lnTo>
                    <a:pt x="739" y="125"/>
                  </a:lnTo>
                  <a:lnTo>
                    <a:pt x="737" y="133"/>
                  </a:lnTo>
                  <a:lnTo>
                    <a:pt x="733" y="141"/>
                  </a:lnTo>
                  <a:lnTo>
                    <a:pt x="727" y="148"/>
                  </a:lnTo>
                  <a:lnTo>
                    <a:pt x="724" y="156"/>
                  </a:lnTo>
                  <a:lnTo>
                    <a:pt x="716" y="166"/>
                  </a:lnTo>
                  <a:lnTo>
                    <a:pt x="708" y="173"/>
                  </a:lnTo>
                  <a:lnTo>
                    <a:pt x="700" y="183"/>
                  </a:lnTo>
                  <a:lnTo>
                    <a:pt x="691" y="190"/>
                  </a:lnTo>
                  <a:lnTo>
                    <a:pt x="681" y="200"/>
                  </a:lnTo>
                  <a:lnTo>
                    <a:pt x="672" y="210"/>
                  </a:lnTo>
                  <a:lnTo>
                    <a:pt x="660" y="219"/>
                  </a:lnTo>
                  <a:lnTo>
                    <a:pt x="647" y="229"/>
                  </a:lnTo>
                  <a:lnTo>
                    <a:pt x="633" y="238"/>
                  </a:lnTo>
                  <a:lnTo>
                    <a:pt x="583" y="246"/>
                  </a:lnTo>
                  <a:lnTo>
                    <a:pt x="535" y="256"/>
                  </a:lnTo>
                  <a:lnTo>
                    <a:pt x="487" y="263"/>
                  </a:lnTo>
                  <a:lnTo>
                    <a:pt x="441" y="271"/>
                  </a:lnTo>
                  <a:lnTo>
                    <a:pt x="395" y="279"/>
                  </a:lnTo>
                  <a:lnTo>
                    <a:pt x="353" y="285"/>
                  </a:lnTo>
                  <a:lnTo>
                    <a:pt x="309" y="290"/>
                  </a:lnTo>
                  <a:lnTo>
                    <a:pt x="267" y="296"/>
                  </a:lnTo>
                  <a:lnTo>
                    <a:pt x="247" y="298"/>
                  </a:lnTo>
                  <a:lnTo>
                    <a:pt x="230" y="300"/>
                  </a:lnTo>
                  <a:lnTo>
                    <a:pt x="215" y="302"/>
                  </a:lnTo>
                  <a:lnTo>
                    <a:pt x="201" y="304"/>
                  </a:lnTo>
                  <a:lnTo>
                    <a:pt x="188" y="306"/>
                  </a:lnTo>
                  <a:lnTo>
                    <a:pt x="176" y="308"/>
                  </a:lnTo>
                  <a:lnTo>
                    <a:pt x="167" y="308"/>
                  </a:lnTo>
                  <a:lnTo>
                    <a:pt x="157" y="310"/>
                  </a:lnTo>
                  <a:lnTo>
                    <a:pt x="138" y="306"/>
                  </a:lnTo>
                  <a:lnTo>
                    <a:pt x="121" y="302"/>
                  </a:lnTo>
                  <a:lnTo>
                    <a:pt x="103" y="300"/>
                  </a:lnTo>
                  <a:lnTo>
                    <a:pt x="88" y="294"/>
                  </a:lnTo>
                  <a:lnTo>
                    <a:pt x="75" y="290"/>
                  </a:lnTo>
                  <a:lnTo>
                    <a:pt x="61" y="286"/>
                  </a:lnTo>
                  <a:lnTo>
                    <a:pt x="50" y="281"/>
                  </a:lnTo>
                  <a:lnTo>
                    <a:pt x="38" y="275"/>
                  </a:lnTo>
                  <a:lnTo>
                    <a:pt x="31" y="269"/>
                  </a:lnTo>
                  <a:lnTo>
                    <a:pt x="23" y="262"/>
                  </a:lnTo>
                  <a:lnTo>
                    <a:pt x="15" y="254"/>
                  </a:lnTo>
                  <a:lnTo>
                    <a:pt x="9" y="246"/>
                  </a:lnTo>
                  <a:lnTo>
                    <a:pt x="6" y="238"/>
                  </a:lnTo>
                  <a:lnTo>
                    <a:pt x="2" y="231"/>
                  </a:lnTo>
                  <a:lnTo>
                    <a:pt x="0" y="221"/>
                  </a:lnTo>
                  <a:lnTo>
                    <a:pt x="0" y="212"/>
                  </a:lnTo>
                  <a:lnTo>
                    <a:pt x="4" y="204"/>
                  </a:lnTo>
                  <a:lnTo>
                    <a:pt x="7" y="198"/>
                  </a:lnTo>
                  <a:lnTo>
                    <a:pt x="13" y="190"/>
                  </a:lnTo>
                  <a:lnTo>
                    <a:pt x="23" y="183"/>
                  </a:lnTo>
                  <a:lnTo>
                    <a:pt x="27" y="179"/>
                  </a:lnTo>
                  <a:lnTo>
                    <a:pt x="32" y="175"/>
                  </a:lnTo>
                  <a:lnTo>
                    <a:pt x="38" y="169"/>
                  </a:lnTo>
                  <a:lnTo>
                    <a:pt x="44" y="166"/>
                  </a:lnTo>
                  <a:lnTo>
                    <a:pt x="52" y="162"/>
                  </a:lnTo>
                  <a:lnTo>
                    <a:pt x="59" y="156"/>
                  </a:lnTo>
                  <a:lnTo>
                    <a:pt x="67" y="152"/>
                  </a:lnTo>
                  <a:lnTo>
                    <a:pt x="75" y="148"/>
                  </a:lnTo>
                  <a:lnTo>
                    <a:pt x="105" y="137"/>
                  </a:lnTo>
                  <a:lnTo>
                    <a:pt x="136" y="125"/>
                  </a:lnTo>
                  <a:lnTo>
                    <a:pt x="165" y="116"/>
                  </a:lnTo>
                  <a:lnTo>
                    <a:pt x="194" y="106"/>
                  </a:lnTo>
                  <a:lnTo>
                    <a:pt x="221" y="96"/>
                  </a:lnTo>
                  <a:lnTo>
                    <a:pt x="247" y="87"/>
                  </a:lnTo>
                  <a:lnTo>
                    <a:pt x="272" y="79"/>
                  </a:lnTo>
                  <a:lnTo>
                    <a:pt x="297" y="70"/>
                  </a:lnTo>
                  <a:lnTo>
                    <a:pt x="320" y="62"/>
                  </a:lnTo>
                  <a:lnTo>
                    <a:pt x="342" y="54"/>
                  </a:lnTo>
                  <a:lnTo>
                    <a:pt x="363" y="47"/>
                  </a:lnTo>
                  <a:lnTo>
                    <a:pt x="384" y="39"/>
                  </a:lnTo>
                  <a:lnTo>
                    <a:pt x="403" y="31"/>
                  </a:lnTo>
                  <a:lnTo>
                    <a:pt x="420" y="25"/>
                  </a:lnTo>
                  <a:lnTo>
                    <a:pt x="437" y="20"/>
                  </a:lnTo>
                  <a:lnTo>
                    <a:pt x="453" y="12"/>
                  </a:lnTo>
                  <a:lnTo>
                    <a:pt x="461" y="10"/>
                  </a:lnTo>
                  <a:lnTo>
                    <a:pt x="468" y="8"/>
                  </a:lnTo>
                  <a:lnTo>
                    <a:pt x="476" y="6"/>
                  </a:lnTo>
                  <a:lnTo>
                    <a:pt x="485" y="4"/>
                  </a:lnTo>
                  <a:lnTo>
                    <a:pt x="497" y="2"/>
                  </a:lnTo>
                  <a:lnTo>
                    <a:pt x="507" y="0"/>
                  </a:lnTo>
                  <a:lnTo>
                    <a:pt x="518" y="0"/>
                  </a:lnTo>
                  <a:lnTo>
                    <a:pt x="530" y="0"/>
                  </a:lnTo>
                  <a:lnTo>
                    <a:pt x="5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838200" y="3352800"/>
              <a:ext cx="590550" cy="223838"/>
            </a:xfrm>
            <a:custGeom>
              <a:avLst/>
              <a:gdLst/>
              <a:ahLst/>
              <a:cxnLst>
                <a:cxn ang="0">
                  <a:pos x="547" y="0"/>
                </a:cxn>
                <a:cxn ang="0">
                  <a:pos x="584" y="2"/>
                </a:cxn>
                <a:cxn ang="0">
                  <a:pos x="624" y="6"/>
                </a:cxn>
                <a:cxn ang="0">
                  <a:pos x="664" y="14"/>
                </a:cxn>
                <a:cxn ang="0">
                  <a:pos x="693" y="21"/>
                </a:cxn>
                <a:cxn ang="0">
                  <a:pos x="706" y="27"/>
                </a:cxn>
                <a:cxn ang="0">
                  <a:pos x="718" y="35"/>
                </a:cxn>
                <a:cxn ang="0">
                  <a:pos x="727" y="44"/>
                </a:cxn>
                <a:cxn ang="0">
                  <a:pos x="737" y="60"/>
                </a:cxn>
                <a:cxn ang="0">
                  <a:pos x="743" y="87"/>
                </a:cxn>
                <a:cxn ang="0">
                  <a:pos x="745" y="110"/>
                </a:cxn>
                <a:cxn ang="0">
                  <a:pos x="741" y="125"/>
                </a:cxn>
                <a:cxn ang="0">
                  <a:pos x="733" y="140"/>
                </a:cxn>
                <a:cxn ang="0">
                  <a:pos x="724" y="156"/>
                </a:cxn>
                <a:cxn ang="0">
                  <a:pos x="710" y="173"/>
                </a:cxn>
                <a:cxn ang="0">
                  <a:pos x="693" y="190"/>
                </a:cxn>
                <a:cxn ang="0">
                  <a:pos x="672" y="209"/>
                </a:cxn>
                <a:cxn ang="0">
                  <a:pos x="647" y="227"/>
                </a:cxn>
                <a:cxn ang="0">
                  <a:pos x="584" y="244"/>
                </a:cxn>
                <a:cxn ang="0">
                  <a:pos x="488" y="257"/>
                </a:cxn>
                <a:cxn ang="0">
                  <a:pos x="397" y="267"/>
                </a:cxn>
                <a:cxn ang="0">
                  <a:pos x="309" y="273"/>
                </a:cxn>
                <a:cxn ang="0">
                  <a:pos x="249" y="279"/>
                </a:cxn>
                <a:cxn ang="0">
                  <a:pos x="217" y="280"/>
                </a:cxn>
                <a:cxn ang="0">
                  <a:pos x="188" y="282"/>
                </a:cxn>
                <a:cxn ang="0">
                  <a:pos x="167" y="282"/>
                </a:cxn>
                <a:cxn ang="0">
                  <a:pos x="138" y="280"/>
                </a:cxn>
                <a:cxn ang="0">
                  <a:pos x="104" y="273"/>
                </a:cxn>
                <a:cxn ang="0">
                  <a:pos x="75" y="265"/>
                </a:cxn>
                <a:cxn ang="0">
                  <a:pos x="50" y="254"/>
                </a:cxn>
                <a:cxn ang="0">
                  <a:pos x="31" y="242"/>
                </a:cxn>
                <a:cxn ang="0">
                  <a:pos x="15" y="229"/>
                </a:cxn>
                <a:cxn ang="0">
                  <a:pos x="6" y="213"/>
                </a:cxn>
                <a:cxn ang="0">
                  <a:pos x="2" y="196"/>
                </a:cxn>
                <a:cxn ang="0">
                  <a:pos x="4" y="179"/>
                </a:cxn>
                <a:cxn ang="0">
                  <a:pos x="15" y="163"/>
                </a:cxn>
                <a:cxn ang="0">
                  <a:pos x="29" y="152"/>
                </a:cxn>
                <a:cxn ang="0">
                  <a:pos x="38" y="144"/>
                </a:cxn>
                <a:cxn ang="0">
                  <a:pos x="52" y="136"/>
                </a:cxn>
                <a:cxn ang="0">
                  <a:pos x="67" y="127"/>
                </a:cxn>
                <a:cxn ang="0">
                  <a:pos x="107" y="113"/>
                </a:cxn>
                <a:cxn ang="0">
                  <a:pos x="167" y="96"/>
                </a:cxn>
                <a:cxn ang="0">
                  <a:pos x="223" y="81"/>
                </a:cxn>
                <a:cxn ang="0">
                  <a:pos x="273" y="65"/>
                </a:cxn>
                <a:cxn ang="0">
                  <a:pos x="321" y="52"/>
                </a:cxn>
                <a:cxn ang="0">
                  <a:pos x="365" y="41"/>
                </a:cxn>
                <a:cxn ang="0">
                  <a:pos x="403" y="27"/>
                </a:cxn>
                <a:cxn ang="0">
                  <a:pos x="438" y="17"/>
                </a:cxn>
                <a:cxn ang="0">
                  <a:pos x="461" y="10"/>
                </a:cxn>
                <a:cxn ang="0">
                  <a:pos x="478" y="6"/>
                </a:cxn>
                <a:cxn ang="0">
                  <a:pos x="497" y="2"/>
                </a:cxn>
                <a:cxn ang="0">
                  <a:pos x="518" y="0"/>
                </a:cxn>
                <a:cxn ang="0">
                  <a:pos x="530" y="0"/>
                </a:cxn>
              </a:cxnLst>
              <a:rect l="0" t="0" r="r" b="b"/>
              <a:pathLst>
                <a:path w="745" h="282">
                  <a:moveTo>
                    <a:pt x="530" y="0"/>
                  </a:moveTo>
                  <a:lnTo>
                    <a:pt x="547" y="0"/>
                  </a:lnTo>
                  <a:lnTo>
                    <a:pt x="566" y="0"/>
                  </a:lnTo>
                  <a:lnTo>
                    <a:pt x="584" y="2"/>
                  </a:lnTo>
                  <a:lnTo>
                    <a:pt x="603" y="4"/>
                  </a:lnTo>
                  <a:lnTo>
                    <a:pt x="624" y="6"/>
                  </a:lnTo>
                  <a:lnTo>
                    <a:pt x="643" y="10"/>
                  </a:lnTo>
                  <a:lnTo>
                    <a:pt x="664" y="14"/>
                  </a:lnTo>
                  <a:lnTo>
                    <a:pt x="687" y="19"/>
                  </a:lnTo>
                  <a:lnTo>
                    <a:pt x="693" y="21"/>
                  </a:lnTo>
                  <a:lnTo>
                    <a:pt x="701" y="23"/>
                  </a:lnTo>
                  <a:lnTo>
                    <a:pt x="706" y="27"/>
                  </a:lnTo>
                  <a:lnTo>
                    <a:pt x="712" y="31"/>
                  </a:lnTo>
                  <a:lnTo>
                    <a:pt x="718" y="35"/>
                  </a:lnTo>
                  <a:lnTo>
                    <a:pt x="722" y="39"/>
                  </a:lnTo>
                  <a:lnTo>
                    <a:pt x="727" y="44"/>
                  </a:lnTo>
                  <a:lnTo>
                    <a:pt x="731" y="48"/>
                  </a:lnTo>
                  <a:lnTo>
                    <a:pt x="737" y="60"/>
                  </a:lnTo>
                  <a:lnTo>
                    <a:pt x="741" y="73"/>
                  </a:lnTo>
                  <a:lnTo>
                    <a:pt x="743" y="87"/>
                  </a:lnTo>
                  <a:lnTo>
                    <a:pt x="745" y="102"/>
                  </a:lnTo>
                  <a:lnTo>
                    <a:pt x="745" y="110"/>
                  </a:lnTo>
                  <a:lnTo>
                    <a:pt x="743" y="117"/>
                  </a:lnTo>
                  <a:lnTo>
                    <a:pt x="741" y="125"/>
                  </a:lnTo>
                  <a:lnTo>
                    <a:pt x="737" y="133"/>
                  </a:lnTo>
                  <a:lnTo>
                    <a:pt x="733" y="140"/>
                  </a:lnTo>
                  <a:lnTo>
                    <a:pt x="729" y="148"/>
                  </a:lnTo>
                  <a:lnTo>
                    <a:pt x="724" y="156"/>
                  </a:lnTo>
                  <a:lnTo>
                    <a:pt x="718" y="165"/>
                  </a:lnTo>
                  <a:lnTo>
                    <a:pt x="710" y="173"/>
                  </a:lnTo>
                  <a:lnTo>
                    <a:pt x="703" y="183"/>
                  </a:lnTo>
                  <a:lnTo>
                    <a:pt x="693" y="190"/>
                  </a:lnTo>
                  <a:lnTo>
                    <a:pt x="683" y="200"/>
                  </a:lnTo>
                  <a:lnTo>
                    <a:pt x="672" y="209"/>
                  </a:lnTo>
                  <a:lnTo>
                    <a:pt x="660" y="217"/>
                  </a:lnTo>
                  <a:lnTo>
                    <a:pt x="647" y="227"/>
                  </a:lnTo>
                  <a:lnTo>
                    <a:pt x="633" y="238"/>
                  </a:lnTo>
                  <a:lnTo>
                    <a:pt x="584" y="244"/>
                  </a:lnTo>
                  <a:lnTo>
                    <a:pt x="536" y="252"/>
                  </a:lnTo>
                  <a:lnTo>
                    <a:pt x="488" y="257"/>
                  </a:lnTo>
                  <a:lnTo>
                    <a:pt x="441" y="261"/>
                  </a:lnTo>
                  <a:lnTo>
                    <a:pt x="397" y="267"/>
                  </a:lnTo>
                  <a:lnTo>
                    <a:pt x="353" y="271"/>
                  </a:lnTo>
                  <a:lnTo>
                    <a:pt x="309" y="273"/>
                  </a:lnTo>
                  <a:lnTo>
                    <a:pt x="269" y="277"/>
                  </a:lnTo>
                  <a:lnTo>
                    <a:pt x="249" y="279"/>
                  </a:lnTo>
                  <a:lnTo>
                    <a:pt x="232" y="280"/>
                  </a:lnTo>
                  <a:lnTo>
                    <a:pt x="217" y="280"/>
                  </a:lnTo>
                  <a:lnTo>
                    <a:pt x="201" y="282"/>
                  </a:lnTo>
                  <a:lnTo>
                    <a:pt x="188" y="282"/>
                  </a:lnTo>
                  <a:lnTo>
                    <a:pt x="177" y="282"/>
                  </a:lnTo>
                  <a:lnTo>
                    <a:pt x="167" y="282"/>
                  </a:lnTo>
                  <a:lnTo>
                    <a:pt x="157" y="282"/>
                  </a:lnTo>
                  <a:lnTo>
                    <a:pt x="138" y="280"/>
                  </a:lnTo>
                  <a:lnTo>
                    <a:pt x="121" y="277"/>
                  </a:lnTo>
                  <a:lnTo>
                    <a:pt x="104" y="273"/>
                  </a:lnTo>
                  <a:lnTo>
                    <a:pt x="88" y="269"/>
                  </a:lnTo>
                  <a:lnTo>
                    <a:pt x="75" y="265"/>
                  </a:lnTo>
                  <a:lnTo>
                    <a:pt x="61" y="259"/>
                  </a:lnTo>
                  <a:lnTo>
                    <a:pt x="50" y="254"/>
                  </a:lnTo>
                  <a:lnTo>
                    <a:pt x="40" y="248"/>
                  </a:lnTo>
                  <a:lnTo>
                    <a:pt x="31" y="242"/>
                  </a:lnTo>
                  <a:lnTo>
                    <a:pt x="23" y="236"/>
                  </a:lnTo>
                  <a:lnTo>
                    <a:pt x="15" y="229"/>
                  </a:lnTo>
                  <a:lnTo>
                    <a:pt x="10" y="221"/>
                  </a:lnTo>
                  <a:lnTo>
                    <a:pt x="6" y="213"/>
                  </a:lnTo>
                  <a:lnTo>
                    <a:pt x="4" y="204"/>
                  </a:lnTo>
                  <a:lnTo>
                    <a:pt x="2" y="196"/>
                  </a:lnTo>
                  <a:lnTo>
                    <a:pt x="0" y="186"/>
                  </a:lnTo>
                  <a:lnTo>
                    <a:pt x="4" y="179"/>
                  </a:lnTo>
                  <a:lnTo>
                    <a:pt x="8" y="171"/>
                  </a:lnTo>
                  <a:lnTo>
                    <a:pt x="15" y="163"/>
                  </a:lnTo>
                  <a:lnTo>
                    <a:pt x="23" y="156"/>
                  </a:lnTo>
                  <a:lnTo>
                    <a:pt x="29" y="152"/>
                  </a:lnTo>
                  <a:lnTo>
                    <a:pt x="33" y="148"/>
                  </a:lnTo>
                  <a:lnTo>
                    <a:pt x="38" y="144"/>
                  </a:lnTo>
                  <a:lnTo>
                    <a:pt x="46" y="140"/>
                  </a:lnTo>
                  <a:lnTo>
                    <a:pt x="52" y="136"/>
                  </a:lnTo>
                  <a:lnTo>
                    <a:pt x="59" y="131"/>
                  </a:lnTo>
                  <a:lnTo>
                    <a:pt x="67" y="127"/>
                  </a:lnTo>
                  <a:lnTo>
                    <a:pt x="77" y="121"/>
                  </a:lnTo>
                  <a:lnTo>
                    <a:pt x="107" y="113"/>
                  </a:lnTo>
                  <a:lnTo>
                    <a:pt x="136" y="104"/>
                  </a:lnTo>
                  <a:lnTo>
                    <a:pt x="167" y="96"/>
                  </a:lnTo>
                  <a:lnTo>
                    <a:pt x="194" y="88"/>
                  </a:lnTo>
                  <a:lnTo>
                    <a:pt x="223" y="81"/>
                  </a:lnTo>
                  <a:lnTo>
                    <a:pt x="248" y="73"/>
                  </a:lnTo>
                  <a:lnTo>
                    <a:pt x="273" y="65"/>
                  </a:lnTo>
                  <a:lnTo>
                    <a:pt x="297" y="60"/>
                  </a:lnTo>
                  <a:lnTo>
                    <a:pt x="321" y="52"/>
                  </a:lnTo>
                  <a:lnTo>
                    <a:pt x="344" y="46"/>
                  </a:lnTo>
                  <a:lnTo>
                    <a:pt x="365" y="41"/>
                  </a:lnTo>
                  <a:lnTo>
                    <a:pt x="384" y="33"/>
                  </a:lnTo>
                  <a:lnTo>
                    <a:pt x="403" y="27"/>
                  </a:lnTo>
                  <a:lnTo>
                    <a:pt x="420" y="23"/>
                  </a:lnTo>
                  <a:lnTo>
                    <a:pt x="438" y="17"/>
                  </a:lnTo>
                  <a:lnTo>
                    <a:pt x="453" y="12"/>
                  </a:lnTo>
                  <a:lnTo>
                    <a:pt x="461" y="10"/>
                  </a:lnTo>
                  <a:lnTo>
                    <a:pt x="468" y="8"/>
                  </a:lnTo>
                  <a:lnTo>
                    <a:pt x="478" y="6"/>
                  </a:lnTo>
                  <a:lnTo>
                    <a:pt x="488" y="4"/>
                  </a:lnTo>
                  <a:lnTo>
                    <a:pt x="497" y="2"/>
                  </a:lnTo>
                  <a:lnTo>
                    <a:pt x="507" y="0"/>
                  </a:lnTo>
                  <a:lnTo>
                    <a:pt x="518" y="0"/>
                  </a:lnTo>
                  <a:lnTo>
                    <a:pt x="530" y="0"/>
                  </a:lnTo>
                  <a:lnTo>
                    <a:pt x="530" y="0"/>
                  </a:lnTo>
                  <a:lnTo>
                    <a:pt x="5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10000" y="914400"/>
            <a:ext cx="914400" cy="1620837"/>
            <a:chOff x="3876675" y="1685925"/>
            <a:chExt cx="1574800" cy="2687637"/>
          </a:xfrm>
          <a:solidFill>
            <a:srgbClr val="00B050"/>
          </a:solidFill>
        </p:grpSpPr>
        <p:sp>
          <p:nvSpPr>
            <p:cNvPr id="14" name="Freeform 29"/>
            <p:cNvSpPr>
              <a:spLocks/>
            </p:cNvSpPr>
            <p:nvPr/>
          </p:nvSpPr>
          <p:spPr bwMode="auto">
            <a:xfrm>
              <a:off x="3876675" y="1900237"/>
              <a:ext cx="355600" cy="2473325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90" y="4"/>
                </a:cxn>
                <a:cxn ang="0">
                  <a:pos x="121" y="14"/>
                </a:cxn>
                <a:cxn ang="0">
                  <a:pos x="157" y="25"/>
                </a:cxn>
                <a:cxn ang="0">
                  <a:pos x="203" y="39"/>
                </a:cxn>
                <a:cxn ang="0">
                  <a:pos x="253" y="58"/>
                </a:cxn>
                <a:cxn ang="0">
                  <a:pos x="292" y="77"/>
                </a:cxn>
                <a:cxn ang="0">
                  <a:pos x="322" y="100"/>
                </a:cxn>
                <a:cxn ang="0">
                  <a:pos x="345" y="123"/>
                </a:cxn>
                <a:cxn ang="0">
                  <a:pos x="359" y="148"/>
                </a:cxn>
                <a:cxn ang="0">
                  <a:pos x="367" y="173"/>
                </a:cxn>
                <a:cxn ang="0">
                  <a:pos x="447" y="2861"/>
                </a:cxn>
                <a:cxn ang="0">
                  <a:pos x="436" y="2930"/>
                </a:cxn>
                <a:cxn ang="0">
                  <a:pos x="413" y="3005"/>
                </a:cxn>
                <a:cxn ang="0">
                  <a:pos x="395" y="3051"/>
                </a:cxn>
                <a:cxn ang="0">
                  <a:pos x="382" y="3076"/>
                </a:cxn>
                <a:cxn ang="0">
                  <a:pos x="367" y="3095"/>
                </a:cxn>
                <a:cxn ang="0">
                  <a:pos x="351" y="3106"/>
                </a:cxn>
                <a:cxn ang="0">
                  <a:pos x="332" y="3114"/>
                </a:cxn>
                <a:cxn ang="0">
                  <a:pos x="315" y="3114"/>
                </a:cxn>
                <a:cxn ang="0">
                  <a:pos x="297" y="3106"/>
                </a:cxn>
                <a:cxn ang="0">
                  <a:pos x="280" y="3089"/>
                </a:cxn>
                <a:cxn ang="0">
                  <a:pos x="263" y="3064"/>
                </a:cxn>
                <a:cxn ang="0">
                  <a:pos x="242" y="3030"/>
                </a:cxn>
                <a:cxn ang="0">
                  <a:pos x="221" y="2987"/>
                </a:cxn>
                <a:cxn ang="0">
                  <a:pos x="194" y="2918"/>
                </a:cxn>
                <a:cxn ang="0">
                  <a:pos x="178" y="2863"/>
                </a:cxn>
                <a:cxn ang="0">
                  <a:pos x="175" y="2826"/>
                </a:cxn>
                <a:cxn ang="0">
                  <a:pos x="177" y="2815"/>
                </a:cxn>
                <a:cxn ang="0">
                  <a:pos x="178" y="2797"/>
                </a:cxn>
                <a:cxn ang="0">
                  <a:pos x="180" y="2776"/>
                </a:cxn>
                <a:cxn ang="0">
                  <a:pos x="184" y="2749"/>
                </a:cxn>
                <a:cxn ang="0">
                  <a:pos x="188" y="2698"/>
                </a:cxn>
                <a:cxn ang="0">
                  <a:pos x="192" y="2544"/>
                </a:cxn>
                <a:cxn ang="0">
                  <a:pos x="192" y="2302"/>
                </a:cxn>
                <a:cxn ang="0">
                  <a:pos x="178" y="1755"/>
                </a:cxn>
                <a:cxn ang="0">
                  <a:pos x="152" y="1202"/>
                </a:cxn>
                <a:cxn ang="0">
                  <a:pos x="129" y="870"/>
                </a:cxn>
                <a:cxn ang="0">
                  <a:pos x="111" y="724"/>
                </a:cxn>
                <a:cxn ang="0">
                  <a:pos x="92" y="582"/>
                </a:cxn>
                <a:cxn ang="0">
                  <a:pos x="65" y="442"/>
                </a:cxn>
                <a:cxn ang="0">
                  <a:pos x="34" y="304"/>
                </a:cxn>
                <a:cxn ang="0">
                  <a:pos x="13" y="214"/>
                </a:cxn>
                <a:cxn ang="0">
                  <a:pos x="4" y="150"/>
                </a:cxn>
                <a:cxn ang="0">
                  <a:pos x="0" y="91"/>
                </a:cxn>
                <a:cxn ang="0">
                  <a:pos x="2" y="60"/>
                </a:cxn>
                <a:cxn ang="0">
                  <a:pos x="8" y="35"/>
                </a:cxn>
                <a:cxn ang="0">
                  <a:pos x="17" y="18"/>
                </a:cxn>
                <a:cxn ang="0">
                  <a:pos x="33" y="6"/>
                </a:cxn>
                <a:cxn ang="0">
                  <a:pos x="52" y="0"/>
                </a:cxn>
                <a:cxn ang="0">
                  <a:pos x="59" y="0"/>
                </a:cxn>
              </a:cxnLst>
              <a:rect l="0" t="0" r="r" b="b"/>
              <a:pathLst>
                <a:path w="447" h="3116">
                  <a:moveTo>
                    <a:pt x="59" y="0"/>
                  </a:moveTo>
                  <a:lnTo>
                    <a:pt x="63" y="0"/>
                  </a:lnTo>
                  <a:lnTo>
                    <a:pt x="69" y="0"/>
                  </a:lnTo>
                  <a:lnTo>
                    <a:pt x="75" y="2"/>
                  </a:lnTo>
                  <a:lnTo>
                    <a:pt x="82" y="2"/>
                  </a:lnTo>
                  <a:lnTo>
                    <a:pt x="90" y="4"/>
                  </a:lnTo>
                  <a:lnTo>
                    <a:pt x="100" y="8"/>
                  </a:lnTo>
                  <a:lnTo>
                    <a:pt x="109" y="10"/>
                  </a:lnTo>
                  <a:lnTo>
                    <a:pt x="121" y="14"/>
                  </a:lnTo>
                  <a:lnTo>
                    <a:pt x="132" y="16"/>
                  </a:lnTo>
                  <a:lnTo>
                    <a:pt x="144" y="20"/>
                  </a:lnTo>
                  <a:lnTo>
                    <a:pt x="157" y="25"/>
                  </a:lnTo>
                  <a:lnTo>
                    <a:pt x="173" y="29"/>
                  </a:lnTo>
                  <a:lnTo>
                    <a:pt x="188" y="33"/>
                  </a:lnTo>
                  <a:lnTo>
                    <a:pt x="203" y="39"/>
                  </a:lnTo>
                  <a:lnTo>
                    <a:pt x="221" y="45"/>
                  </a:lnTo>
                  <a:lnTo>
                    <a:pt x="238" y="50"/>
                  </a:lnTo>
                  <a:lnTo>
                    <a:pt x="253" y="58"/>
                  </a:lnTo>
                  <a:lnTo>
                    <a:pt x="267" y="64"/>
                  </a:lnTo>
                  <a:lnTo>
                    <a:pt x="280" y="70"/>
                  </a:lnTo>
                  <a:lnTo>
                    <a:pt x="292" y="77"/>
                  </a:lnTo>
                  <a:lnTo>
                    <a:pt x="303" y="85"/>
                  </a:lnTo>
                  <a:lnTo>
                    <a:pt x="313" y="93"/>
                  </a:lnTo>
                  <a:lnTo>
                    <a:pt x="322" y="100"/>
                  </a:lnTo>
                  <a:lnTo>
                    <a:pt x="330" y="108"/>
                  </a:lnTo>
                  <a:lnTo>
                    <a:pt x="338" y="116"/>
                  </a:lnTo>
                  <a:lnTo>
                    <a:pt x="345" y="123"/>
                  </a:lnTo>
                  <a:lnTo>
                    <a:pt x="351" y="131"/>
                  </a:lnTo>
                  <a:lnTo>
                    <a:pt x="355" y="141"/>
                  </a:lnTo>
                  <a:lnTo>
                    <a:pt x="359" y="148"/>
                  </a:lnTo>
                  <a:lnTo>
                    <a:pt x="363" y="156"/>
                  </a:lnTo>
                  <a:lnTo>
                    <a:pt x="365" y="166"/>
                  </a:lnTo>
                  <a:lnTo>
                    <a:pt x="367" y="173"/>
                  </a:lnTo>
                  <a:lnTo>
                    <a:pt x="407" y="1505"/>
                  </a:lnTo>
                  <a:lnTo>
                    <a:pt x="447" y="2838"/>
                  </a:lnTo>
                  <a:lnTo>
                    <a:pt x="447" y="2861"/>
                  </a:lnTo>
                  <a:lnTo>
                    <a:pt x="445" y="2884"/>
                  </a:lnTo>
                  <a:lnTo>
                    <a:pt x="441" y="2907"/>
                  </a:lnTo>
                  <a:lnTo>
                    <a:pt x="436" y="2930"/>
                  </a:lnTo>
                  <a:lnTo>
                    <a:pt x="428" y="2955"/>
                  </a:lnTo>
                  <a:lnTo>
                    <a:pt x="420" y="2980"/>
                  </a:lnTo>
                  <a:lnTo>
                    <a:pt x="413" y="3005"/>
                  </a:lnTo>
                  <a:lnTo>
                    <a:pt x="401" y="3032"/>
                  </a:lnTo>
                  <a:lnTo>
                    <a:pt x="399" y="3041"/>
                  </a:lnTo>
                  <a:lnTo>
                    <a:pt x="395" y="3051"/>
                  </a:lnTo>
                  <a:lnTo>
                    <a:pt x="392" y="3060"/>
                  </a:lnTo>
                  <a:lnTo>
                    <a:pt x="386" y="3068"/>
                  </a:lnTo>
                  <a:lnTo>
                    <a:pt x="382" y="3076"/>
                  </a:lnTo>
                  <a:lnTo>
                    <a:pt x="378" y="3083"/>
                  </a:lnTo>
                  <a:lnTo>
                    <a:pt x="372" y="3089"/>
                  </a:lnTo>
                  <a:lnTo>
                    <a:pt x="367" y="3095"/>
                  </a:lnTo>
                  <a:lnTo>
                    <a:pt x="363" y="3099"/>
                  </a:lnTo>
                  <a:lnTo>
                    <a:pt x="357" y="3104"/>
                  </a:lnTo>
                  <a:lnTo>
                    <a:pt x="351" y="3106"/>
                  </a:lnTo>
                  <a:lnTo>
                    <a:pt x="345" y="3110"/>
                  </a:lnTo>
                  <a:lnTo>
                    <a:pt x="340" y="3112"/>
                  </a:lnTo>
                  <a:lnTo>
                    <a:pt x="332" y="3114"/>
                  </a:lnTo>
                  <a:lnTo>
                    <a:pt x="326" y="3114"/>
                  </a:lnTo>
                  <a:lnTo>
                    <a:pt x="321" y="3116"/>
                  </a:lnTo>
                  <a:lnTo>
                    <a:pt x="315" y="3114"/>
                  </a:lnTo>
                  <a:lnTo>
                    <a:pt x="309" y="3112"/>
                  </a:lnTo>
                  <a:lnTo>
                    <a:pt x="303" y="3110"/>
                  </a:lnTo>
                  <a:lnTo>
                    <a:pt x="297" y="3106"/>
                  </a:lnTo>
                  <a:lnTo>
                    <a:pt x="292" y="3103"/>
                  </a:lnTo>
                  <a:lnTo>
                    <a:pt x="286" y="3097"/>
                  </a:lnTo>
                  <a:lnTo>
                    <a:pt x="280" y="3089"/>
                  </a:lnTo>
                  <a:lnTo>
                    <a:pt x="274" y="3081"/>
                  </a:lnTo>
                  <a:lnTo>
                    <a:pt x="269" y="3074"/>
                  </a:lnTo>
                  <a:lnTo>
                    <a:pt x="263" y="3064"/>
                  </a:lnTo>
                  <a:lnTo>
                    <a:pt x="255" y="3053"/>
                  </a:lnTo>
                  <a:lnTo>
                    <a:pt x="249" y="3041"/>
                  </a:lnTo>
                  <a:lnTo>
                    <a:pt x="242" y="3030"/>
                  </a:lnTo>
                  <a:lnTo>
                    <a:pt x="236" y="3016"/>
                  </a:lnTo>
                  <a:lnTo>
                    <a:pt x="228" y="3001"/>
                  </a:lnTo>
                  <a:lnTo>
                    <a:pt x="221" y="2987"/>
                  </a:lnTo>
                  <a:lnTo>
                    <a:pt x="211" y="2962"/>
                  </a:lnTo>
                  <a:lnTo>
                    <a:pt x="201" y="2941"/>
                  </a:lnTo>
                  <a:lnTo>
                    <a:pt x="194" y="2918"/>
                  </a:lnTo>
                  <a:lnTo>
                    <a:pt x="188" y="2899"/>
                  </a:lnTo>
                  <a:lnTo>
                    <a:pt x="182" y="2880"/>
                  </a:lnTo>
                  <a:lnTo>
                    <a:pt x="178" y="2863"/>
                  </a:lnTo>
                  <a:lnTo>
                    <a:pt x="175" y="2847"/>
                  </a:lnTo>
                  <a:lnTo>
                    <a:pt x="175" y="2832"/>
                  </a:lnTo>
                  <a:lnTo>
                    <a:pt x="175" y="2826"/>
                  </a:lnTo>
                  <a:lnTo>
                    <a:pt x="175" y="2822"/>
                  </a:lnTo>
                  <a:lnTo>
                    <a:pt x="177" y="2818"/>
                  </a:lnTo>
                  <a:lnTo>
                    <a:pt x="177" y="2815"/>
                  </a:lnTo>
                  <a:lnTo>
                    <a:pt x="177" y="2809"/>
                  </a:lnTo>
                  <a:lnTo>
                    <a:pt x="178" y="2803"/>
                  </a:lnTo>
                  <a:lnTo>
                    <a:pt x="178" y="2797"/>
                  </a:lnTo>
                  <a:lnTo>
                    <a:pt x="178" y="2792"/>
                  </a:lnTo>
                  <a:lnTo>
                    <a:pt x="180" y="2784"/>
                  </a:lnTo>
                  <a:lnTo>
                    <a:pt x="180" y="2776"/>
                  </a:lnTo>
                  <a:lnTo>
                    <a:pt x="182" y="2767"/>
                  </a:lnTo>
                  <a:lnTo>
                    <a:pt x="182" y="2759"/>
                  </a:lnTo>
                  <a:lnTo>
                    <a:pt x="184" y="2749"/>
                  </a:lnTo>
                  <a:lnTo>
                    <a:pt x="186" y="2740"/>
                  </a:lnTo>
                  <a:lnTo>
                    <a:pt x="186" y="2728"/>
                  </a:lnTo>
                  <a:lnTo>
                    <a:pt x="188" y="2698"/>
                  </a:lnTo>
                  <a:lnTo>
                    <a:pt x="190" y="2667"/>
                  </a:lnTo>
                  <a:lnTo>
                    <a:pt x="192" y="2603"/>
                  </a:lnTo>
                  <a:lnTo>
                    <a:pt x="192" y="2544"/>
                  </a:lnTo>
                  <a:lnTo>
                    <a:pt x="192" y="2513"/>
                  </a:lnTo>
                  <a:lnTo>
                    <a:pt x="192" y="2484"/>
                  </a:lnTo>
                  <a:lnTo>
                    <a:pt x="192" y="2302"/>
                  </a:lnTo>
                  <a:lnTo>
                    <a:pt x="190" y="2122"/>
                  </a:lnTo>
                  <a:lnTo>
                    <a:pt x="184" y="1937"/>
                  </a:lnTo>
                  <a:lnTo>
                    <a:pt x="178" y="1755"/>
                  </a:lnTo>
                  <a:lnTo>
                    <a:pt x="171" y="1571"/>
                  </a:lnTo>
                  <a:lnTo>
                    <a:pt x="163" y="1386"/>
                  </a:lnTo>
                  <a:lnTo>
                    <a:pt x="152" y="1202"/>
                  </a:lnTo>
                  <a:lnTo>
                    <a:pt x="140" y="1016"/>
                  </a:lnTo>
                  <a:lnTo>
                    <a:pt x="132" y="918"/>
                  </a:lnTo>
                  <a:lnTo>
                    <a:pt x="129" y="870"/>
                  </a:lnTo>
                  <a:lnTo>
                    <a:pt x="123" y="820"/>
                  </a:lnTo>
                  <a:lnTo>
                    <a:pt x="119" y="772"/>
                  </a:lnTo>
                  <a:lnTo>
                    <a:pt x="111" y="724"/>
                  </a:lnTo>
                  <a:lnTo>
                    <a:pt x="106" y="676"/>
                  </a:lnTo>
                  <a:lnTo>
                    <a:pt x="100" y="630"/>
                  </a:lnTo>
                  <a:lnTo>
                    <a:pt x="92" y="582"/>
                  </a:lnTo>
                  <a:lnTo>
                    <a:pt x="84" y="536"/>
                  </a:lnTo>
                  <a:lnTo>
                    <a:pt x="75" y="488"/>
                  </a:lnTo>
                  <a:lnTo>
                    <a:pt x="65" y="442"/>
                  </a:lnTo>
                  <a:lnTo>
                    <a:pt x="56" y="396"/>
                  </a:lnTo>
                  <a:lnTo>
                    <a:pt x="46" y="350"/>
                  </a:lnTo>
                  <a:lnTo>
                    <a:pt x="34" y="304"/>
                  </a:lnTo>
                  <a:lnTo>
                    <a:pt x="23" y="258"/>
                  </a:lnTo>
                  <a:lnTo>
                    <a:pt x="17" y="235"/>
                  </a:lnTo>
                  <a:lnTo>
                    <a:pt x="13" y="214"/>
                  </a:lnTo>
                  <a:lnTo>
                    <a:pt x="10" y="192"/>
                  </a:lnTo>
                  <a:lnTo>
                    <a:pt x="6" y="171"/>
                  </a:lnTo>
                  <a:lnTo>
                    <a:pt x="4" y="150"/>
                  </a:lnTo>
                  <a:lnTo>
                    <a:pt x="2" y="129"/>
                  </a:lnTo>
                  <a:lnTo>
                    <a:pt x="0" y="110"/>
                  </a:lnTo>
                  <a:lnTo>
                    <a:pt x="0" y="91"/>
                  </a:lnTo>
                  <a:lnTo>
                    <a:pt x="0" y="79"/>
                  </a:lnTo>
                  <a:lnTo>
                    <a:pt x="2" y="70"/>
                  </a:lnTo>
                  <a:lnTo>
                    <a:pt x="2" y="60"/>
                  </a:lnTo>
                  <a:lnTo>
                    <a:pt x="4" y="50"/>
                  </a:lnTo>
                  <a:lnTo>
                    <a:pt x="6" y="43"/>
                  </a:lnTo>
                  <a:lnTo>
                    <a:pt x="8" y="35"/>
                  </a:lnTo>
                  <a:lnTo>
                    <a:pt x="11" y="29"/>
                  </a:lnTo>
                  <a:lnTo>
                    <a:pt x="13" y="23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7" y="8"/>
                  </a:lnTo>
                  <a:lnTo>
                    <a:pt x="33" y="6"/>
                  </a:lnTo>
                  <a:lnTo>
                    <a:pt x="38" y="2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0"/>
            <p:cNvSpPr>
              <a:spLocks/>
            </p:cNvSpPr>
            <p:nvPr/>
          </p:nvSpPr>
          <p:spPr bwMode="auto">
            <a:xfrm>
              <a:off x="4029075" y="1685925"/>
              <a:ext cx="1422400" cy="2605087"/>
            </a:xfrm>
            <a:custGeom>
              <a:avLst/>
              <a:gdLst/>
              <a:ahLst/>
              <a:cxnLst>
                <a:cxn ang="0">
                  <a:pos x="1397" y="6"/>
                </a:cxn>
                <a:cxn ang="0">
                  <a:pos x="1463" y="30"/>
                </a:cxn>
                <a:cxn ang="0">
                  <a:pos x="1559" y="77"/>
                </a:cxn>
                <a:cxn ang="0">
                  <a:pos x="1666" y="153"/>
                </a:cxn>
                <a:cxn ang="0">
                  <a:pos x="1743" y="232"/>
                </a:cxn>
                <a:cxn ang="0">
                  <a:pos x="1783" y="305"/>
                </a:cxn>
                <a:cxn ang="0">
                  <a:pos x="1789" y="353"/>
                </a:cxn>
                <a:cxn ang="0">
                  <a:pos x="1779" y="380"/>
                </a:cxn>
                <a:cxn ang="0">
                  <a:pos x="1762" y="422"/>
                </a:cxn>
                <a:cxn ang="0">
                  <a:pos x="1735" y="485"/>
                </a:cxn>
                <a:cxn ang="0">
                  <a:pos x="1705" y="579"/>
                </a:cxn>
                <a:cxn ang="0">
                  <a:pos x="1682" y="700"/>
                </a:cxn>
                <a:cxn ang="0">
                  <a:pos x="1668" y="848"/>
                </a:cxn>
                <a:cxn ang="0">
                  <a:pos x="1664" y="908"/>
                </a:cxn>
                <a:cxn ang="0">
                  <a:pos x="1657" y="1086"/>
                </a:cxn>
                <a:cxn ang="0">
                  <a:pos x="1641" y="1384"/>
                </a:cxn>
                <a:cxn ang="0">
                  <a:pos x="1622" y="1798"/>
                </a:cxn>
                <a:cxn ang="0">
                  <a:pos x="1595" y="2334"/>
                </a:cxn>
                <a:cxn ang="0">
                  <a:pos x="1564" y="2987"/>
                </a:cxn>
                <a:cxn ang="0">
                  <a:pos x="1282" y="3173"/>
                </a:cxn>
                <a:cxn ang="0">
                  <a:pos x="1300" y="2651"/>
                </a:cxn>
                <a:cxn ang="0">
                  <a:pos x="1313" y="2169"/>
                </a:cxn>
                <a:cxn ang="0">
                  <a:pos x="1323" y="1727"/>
                </a:cxn>
                <a:cxn ang="0">
                  <a:pos x="1330" y="1324"/>
                </a:cxn>
                <a:cxn ang="0">
                  <a:pos x="1334" y="961"/>
                </a:cxn>
                <a:cxn ang="0">
                  <a:pos x="1336" y="639"/>
                </a:cxn>
                <a:cxn ang="0">
                  <a:pos x="1334" y="518"/>
                </a:cxn>
                <a:cxn ang="0">
                  <a:pos x="1328" y="453"/>
                </a:cxn>
                <a:cxn ang="0">
                  <a:pos x="1317" y="401"/>
                </a:cxn>
                <a:cxn ang="0">
                  <a:pos x="1301" y="363"/>
                </a:cxn>
                <a:cxn ang="0">
                  <a:pos x="1280" y="336"/>
                </a:cxn>
                <a:cxn ang="0">
                  <a:pos x="1255" y="322"/>
                </a:cxn>
                <a:cxn ang="0">
                  <a:pos x="1227" y="320"/>
                </a:cxn>
                <a:cxn ang="0">
                  <a:pos x="1186" y="326"/>
                </a:cxn>
                <a:cxn ang="0">
                  <a:pos x="1131" y="336"/>
                </a:cxn>
                <a:cxn ang="0">
                  <a:pos x="1058" y="353"/>
                </a:cxn>
                <a:cxn ang="0">
                  <a:pos x="967" y="372"/>
                </a:cxn>
                <a:cxn ang="0">
                  <a:pos x="860" y="399"/>
                </a:cxn>
                <a:cxn ang="0">
                  <a:pos x="739" y="430"/>
                </a:cxn>
                <a:cxn ang="0">
                  <a:pos x="522" y="487"/>
                </a:cxn>
                <a:cxn ang="0">
                  <a:pos x="342" y="524"/>
                </a:cxn>
                <a:cxn ang="0">
                  <a:pos x="198" y="539"/>
                </a:cxn>
                <a:cxn ang="0">
                  <a:pos x="127" y="526"/>
                </a:cxn>
                <a:cxn ang="0">
                  <a:pos x="54" y="482"/>
                </a:cxn>
                <a:cxn ang="0">
                  <a:pos x="8" y="424"/>
                </a:cxn>
                <a:cxn ang="0">
                  <a:pos x="2" y="397"/>
                </a:cxn>
                <a:cxn ang="0">
                  <a:pos x="21" y="384"/>
                </a:cxn>
                <a:cxn ang="0">
                  <a:pos x="59" y="372"/>
                </a:cxn>
                <a:cxn ang="0">
                  <a:pos x="173" y="355"/>
                </a:cxn>
                <a:cxn ang="0">
                  <a:pos x="503" y="288"/>
                </a:cxn>
                <a:cxn ang="0">
                  <a:pos x="822" y="201"/>
                </a:cxn>
                <a:cxn ang="0">
                  <a:pos x="1129" y="96"/>
                </a:cxn>
                <a:cxn ang="0">
                  <a:pos x="1236" y="44"/>
                </a:cxn>
                <a:cxn ang="0">
                  <a:pos x="1315" y="11"/>
                </a:cxn>
                <a:cxn ang="0">
                  <a:pos x="1361" y="0"/>
                </a:cxn>
              </a:cxnLst>
              <a:rect l="0" t="0" r="r" b="b"/>
              <a:pathLst>
                <a:path w="1791" h="3282">
                  <a:moveTo>
                    <a:pt x="1367" y="0"/>
                  </a:moveTo>
                  <a:lnTo>
                    <a:pt x="1372" y="0"/>
                  </a:lnTo>
                  <a:lnTo>
                    <a:pt x="1380" y="0"/>
                  </a:lnTo>
                  <a:lnTo>
                    <a:pt x="1388" y="2"/>
                  </a:lnTo>
                  <a:lnTo>
                    <a:pt x="1397" y="6"/>
                  </a:lnTo>
                  <a:lnTo>
                    <a:pt x="1409" y="7"/>
                  </a:lnTo>
                  <a:lnTo>
                    <a:pt x="1420" y="13"/>
                  </a:lnTo>
                  <a:lnTo>
                    <a:pt x="1434" y="17"/>
                  </a:lnTo>
                  <a:lnTo>
                    <a:pt x="1447" y="23"/>
                  </a:lnTo>
                  <a:lnTo>
                    <a:pt x="1463" y="30"/>
                  </a:lnTo>
                  <a:lnTo>
                    <a:pt x="1480" y="38"/>
                  </a:lnTo>
                  <a:lnTo>
                    <a:pt x="1497" y="46"/>
                  </a:lnTo>
                  <a:lnTo>
                    <a:pt x="1516" y="55"/>
                  </a:lnTo>
                  <a:lnTo>
                    <a:pt x="1538" y="65"/>
                  </a:lnTo>
                  <a:lnTo>
                    <a:pt x="1559" y="77"/>
                  </a:lnTo>
                  <a:lnTo>
                    <a:pt x="1580" y="88"/>
                  </a:lnTo>
                  <a:lnTo>
                    <a:pt x="1605" y="101"/>
                  </a:lnTo>
                  <a:lnTo>
                    <a:pt x="1626" y="119"/>
                  </a:lnTo>
                  <a:lnTo>
                    <a:pt x="1647" y="136"/>
                  </a:lnTo>
                  <a:lnTo>
                    <a:pt x="1666" y="153"/>
                  </a:lnTo>
                  <a:lnTo>
                    <a:pt x="1683" y="169"/>
                  </a:lnTo>
                  <a:lnTo>
                    <a:pt x="1701" y="184"/>
                  </a:lnTo>
                  <a:lnTo>
                    <a:pt x="1716" y="201"/>
                  </a:lnTo>
                  <a:lnTo>
                    <a:pt x="1730" y="217"/>
                  </a:lnTo>
                  <a:lnTo>
                    <a:pt x="1743" y="232"/>
                  </a:lnTo>
                  <a:lnTo>
                    <a:pt x="1753" y="247"/>
                  </a:lnTo>
                  <a:lnTo>
                    <a:pt x="1764" y="263"/>
                  </a:lnTo>
                  <a:lnTo>
                    <a:pt x="1772" y="276"/>
                  </a:lnTo>
                  <a:lnTo>
                    <a:pt x="1778" y="292"/>
                  </a:lnTo>
                  <a:lnTo>
                    <a:pt x="1783" y="305"/>
                  </a:lnTo>
                  <a:lnTo>
                    <a:pt x="1787" y="320"/>
                  </a:lnTo>
                  <a:lnTo>
                    <a:pt x="1789" y="334"/>
                  </a:lnTo>
                  <a:lnTo>
                    <a:pt x="1791" y="347"/>
                  </a:lnTo>
                  <a:lnTo>
                    <a:pt x="1789" y="349"/>
                  </a:lnTo>
                  <a:lnTo>
                    <a:pt x="1789" y="353"/>
                  </a:lnTo>
                  <a:lnTo>
                    <a:pt x="1789" y="357"/>
                  </a:lnTo>
                  <a:lnTo>
                    <a:pt x="1787" y="361"/>
                  </a:lnTo>
                  <a:lnTo>
                    <a:pt x="1785" y="366"/>
                  </a:lnTo>
                  <a:lnTo>
                    <a:pt x="1783" y="372"/>
                  </a:lnTo>
                  <a:lnTo>
                    <a:pt x="1779" y="380"/>
                  </a:lnTo>
                  <a:lnTo>
                    <a:pt x="1778" y="386"/>
                  </a:lnTo>
                  <a:lnTo>
                    <a:pt x="1774" y="393"/>
                  </a:lnTo>
                  <a:lnTo>
                    <a:pt x="1770" y="403"/>
                  </a:lnTo>
                  <a:lnTo>
                    <a:pt x="1766" y="412"/>
                  </a:lnTo>
                  <a:lnTo>
                    <a:pt x="1762" y="422"/>
                  </a:lnTo>
                  <a:lnTo>
                    <a:pt x="1758" y="432"/>
                  </a:lnTo>
                  <a:lnTo>
                    <a:pt x="1754" y="443"/>
                  </a:lnTo>
                  <a:lnTo>
                    <a:pt x="1749" y="457"/>
                  </a:lnTo>
                  <a:lnTo>
                    <a:pt x="1743" y="470"/>
                  </a:lnTo>
                  <a:lnTo>
                    <a:pt x="1735" y="485"/>
                  </a:lnTo>
                  <a:lnTo>
                    <a:pt x="1730" y="503"/>
                  </a:lnTo>
                  <a:lnTo>
                    <a:pt x="1722" y="520"/>
                  </a:lnTo>
                  <a:lnTo>
                    <a:pt x="1716" y="539"/>
                  </a:lnTo>
                  <a:lnTo>
                    <a:pt x="1710" y="560"/>
                  </a:lnTo>
                  <a:lnTo>
                    <a:pt x="1705" y="579"/>
                  </a:lnTo>
                  <a:lnTo>
                    <a:pt x="1701" y="603"/>
                  </a:lnTo>
                  <a:lnTo>
                    <a:pt x="1695" y="626"/>
                  </a:lnTo>
                  <a:lnTo>
                    <a:pt x="1691" y="649"/>
                  </a:lnTo>
                  <a:lnTo>
                    <a:pt x="1685" y="674"/>
                  </a:lnTo>
                  <a:lnTo>
                    <a:pt x="1682" y="700"/>
                  </a:lnTo>
                  <a:lnTo>
                    <a:pt x="1680" y="727"/>
                  </a:lnTo>
                  <a:lnTo>
                    <a:pt x="1676" y="756"/>
                  </a:lnTo>
                  <a:lnTo>
                    <a:pt x="1674" y="787"/>
                  </a:lnTo>
                  <a:lnTo>
                    <a:pt x="1670" y="818"/>
                  </a:lnTo>
                  <a:lnTo>
                    <a:pt x="1668" y="848"/>
                  </a:lnTo>
                  <a:lnTo>
                    <a:pt x="1668" y="852"/>
                  </a:lnTo>
                  <a:lnTo>
                    <a:pt x="1668" y="858"/>
                  </a:lnTo>
                  <a:lnTo>
                    <a:pt x="1666" y="869"/>
                  </a:lnTo>
                  <a:lnTo>
                    <a:pt x="1666" y="887"/>
                  </a:lnTo>
                  <a:lnTo>
                    <a:pt x="1664" y="908"/>
                  </a:lnTo>
                  <a:lnTo>
                    <a:pt x="1664" y="935"/>
                  </a:lnTo>
                  <a:lnTo>
                    <a:pt x="1662" y="965"/>
                  </a:lnTo>
                  <a:lnTo>
                    <a:pt x="1660" y="1000"/>
                  </a:lnTo>
                  <a:lnTo>
                    <a:pt x="1659" y="1042"/>
                  </a:lnTo>
                  <a:lnTo>
                    <a:pt x="1657" y="1086"/>
                  </a:lnTo>
                  <a:lnTo>
                    <a:pt x="1653" y="1136"/>
                  </a:lnTo>
                  <a:lnTo>
                    <a:pt x="1651" y="1192"/>
                  </a:lnTo>
                  <a:lnTo>
                    <a:pt x="1647" y="1249"/>
                  </a:lnTo>
                  <a:lnTo>
                    <a:pt x="1645" y="1315"/>
                  </a:lnTo>
                  <a:lnTo>
                    <a:pt x="1641" y="1384"/>
                  </a:lnTo>
                  <a:lnTo>
                    <a:pt x="1637" y="1457"/>
                  </a:lnTo>
                  <a:lnTo>
                    <a:pt x="1634" y="1535"/>
                  </a:lnTo>
                  <a:lnTo>
                    <a:pt x="1630" y="1618"/>
                  </a:lnTo>
                  <a:lnTo>
                    <a:pt x="1626" y="1706"/>
                  </a:lnTo>
                  <a:lnTo>
                    <a:pt x="1622" y="1798"/>
                  </a:lnTo>
                  <a:lnTo>
                    <a:pt x="1616" y="1896"/>
                  </a:lnTo>
                  <a:lnTo>
                    <a:pt x="1612" y="1998"/>
                  </a:lnTo>
                  <a:lnTo>
                    <a:pt x="1607" y="2106"/>
                  </a:lnTo>
                  <a:lnTo>
                    <a:pt x="1601" y="2217"/>
                  </a:lnTo>
                  <a:lnTo>
                    <a:pt x="1595" y="2334"/>
                  </a:lnTo>
                  <a:lnTo>
                    <a:pt x="1589" y="2455"/>
                  </a:lnTo>
                  <a:lnTo>
                    <a:pt x="1584" y="2582"/>
                  </a:lnTo>
                  <a:lnTo>
                    <a:pt x="1578" y="2712"/>
                  </a:lnTo>
                  <a:lnTo>
                    <a:pt x="1572" y="2847"/>
                  </a:lnTo>
                  <a:lnTo>
                    <a:pt x="1564" y="2987"/>
                  </a:lnTo>
                  <a:lnTo>
                    <a:pt x="1559" y="3133"/>
                  </a:lnTo>
                  <a:lnTo>
                    <a:pt x="1551" y="3282"/>
                  </a:lnTo>
                  <a:lnTo>
                    <a:pt x="1415" y="3282"/>
                  </a:lnTo>
                  <a:lnTo>
                    <a:pt x="1278" y="3282"/>
                  </a:lnTo>
                  <a:lnTo>
                    <a:pt x="1282" y="3173"/>
                  </a:lnTo>
                  <a:lnTo>
                    <a:pt x="1286" y="3065"/>
                  </a:lnTo>
                  <a:lnTo>
                    <a:pt x="1290" y="2960"/>
                  </a:lnTo>
                  <a:lnTo>
                    <a:pt x="1292" y="2856"/>
                  </a:lnTo>
                  <a:lnTo>
                    <a:pt x="1296" y="2753"/>
                  </a:lnTo>
                  <a:lnTo>
                    <a:pt x="1300" y="2651"/>
                  </a:lnTo>
                  <a:lnTo>
                    <a:pt x="1301" y="2553"/>
                  </a:lnTo>
                  <a:lnTo>
                    <a:pt x="1305" y="2453"/>
                  </a:lnTo>
                  <a:lnTo>
                    <a:pt x="1307" y="2357"/>
                  </a:lnTo>
                  <a:lnTo>
                    <a:pt x="1309" y="2263"/>
                  </a:lnTo>
                  <a:lnTo>
                    <a:pt x="1313" y="2169"/>
                  </a:lnTo>
                  <a:lnTo>
                    <a:pt x="1315" y="2079"/>
                  </a:lnTo>
                  <a:lnTo>
                    <a:pt x="1317" y="1988"/>
                  </a:lnTo>
                  <a:lnTo>
                    <a:pt x="1319" y="1900"/>
                  </a:lnTo>
                  <a:lnTo>
                    <a:pt x="1321" y="1812"/>
                  </a:lnTo>
                  <a:lnTo>
                    <a:pt x="1323" y="1727"/>
                  </a:lnTo>
                  <a:lnTo>
                    <a:pt x="1324" y="1643"/>
                  </a:lnTo>
                  <a:lnTo>
                    <a:pt x="1326" y="1562"/>
                  </a:lnTo>
                  <a:lnTo>
                    <a:pt x="1326" y="1482"/>
                  </a:lnTo>
                  <a:lnTo>
                    <a:pt x="1328" y="1403"/>
                  </a:lnTo>
                  <a:lnTo>
                    <a:pt x="1330" y="1324"/>
                  </a:lnTo>
                  <a:lnTo>
                    <a:pt x="1330" y="1249"/>
                  </a:lnTo>
                  <a:lnTo>
                    <a:pt x="1332" y="1175"/>
                  </a:lnTo>
                  <a:lnTo>
                    <a:pt x="1332" y="1102"/>
                  </a:lnTo>
                  <a:lnTo>
                    <a:pt x="1334" y="1031"/>
                  </a:lnTo>
                  <a:lnTo>
                    <a:pt x="1334" y="961"/>
                  </a:lnTo>
                  <a:lnTo>
                    <a:pt x="1336" y="894"/>
                  </a:lnTo>
                  <a:lnTo>
                    <a:pt x="1336" y="827"/>
                  </a:lnTo>
                  <a:lnTo>
                    <a:pt x="1336" y="764"/>
                  </a:lnTo>
                  <a:lnTo>
                    <a:pt x="1336" y="700"/>
                  </a:lnTo>
                  <a:lnTo>
                    <a:pt x="1336" y="639"/>
                  </a:lnTo>
                  <a:lnTo>
                    <a:pt x="1336" y="579"/>
                  </a:lnTo>
                  <a:lnTo>
                    <a:pt x="1336" y="562"/>
                  </a:lnTo>
                  <a:lnTo>
                    <a:pt x="1336" y="547"/>
                  </a:lnTo>
                  <a:lnTo>
                    <a:pt x="1336" y="531"/>
                  </a:lnTo>
                  <a:lnTo>
                    <a:pt x="1334" y="518"/>
                  </a:lnTo>
                  <a:lnTo>
                    <a:pt x="1334" y="503"/>
                  </a:lnTo>
                  <a:lnTo>
                    <a:pt x="1332" y="489"/>
                  </a:lnTo>
                  <a:lnTo>
                    <a:pt x="1332" y="478"/>
                  </a:lnTo>
                  <a:lnTo>
                    <a:pt x="1330" y="464"/>
                  </a:lnTo>
                  <a:lnTo>
                    <a:pt x="1328" y="453"/>
                  </a:lnTo>
                  <a:lnTo>
                    <a:pt x="1326" y="441"/>
                  </a:lnTo>
                  <a:lnTo>
                    <a:pt x="1324" y="432"/>
                  </a:lnTo>
                  <a:lnTo>
                    <a:pt x="1323" y="420"/>
                  </a:lnTo>
                  <a:lnTo>
                    <a:pt x="1321" y="411"/>
                  </a:lnTo>
                  <a:lnTo>
                    <a:pt x="1317" y="401"/>
                  </a:lnTo>
                  <a:lnTo>
                    <a:pt x="1315" y="393"/>
                  </a:lnTo>
                  <a:lnTo>
                    <a:pt x="1311" y="384"/>
                  </a:lnTo>
                  <a:lnTo>
                    <a:pt x="1307" y="376"/>
                  </a:lnTo>
                  <a:lnTo>
                    <a:pt x="1305" y="370"/>
                  </a:lnTo>
                  <a:lnTo>
                    <a:pt x="1301" y="363"/>
                  </a:lnTo>
                  <a:lnTo>
                    <a:pt x="1298" y="357"/>
                  </a:lnTo>
                  <a:lnTo>
                    <a:pt x="1294" y="351"/>
                  </a:lnTo>
                  <a:lnTo>
                    <a:pt x="1290" y="345"/>
                  </a:lnTo>
                  <a:lnTo>
                    <a:pt x="1284" y="341"/>
                  </a:lnTo>
                  <a:lnTo>
                    <a:pt x="1280" y="336"/>
                  </a:lnTo>
                  <a:lnTo>
                    <a:pt x="1276" y="334"/>
                  </a:lnTo>
                  <a:lnTo>
                    <a:pt x="1271" y="330"/>
                  </a:lnTo>
                  <a:lnTo>
                    <a:pt x="1265" y="326"/>
                  </a:lnTo>
                  <a:lnTo>
                    <a:pt x="1261" y="324"/>
                  </a:lnTo>
                  <a:lnTo>
                    <a:pt x="1255" y="322"/>
                  </a:lnTo>
                  <a:lnTo>
                    <a:pt x="1250" y="322"/>
                  </a:lnTo>
                  <a:lnTo>
                    <a:pt x="1244" y="320"/>
                  </a:lnTo>
                  <a:lnTo>
                    <a:pt x="1238" y="320"/>
                  </a:lnTo>
                  <a:lnTo>
                    <a:pt x="1232" y="320"/>
                  </a:lnTo>
                  <a:lnTo>
                    <a:pt x="1227" y="320"/>
                  </a:lnTo>
                  <a:lnTo>
                    <a:pt x="1221" y="322"/>
                  </a:lnTo>
                  <a:lnTo>
                    <a:pt x="1213" y="322"/>
                  </a:lnTo>
                  <a:lnTo>
                    <a:pt x="1205" y="324"/>
                  </a:lnTo>
                  <a:lnTo>
                    <a:pt x="1196" y="324"/>
                  </a:lnTo>
                  <a:lnTo>
                    <a:pt x="1186" y="326"/>
                  </a:lnTo>
                  <a:lnTo>
                    <a:pt x="1177" y="328"/>
                  </a:lnTo>
                  <a:lnTo>
                    <a:pt x="1167" y="330"/>
                  </a:lnTo>
                  <a:lnTo>
                    <a:pt x="1156" y="332"/>
                  </a:lnTo>
                  <a:lnTo>
                    <a:pt x="1144" y="334"/>
                  </a:lnTo>
                  <a:lnTo>
                    <a:pt x="1131" y="336"/>
                  </a:lnTo>
                  <a:lnTo>
                    <a:pt x="1117" y="340"/>
                  </a:lnTo>
                  <a:lnTo>
                    <a:pt x="1104" y="341"/>
                  </a:lnTo>
                  <a:lnTo>
                    <a:pt x="1088" y="345"/>
                  </a:lnTo>
                  <a:lnTo>
                    <a:pt x="1073" y="349"/>
                  </a:lnTo>
                  <a:lnTo>
                    <a:pt x="1058" y="353"/>
                  </a:lnTo>
                  <a:lnTo>
                    <a:pt x="1040" y="357"/>
                  </a:lnTo>
                  <a:lnTo>
                    <a:pt x="1023" y="361"/>
                  </a:lnTo>
                  <a:lnTo>
                    <a:pt x="1006" y="364"/>
                  </a:lnTo>
                  <a:lnTo>
                    <a:pt x="987" y="368"/>
                  </a:lnTo>
                  <a:lnTo>
                    <a:pt x="967" y="372"/>
                  </a:lnTo>
                  <a:lnTo>
                    <a:pt x="946" y="378"/>
                  </a:lnTo>
                  <a:lnTo>
                    <a:pt x="927" y="384"/>
                  </a:lnTo>
                  <a:lnTo>
                    <a:pt x="906" y="388"/>
                  </a:lnTo>
                  <a:lnTo>
                    <a:pt x="883" y="393"/>
                  </a:lnTo>
                  <a:lnTo>
                    <a:pt x="860" y="399"/>
                  </a:lnTo>
                  <a:lnTo>
                    <a:pt x="837" y="405"/>
                  </a:lnTo>
                  <a:lnTo>
                    <a:pt x="814" y="411"/>
                  </a:lnTo>
                  <a:lnTo>
                    <a:pt x="789" y="416"/>
                  </a:lnTo>
                  <a:lnTo>
                    <a:pt x="764" y="424"/>
                  </a:lnTo>
                  <a:lnTo>
                    <a:pt x="739" y="430"/>
                  </a:lnTo>
                  <a:lnTo>
                    <a:pt x="691" y="443"/>
                  </a:lnTo>
                  <a:lnTo>
                    <a:pt x="647" y="455"/>
                  </a:lnTo>
                  <a:lnTo>
                    <a:pt x="605" y="466"/>
                  </a:lnTo>
                  <a:lnTo>
                    <a:pt x="562" y="478"/>
                  </a:lnTo>
                  <a:lnTo>
                    <a:pt x="522" y="487"/>
                  </a:lnTo>
                  <a:lnTo>
                    <a:pt x="482" y="497"/>
                  </a:lnTo>
                  <a:lnTo>
                    <a:pt x="445" y="505"/>
                  </a:lnTo>
                  <a:lnTo>
                    <a:pt x="409" y="512"/>
                  </a:lnTo>
                  <a:lnTo>
                    <a:pt x="374" y="518"/>
                  </a:lnTo>
                  <a:lnTo>
                    <a:pt x="342" y="524"/>
                  </a:lnTo>
                  <a:lnTo>
                    <a:pt x="309" y="530"/>
                  </a:lnTo>
                  <a:lnTo>
                    <a:pt x="278" y="533"/>
                  </a:lnTo>
                  <a:lnTo>
                    <a:pt x="251" y="535"/>
                  </a:lnTo>
                  <a:lnTo>
                    <a:pt x="225" y="537"/>
                  </a:lnTo>
                  <a:lnTo>
                    <a:pt x="198" y="539"/>
                  </a:lnTo>
                  <a:lnTo>
                    <a:pt x="175" y="539"/>
                  </a:lnTo>
                  <a:lnTo>
                    <a:pt x="165" y="539"/>
                  </a:lnTo>
                  <a:lnTo>
                    <a:pt x="153" y="535"/>
                  </a:lnTo>
                  <a:lnTo>
                    <a:pt x="140" y="531"/>
                  </a:lnTo>
                  <a:lnTo>
                    <a:pt x="127" y="526"/>
                  </a:lnTo>
                  <a:lnTo>
                    <a:pt x="111" y="518"/>
                  </a:lnTo>
                  <a:lnTo>
                    <a:pt x="92" y="507"/>
                  </a:lnTo>
                  <a:lnTo>
                    <a:pt x="73" y="495"/>
                  </a:lnTo>
                  <a:lnTo>
                    <a:pt x="63" y="489"/>
                  </a:lnTo>
                  <a:lnTo>
                    <a:pt x="54" y="482"/>
                  </a:lnTo>
                  <a:lnTo>
                    <a:pt x="40" y="468"/>
                  </a:lnTo>
                  <a:lnTo>
                    <a:pt x="31" y="455"/>
                  </a:lnTo>
                  <a:lnTo>
                    <a:pt x="21" y="443"/>
                  </a:lnTo>
                  <a:lnTo>
                    <a:pt x="13" y="434"/>
                  </a:lnTo>
                  <a:lnTo>
                    <a:pt x="8" y="424"/>
                  </a:lnTo>
                  <a:lnTo>
                    <a:pt x="4" y="416"/>
                  </a:lnTo>
                  <a:lnTo>
                    <a:pt x="2" y="411"/>
                  </a:lnTo>
                  <a:lnTo>
                    <a:pt x="0" y="405"/>
                  </a:lnTo>
                  <a:lnTo>
                    <a:pt x="0" y="401"/>
                  </a:lnTo>
                  <a:lnTo>
                    <a:pt x="2" y="397"/>
                  </a:lnTo>
                  <a:lnTo>
                    <a:pt x="4" y="395"/>
                  </a:lnTo>
                  <a:lnTo>
                    <a:pt x="8" y="391"/>
                  </a:lnTo>
                  <a:lnTo>
                    <a:pt x="11" y="388"/>
                  </a:lnTo>
                  <a:lnTo>
                    <a:pt x="15" y="386"/>
                  </a:lnTo>
                  <a:lnTo>
                    <a:pt x="21" y="384"/>
                  </a:lnTo>
                  <a:lnTo>
                    <a:pt x="27" y="380"/>
                  </a:lnTo>
                  <a:lnTo>
                    <a:pt x="33" y="378"/>
                  </a:lnTo>
                  <a:lnTo>
                    <a:pt x="40" y="376"/>
                  </a:lnTo>
                  <a:lnTo>
                    <a:pt x="50" y="374"/>
                  </a:lnTo>
                  <a:lnTo>
                    <a:pt x="59" y="372"/>
                  </a:lnTo>
                  <a:lnTo>
                    <a:pt x="69" y="370"/>
                  </a:lnTo>
                  <a:lnTo>
                    <a:pt x="81" y="368"/>
                  </a:lnTo>
                  <a:lnTo>
                    <a:pt x="92" y="366"/>
                  </a:lnTo>
                  <a:lnTo>
                    <a:pt x="105" y="366"/>
                  </a:lnTo>
                  <a:lnTo>
                    <a:pt x="173" y="355"/>
                  </a:lnTo>
                  <a:lnTo>
                    <a:pt x="240" y="343"/>
                  </a:lnTo>
                  <a:lnTo>
                    <a:pt x="305" y="330"/>
                  </a:lnTo>
                  <a:lnTo>
                    <a:pt x="372" y="316"/>
                  </a:lnTo>
                  <a:lnTo>
                    <a:pt x="438" y="303"/>
                  </a:lnTo>
                  <a:lnTo>
                    <a:pt x="503" y="288"/>
                  </a:lnTo>
                  <a:lnTo>
                    <a:pt x="568" y="272"/>
                  </a:lnTo>
                  <a:lnTo>
                    <a:pt x="631" y="255"/>
                  </a:lnTo>
                  <a:lnTo>
                    <a:pt x="695" y="238"/>
                  </a:lnTo>
                  <a:lnTo>
                    <a:pt x="758" y="221"/>
                  </a:lnTo>
                  <a:lnTo>
                    <a:pt x="822" y="201"/>
                  </a:lnTo>
                  <a:lnTo>
                    <a:pt x="885" y="182"/>
                  </a:lnTo>
                  <a:lnTo>
                    <a:pt x="946" y="161"/>
                  </a:lnTo>
                  <a:lnTo>
                    <a:pt x="1008" y="140"/>
                  </a:lnTo>
                  <a:lnTo>
                    <a:pt x="1067" y="119"/>
                  </a:lnTo>
                  <a:lnTo>
                    <a:pt x="1129" y="96"/>
                  </a:lnTo>
                  <a:lnTo>
                    <a:pt x="1152" y="84"/>
                  </a:lnTo>
                  <a:lnTo>
                    <a:pt x="1175" y="73"/>
                  </a:lnTo>
                  <a:lnTo>
                    <a:pt x="1198" y="63"/>
                  </a:lnTo>
                  <a:lnTo>
                    <a:pt x="1217" y="54"/>
                  </a:lnTo>
                  <a:lnTo>
                    <a:pt x="1236" y="44"/>
                  </a:lnTo>
                  <a:lnTo>
                    <a:pt x="1255" y="36"/>
                  </a:lnTo>
                  <a:lnTo>
                    <a:pt x="1273" y="29"/>
                  </a:lnTo>
                  <a:lnTo>
                    <a:pt x="1288" y="23"/>
                  </a:lnTo>
                  <a:lnTo>
                    <a:pt x="1301" y="17"/>
                  </a:lnTo>
                  <a:lnTo>
                    <a:pt x="1315" y="11"/>
                  </a:lnTo>
                  <a:lnTo>
                    <a:pt x="1326" y="7"/>
                  </a:lnTo>
                  <a:lnTo>
                    <a:pt x="1338" y="6"/>
                  </a:lnTo>
                  <a:lnTo>
                    <a:pt x="1346" y="2"/>
                  </a:lnTo>
                  <a:lnTo>
                    <a:pt x="1355" y="0"/>
                  </a:lnTo>
                  <a:lnTo>
                    <a:pt x="1361" y="0"/>
                  </a:lnTo>
                  <a:lnTo>
                    <a:pt x="1367" y="0"/>
                  </a:lnTo>
                  <a:lnTo>
                    <a:pt x="1367" y="0"/>
                  </a:lnTo>
                  <a:lnTo>
                    <a:pt x="136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1"/>
            <p:cNvSpPr>
              <a:spLocks/>
            </p:cNvSpPr>
            <p:nvPr/>
          </p:nvSpPr>
          <p:spPr bwMode="auto">
            <a:xfrm>
              <a:off x="4252912" y="2354262"/>
              <a:ext cx="736600" cy="292100"/>
            </a:xfrm>
            <a:custGeom>
              <a:avLst/>
              <a:gdLst/>
              <a:ahLst/>
              <a:cxnLst>
                <a:cxn ang="0">
                  <a:pos x="628" y="0"/>
                </a:cxn>
                <a:cxn ang="0">
                  <a:pos x="653" y="4"/>
                </a:cxn>
                <a:cxn ang="0">
                  <a:pos x="684" y="10"/>
                </a:cxn>
                <a:cxn ang="0">
                  <a:pos x="722" y="18"/>
                </a:cxn>
                <a:cxn ang="0">
                  <a:pos x="768" y="29"/>
                </a:cxn>
                <a:cxn ang="0">
                  <a:pos x="816" y="45"/>
                </a:cxn>
                <a:cxn ang="0">
                  <a:pos x="858" y="64"/>
                </a:cxn>
                <a:cxn ang="0">
                  <a:pos x="889" y="81"/>
                </a:cxn>
                <a:cxn ang="0">
                  <a:pos x="912" y="96"/>
                </a:cxn>
                <a:cxn ang="0">
                  <a:pos x="925" y="110"/>
                </a:cxn>
                <a:cxn ang="0">
                  <a:pos x="929" y="123"/>
                </a:cxn>
                <a:cxn ang="0">
                  <a:pos x="924" y="143"/>
                </a:cxn>
                <a:cxn ang="0">
                  <a:pos x="906" y="164"/>
                </a:cxn>
                <a:cxn ang="0">
                  <a:pos x="879" y="181"/>
                </a:cxn>
                <a:cxn ang="0">
                  <a:pos x="841" y="196"/>
                </a:cxn>
                <a:cxn ang="0">
                  <a:pos x="791" y="210"/>
                </a:cxn>
                <a:cxn ang="0">
                  <a:pos x="735" y="223"/>
                </a:cxn>
                <a:cxn ang="0">
                  <a:pos x="686" y="237"/>
                </a:cxn>
                <a:cxn ang="0">
                  <a:pos x="645" y="252"/>
                </a:cxn>
                <a:cxn ang="0">
                  <a:pos x="622" y="258"/>
                </a:cxn>
                <a:cxn ang="0">
                  <a:pos x="590" y="269"/>
                </a:cxn>
                <a:cxn ang="0">
                  <a:pos x="545" y="285"/>
                </a:cxn>
                <a:cxn ang="0">
                  <a:pos x="494" y="304"/>
                </a:cxn>
                <a:cxn ang="0">
                  <a:pos x="428" y="327"/>
                </a:cxn>
                <a:cxn ang="0">
                  <a:pos x="380" y="342"/>
                </a:cxn>
                <a:cxn ang="0">
                  <a:pos x="348" y="352"/>
                </a:cxn>
                <a:cxn ang="0">
                  <a:pos x="319" y="358"/>
                </a:cxn>
                <a:cxn ang="0">
                  <a:pos x="273" y="367"/>
                </a:cxn>
                <a:cxn ang="0">
                  <a:pos x="213" y="365"/>
                </a:cxn>
                <a:cxn ang="0">
                  <a:pos x="148" y="359"/>
                </a:cxn>
                <a:cxn ang="0">
                  <a:pos x="92" y="348"/>
                </a:cxn>
                <a:cxn ang="0">
                  <a:pos x="60" y="333"/>
                </a:cxn>
                <a:cxn ang="0">
                  <a:pos x="35" y="319"/>
                </a:cxn>
                <a:cxn ang="0">
                  <a:pos x="16" y="304"/>
                </a:cxn>
                <a:cxn ang="0">
                  <a:pos x="4" y="287"/>
                </a:cxn>
                <a:cxn ang="0">
                  <a:pos x="0" y="269"/>
                </a:cxn>
                <a:cxn ang="0">
                  <a:pos x="2" y="248"/>
                </a:cxn>
                <a:cxn ang="0">
                  <a:pos x="14" y="229"/>
                </a:cxn>
                <a:cxn ang="0">
                  <a:pos x="39" y="214"/>
                </a:cxn>
                <a:cxn ang="0">
                  <a:pos x="71" y="204"/>
                </a:cxn>
                <a:cxn ang="0">
                  <a:pos x="115" y="196"/>
                </a:cxn>
                <a:cxn ang="0">
                  <a:pos x="200" y="175"/>
                </a:cxn>
                <a:cxn ang="0">
                  <a:pos x="351" y="119"/>
                </a:cxn>
                <a:cxn ang="0">
                  <a:pos x="501" y="52"/>
                </a:cxn>
                <a:cxn ang="0">
                  <a:pos x="559" y="22"/>
                </a:cxn>
                <a:cxn ang="0">
                  <a:pos x="578" y="14"/>
                </a:cxn>
                <a:cxn ang="0">
                  <a:pos x="595" y="6"/>
                </a:cxn>
                <a:cxn ang="0">
                  <a:pos x="613" y="0"/>
                </a:cxn>
                <a:cxn ang="0">
                  <a:pos x="614" y="0"/>
                </a:cxn>
              </a:cxnLst>
              <a:rect l="0" t="0" r="r" b="b"/>
              <a:pathLst>
                <a:path w="929" h="367">
                  <a:moveTo>
                    <a:pt x="614" y="0"/>
                  </a:moveTo>
                  <a:lnTo>
                    <a:pt x="620" y="0"/>
                  </a:lnTo>
                  <a:lnTo>
                    <a:pt x="628" y="0"/>
                  </a:lnTo>
                  <a:lnTo>
                    <a:pt x="636" y="0"/>
                  </a:lnTo>
                  <a:lnTo>
                    <a:pt x="643" y="2"/>
                  </a:lnTo>
                  <a:lnTo>
                    <a:pt x="653" y="4"/>
                  </a:lnTo>
                  <a:lnTo>
                    <a:pt x="662" y="6"/>
                  </a:lnTo>
                  <a:lnTo>
                    <a:pt x="672" y="8"/>
                  </a:lnTo>
                  <a:lnTo>
                    <a:pt x="684" y="10"/>
                  </a:lnTo>
                  <a:lnTo>
                    <a:pt x="697" y="12"/>
                  </a:lnTo>
                  <a:lnTo>
                    <a:pt x="709" y="16"/>
                  </a:lnTo>
                  <a:lnTo>
                    <a:pt x="722" y="18"/>
                  </a:lnTo>
                  <a:lnTo>
                    <a:pt x="737" y="22"/>
                  </a:lnTo>
                  <a:lnTo>
                    <a:pt x="753" y="25"/>
                  </a:lnTo>
                  <a:lnTo>
                    <a:pt x="768" y="29"/>
                  </a:lnTo>
                  <a:lnTo>
                    <a:pt x="783" y="35"/>
                  </a:lnTo>
                  <a:lnTo>
                    <a:pt x="801" y="39"/>
                  </a:lnTo>
                  <a:lnTo>
                    <a:pt x="816" y="45"/>
                  </a:lnTo>
                  <a:lnTo>
                    <a:pt x="831" y="50"/>
                  </a:lnTo>
                  <a:lnTo>
                    <a:pt x="845" y="56"/>
                  </a:lnTo>
                  <a:lnTo>
                    <a:pt x="858" y="64"/>
                  </a:lnTo>
                  <a:lnTo>
                    <a:pt x="870" y="70"/>
                  </a:lnTo>
                  <a:lnTo>
                    <a:pt x="879" y="75"/>
                  </a:lnTo>
                  <a:lnTo>
                    <a:pt x="889" y="81"/>
                  </a:lnTo>
                  <a:lnTo>
                    <a:pt x="897" y="85"/>
                  </a:lnTo>
                  <a:lnTo>
                    <a:pt x="904" y="91"/>
                  </a:lnTo>
                  <a:lnTo>
                    <a:pt x="912" y="96"/>
                  </a:lnTo>
                  <a:lnTo>
                    <a:pt x="916" y="100"/>
                  </a:lnTo>
                  <a:lnTo>
                    <a:pt x="922" y="106"/>
                  </a:lnTo>
                  <a:lnTo>
                    <a:pt x="925" y="110"/>
                  </a:lnTo>
                  <a:lnTo>
                    <a:pt x="927" y="114"/>
                  </a:lnTo>
                  <a:lnTo>
                    <a:pt x="929" y="119"/>
                  </a:lnTo>
                  <a:lnTo>
                    <a:pt x="929" y="123"/>
                  </a:lnTo>
                  <a:lnTo>
                    <a:pt x="927" y="129"/>
                  </a:lnTo>
                  <a:lnTo>
                    <a:pt x="925" y="137"/>
                  </a:lnTo>
                  <a:lnTo>
                    <a:pt x="924" y="143"/>
                  </a:lnTo>
                  <a:lnTo>
                    <a:pt x="920" y="150"/>
                  </a:lnTo>
                  <a:lnTo>
                    <a:pt x="914" y="156"/>
                  </a:lnTo>
                  <a:lnTo>
                    <a:pt x="906" y="164"/>
                  </a:lnTo>
                  <a:lnTo>
                    <a:pt x="899" y="169"/>
                  </a:lnTo>
                  <a:lnTo>
                    <a:pt x="889" y="175"/>
                  </a:lnTo>
                  <a:lnTo>
                    <a:pt x="879" y="181"/>
                  </a:lnTo>
                  <a:lnTo>
                    <a:pt x="868" y="185"/>
                  </a:lnTo>
                  <a:lnTo>
                    <a:pt x="854" y="191"/>
                  </a:lnTo>
                  <a:lnTo>
                    <a:pt x="841" y="196"/>
                  </a:lnTo>
                  <a:lnTo>
                    <a:pt x="826" y="200"/>
                  </a:lnTo>
                  <a:lnTo>
                    <a:pt x="808" y="204"/>
                  </a:lnTo>
                  <a:lnTo>
                    <a:pt x="791" y="210"/>
                  </a:lnTo>
                  <a:lnTo>
                    <a:pt x="772" y="214"/>
                  </a:lnTo>
                  <a:lnTo>
                    <a:pt x="753" y="217"/>
                  </a:lnTo>
                  <a:lnTo>
                    <a:pt x="735" y="223"/>
                  </a:lnTo>
                  <a:lnTo>
                    <a:pt x="718" y="227"/>
                  </a:lnTo>
                  <a:lnTo>
                    <a:pt x="701" y="233"/>
                  </a:lnTo>
                  <a:lnTo>
                    <a:pt x="686" y="237"/>
                  </a:lnTo>
                  <a:lnTo>
                    <a:pt x="672" y="242"/>
                  </a:lnTo>
                  <a:lnTo>
                    <a:pt x="657" y="246"/>
                  </a:lnTo>
                  <a:lnTo>
                    <a:pt x="645" y="252"/>
                  </a:lnTo>
                  <a:lnTo>
                    <a:pt x="638" y="254"/>
                  </a:lnTo>
                  <a:lnTo>
                    <a:pt x="632" y="256"/>
                  </a:lnTo>
                  <a:lnTo>
                    <a:pt x="622" y="258"/>
                  </a:lnTo>
                  <a:lnTo>
                    <a:pt x="613" y="262"/>
                  </a:lnTo>
                  <a:lnTo>
                    <a:pt x="601" y="263"/>
                  </a:lnTo>
                  <a:lnTo>
                    <a:pt x="590" y="269"/>
                  </a:lnTo>
                  <a:lnTo>
                    <a:pt x="576" y="273"/>
                  </a:lnTo>
                  <a:lnTo>
                    <a:pt x="563" y="279"/>
                  </a:lnTo>
                  <a:lnTo>
                    <a:pt x="545" y="285"/>
                  </a:lnTo>
                  <a:lnTo>
                    <a:pt x="530" y="290"/>
                  </a:lnTo>
                  <a:lnTo>
                    <a:pt x="511" y="296"/>
                  </a:lnTo>
                  <a:lnTo>
                    <a:pt x="494" y="304"/>
                  </a:lnTo>
                  <a:lnTo>
                    <a:pt x="472" y="311"/>
                  </a:lnTo>
                  <a:lnTo>
                    <a:pt x="451" y="319"/>
                  </a:lnTo>
                  <a:lnTo>
                    <a:pt x="428" y="327"/>
                  </a:lnTo>
                  <a:lnTo>
                    <a:pt x="405" y="334"/>
                  </a:lnTo>
                  <a:lnTo>
                    <a:pt x="394" y="338"/>
                  </a:lnTo>
                  <a:lnTo>
                    <a:pt x="380" y="342"/>
                  </a:lnTo>
                  <a:lnTo>
                    <a:pt x="369" y="346"/>
                  </a:lnTo>
                  <a:lnTo>
                    <a:pt x="357" y="348"/>
                  </a:lnTo>
                  <a:lnTo>
                    <a:pt x="348" y="352"/>
                  </a:lnTo>
                  <a:lnTo>
                    <a:pt x="336" y="354"/>
                  </a:lnTo>
                  <a:lnTo>
                    <a:pt x="327" y="356"/>
                  </a:lnTo>
                  <a:lnTo>
                    <a:pt x="319" y="358"/>
                  </a:lnTo>
                  <a:lnTo>
                    <a:pt x="302" y="361"/>
                  </a:lnTo>
                  <a:lnTo>
                    <a:pt x="286" y="365"/>
                  </a:lnTo>
                  <a:lnTo>
                    <a:pt x="273" y="367"/>
                  </a:lnTo>
                  <a:lnTo>
                    <a:pt x="261" y="367"/>
                  </a:lnTo>
                  <a:lnTo>
                    <a:pt x="236" y="367"/>
                  </a:lnTo>
                  <a:lnTo>
                    <a:pt x="213" y="365"/>
                  </a:lnTo>
                  <a:lnTo>
                    <a:pt x="192" y="365"/>
                  </a:lnTo>
                  <a:lnTo>
                    <a:pt x="169" y="363"/>
                  </a:lnTo>
                  <a:lnTo>
                    <a:pt x="148" y="359"/>
                  </a:lnTo>
                  <a:lnTo>
                    <a:pt x="129" y="356"/>
                  </a:lnTo>
                  <a:lnTo>
                    <a:pt x="110" y="352"/>
                  </a:lnTo>
                  <a:lnTo>
                    <a:pt x="92" y="348"/>
                  </a:lnTo>
                  <a:lnTo>
                    <a:pt x="81" y="342"/>
                  </a:lnTo>
                  <a:lnTo>
                    <a:pt x="69" y="338"/>
                  </a:lnTo>
                  <a:lnTo>
                    <a:pt x="60" y="333"/>
                  </a:lnTo>
                  <a:lnTo>
                    <a:pt x="50" y="329"/>
                  </a:lnTo>
                  <a:lnTo>
                    <a:pt x="42" y="323"/>
                  </a:lnTo>
                  <a:lnTo>
                    <a:pt x="35" y="319"/>
                  </a:lnTo>
                  <a:lnTo>
                    <a:pt x="27" y="313"/>
                  </a:lnTo>
                  <a:lnTo>
                    <a:pt x="21" y="308"/>
                  </a:lnTo>
                  <a:lnTo>
                    <a:pt x="16" y="304"/>
                  </a:lnTo>
                  <a:lnTo>
                    <a:pt x="12" y="298"/>
                  </a:lnTo>
                  <a:lnTo>
                    <a:pt x="8" y="292"/>
                  </a:lnTo>
                  <a:lnTo>
                    <a:pt x="4" y="287"/>
                  </a:lnTo>
                  <a:lnTo>
                    <a:pt x="2" y="281"/>
                  </a:lnTo>
                  <a:lnTo>
                    <a:pt x="0" y="275"/>
                  </a:lnTo>
                  <a:lnTo>
                    <a:pt x="0" y="269"/>
                  </a:lnTo>
                  <a:lnTo>
                    <a:pt x="0" y="263"/>
                  </a:lnTo>
                  <a:lnTo>
                    <a:pt x="0" y="256"/>
                  </a:lnTo>
                  <a:lnTo>
                    <a:pt x="2" y="248"/>
                  </a:lnTo>
                  <a:lnTo>
                    <a:pt x="4" y="242"/>
                  </a:lnTo>
                  <a:lnTo>
                    <a:pt x="10" y="235"/>
                  </a:lnTo>
                  <a:lnTo>
                    <a:pt x="14" y="229"/>
                  </a:lnTo>
                  <a:lnTo>
                    <a:pt x="21" y="223"/>
                  </a:lnTo>
                  <a:lnTo>
                    <a:pt x="29" y="219"/>
                  </a:lnTo>
                  <a:lnTo>
                    <a:pt x="39" y="214"/>
                  </a:lnTo>
                  <a:lnTo>
                    <a:pt x="48" y="210"/>
                  </a:lnTo>
                  <a:lnTo>
                    <a:pt x="60" y="208"/>
                  </a:lnTo>
                  <a:lnTo>
                    <a:pt x="71" y="204"/>
                  </a:lnTo>
                  <a:lnTo>
                    <a:pt x="85" y="200"/>
                  </a:lnTo>
                  <a:lnTo>
                    <a:pt x="100" y="198"/>
                  </a:lnTo>
                  <a:lnTo>
                    <a:pt x="115" y="196"/>
                  </a:lnTo>
                  <a:lnTo>
                    <a:pt x="133" y="194"/>
                  </a:lnTo>
                  <a:lnTo>
                    <a:pt x="150" y="194"/>
                  </a:lnTo>
                  <a:lnTo>
                    <a:pt x="200" y="175"/>
                  </a:lnTo>
                  <a:lnTo>
                    <a:pt x="250" y="158"/>
                  </a:lnTo>
                  <a:lnTo>
                    <a:pt x="300" y="139"/>
                  </a:lnTo>
                  <a:lnTo>
                    <a:pt x="351" y="119"/>
                  </a:lnTo>
                  <a:lnTo>
                    <a:pt x="401" y="98"/>
                  </a:lnTo>
                  <a:lnTo>
                    <a:pt x="451" y="75"/>
                  </a:lnTo>
                  <a:lnTo>
                    <a:pt x="501" y="52"/>
                  </a:lnTo>
                  <a:lnTo>
                    <a:pt x="526" y="39"/>
                  </a:lnTo>
                  <a:lnTo>
                    <a:pt x="551" y="25"/>
                  </a:lnTo>
                  <a:lnTo>
                    <a:pt x="559" y="22"/>
                  </a:lnTo>
                  <a:lnTo>
                    <a:pt x="565" y="20"/>
                  </a:lnTo>
                  <a:lnTo>
                    <a:pt x="572" y="16"/>
                  </a:lnTo>
                  <a:lnTo>
                    <a:pt x="578" y="14"/>
                  </a:lnTo>
                  <a:lnTo>
                    <a:pt x="584" y="12"/>
                  </a:lnTo>
                  <a:lnTo>
                    <a:pt x="588" y="8"/>
                  </a:lnTo>
                  <a:lnTo>
                    <a:pt x="595" y="6"/>
                  </a:lnTo>
                  <a:lnTo>
                    <a:pt x="603" y="2"/>
                  </a:lnTo>
                  <a:lnTo>
                    <a:pt x="609" y="0"/>
                  </a:lnTo>
                  <a:lnTo>
                    <a:pt x="613" y="0"/>
                  </a:lnTo>
                  <a:lnTo>
                    <a:pt x="614" y="0"/>
                  </a:lnTo>
                  <a:lnTo>
                    <a:pt x="614" y="0"/>
                  </a:lnTo>
                  <a:lnTo>
                    <a:pt x="61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2"/>
            <p:cNvSpPr>
              <a:spLocks/>
            </p:cNvSpPr>
            <p:nvPr/>
          </p:nvSpPr>
          <p:spPr bwMode="auto">
            <a:xfrm>
              <a:off x="4210050" y="3003550"/>
              <a:ext cx="317500" cy="777875"/>
            </a:xfrm>
            <a:custGeom>
              <a:avLst/>
              <a:gdLst/>
              <a:ahLst/>
              <a:cxnLst>
                <a:cxn ang="0">
                  <a:pos x="96" y="2"/>
                </a:cxn>
                <a:cxn ang="0">
                  <a:pos x="156" y="14"/>
                </a:cxn>
                <a:cxn ang="0">
                  <a:pos x="210" y="33"/>
                </a:cxn>
                <a:cxn ang="0">
                  <a:pos x="260" y="54"/>
                </a:cxn>
                <a:cxn ang="0">
                  <a:pos x="300" y="79"/>
                </a:cxn>
                <a:cxn ang="0">
                  <a:pos x="329" y="104"/>
                </a:cxn>
                <a:cxn ang="0">
                  <a:pos x="346" y="129"/>
                </a:cxn>
                <a:cxn ang="0">
                  <a:pos x="354" y="158"/>
                </a:cxn>
                <a:cxn ang="0">
                  <a:pos x="356" y="225"/>
                </a:cxn>
                <a:cxn ang="0">
                  <a:pos x="365" y="328"/>
                </a:cxn>
                <a:cxn ang="0">
                  <a:pos x="379" y="457"/>
                </a:cxn>
                <a:cxn ang="0">
                  <a:pos x="390" y="568"/>
                </a:cxn>
                <a:cxn ang="0">
                  <a:pos x="396" y="663"/>
                </a:cxn>
                <a:cxn ang="0">
                  <a:pos x="400" y="741"/>
                </a:cxn>
                <a:cxn ang="0">
                  <a:pos x="402" y="805"/>
                </a:cxn>
                <a:cxn ang="0">
                  <a:pos x="400" y="862"/>
                </a:cxn>
                <a:cxn ang="0">
                  <a:pos x="390" y="908"/>
                </a:cxn>
                <a:cxn ang="0">
                  <a:pos x="373" y="945"/>
                </a:cxn>
                <a:cxn ang="0">
                  <a:pos x="352" y="968"/>
                </a:cxn>
                <a:cxn ang="0">
                  <a:pos x="333" y="977"/>
                </a:cxn>
                <a:cxn ang="0">
                  <a:pos x="309" y="975"/>
                </a:cxn>
                <a:cxn ang="0">
                  <a:pos x="283" y="956"/>
                </a:cxn>
                <a:cxn ang="0">
                  <a:pos x="258" y="920"/>
                </a:cxn>
                <a:cxn ang="0">
                  <a:pos x="229" y="860"/>
                </a:cxn>
                <a:cxn ang="0">
                  <a:pos x="212" y="797"/>
                </a:cxn>
                <a:cxn ang="0">
                  <a:pos x="200" y="724"/>
                </a:cxn>
                <a:cxn ang="0">
                  <a:pos x="187" y="647"/>
                </a:cxn>
                <a:cxn ang="0">
                  <a:pos x="175" y="586"/>
                </a:cxn>
                <a:cxn ang="0">
                  <a:pos x="169" y="543"/>
                </a:cxn>
                <a:cxn ang="0">
                  <a:pos x="166" y="524"/>
                </a:cxn>
                <a:cxn ang="0">
                  <a:pos x="164" y="515"/>
                </a:cxn>
                <a:cxn ang="0">
                  <a:pos x="164" y="509"/>
                </a:cxn>
                <a:cxn ang="0">
                  <a:pos x="160" y="486"/>
                </a:cxn>
                <a:cxn ang="0">
                  <a:pos x="152" y="423"/>
                </a:cxn>
                <a:cxn ang="0">
                  <a:pos x="142" y="367"/>
                </a:cxn>
                <a:cxn ang="0">
                  <a:pos x="135" y="319"/>
                </a:cxn>
                <a:cxn ang="0">
                  <a:pos x="127" y="277"/>
                </a:cxn>
                <a:cxn ang="0">
                  <a:pos x="118" y="244"/>
                </a:cxn>
                <a:cxn ang="0">
                  <a:pos x="96" y="186"/>
                </a:cxn>
                <a:cxn ang="0">
                  <a:pos x="62" y="131"/>
                </a:cxn>
                <a:cxn ang="0">
                  <a:pos x="23" y="94"/>
                </a:cxn>
                <a:cxn ang="0">
                  <a:pos x="8" y="83"/>
                </a:cxn>
                <a:cxn ang="0">
                  <a:pos x="2" y="73"/>
                </a:cxn>
                <a:cxn ang="0">
                  <a:pos x="2" y="46"/>
                </a:cxn>
                <a:cxn ang="0">
                  <a:pos x="8" y="29"/>
                </a:cxn>
                <a:cxn ang="0">
                  <a:pos x="18" y="14"/>
                </a:cxn>
                <a:cxn ang="0">
                  <a:pos x="31" y="4"/>
                </a:cxn>
                <a:cxn ang="0">
                  <a:pos x="46" y="0"/>
                </a:cxn>
                <a:cxn ang="0">
                  <a:pos x="54" y="0"/>
                </a:cxn>
              </a:cxnLst>
              <a:rect l="0" t="0" r="r" b="b"/>
              <a:pathLst>
                <a:path w="402" h="979">
                  <a:moveTo>
                    <a:pt x="54" y="0"/>
                  </a:moveTo>
                  <a:lnTo>
                    <a:pt x="75" y="0"/>
                  </a:lnTo>
                  <a:lnTo>
                    <a:pt x="96" y="2"/>
                  </a:lnTo>
                  <a:lnTo>
                    <a:pt x="116" y="4"/>
                  </a:lnTo>
                  <a:lnTo>
                    <a:pt x="137" y="8"/>
                  </a:lnTo>
                  <a:lnTo>
                    <a:pt x="156" y="14"/>
                  </a:lnTo>
                  <a:lnTo>
                    <a:pt x="175" y="19"/>
                  </a:lnTo>
                  <a:lnTo>
                    <a:pt x="192" y="25"/>
                  </a:lnTo>
                  <a:lnTo>
                    <a:pt x="210" y="33"/>
                  </a:lnTo>
                  <a:lnTo>
                    <a:pt x="229" y="39"/>
                  </a:lnTo>
                  <a:lnTo>
                    <a:pt x="244" y="46"/>
                  </a:lnTo>
                  <a:lnTo>
                    <a:pt x="260" y="54"/>
                  </a:lnTo>
                  <a:lnTo>
                    <a:pt x="275" y="62"/>
                  </a:lnTo>
                  <a:lnTo>
                    <a:pt x="286" y="71"/>
                  </a:lnTo>
                  <a:lnTo>
                    <a:pt x="300" y="79"/>
                  </a:lnTo>
                  <a:lnTo>
                    <a:pt x="309" y="87"/>
                  </a:lnTo>
                  <a:lnTo>
                    <a:pt x="319" y="94"/>
                  </a:lnTo>
                  <a:lnTo>
                    <a:pt x="329" y="104"/>
                  </a:lnTo>
                  <a:lnTo>
                    <a:pt x="334" y="112"/>
                  </a:lnTo>
                  <a:lnTo>
                    <a:pt x="342" y="121"/>
                  </a:lnTo>
                  <a:lnTo>
                    <a:pt x="346" y="129"/>
                  </a:lnTo>
                  <a:lnTo>
                    <a:pt x="350" y="138"/>
                  </a:lnTo>
                  <a:lnTo>
                    <a:pt x="354" y="148"/>
                  </a:lnTo>
                  <a:lnTo>
                    <a:pt x="354" y="158"/>
                  </a:lnTo>
                  <a:lnTo>
                    <a:pt x="356" y="167"/>
                  </a:lnTo>
                  <a:lnTo>
                    <a:pt x="356" y="196"/>
                  </a:lnTo>
                  <a:lnTo>
                    <a:pt x="356" y="225"/>
                  </a:lnTo>
                  <a:lnTo>
                    <a:pt x="357" y="254"/>
                  </a:lnTo>
                  <a:lnTo>
                    <a:pt x="361" y="282"/>
                  </a:lnTo>
                  <a:lnTo>
                    <a:pt x="365" y="328"/>
                  </a:lnTo>
                  <a:lnTo>
                    <a:pt x="371" y="373"/>
                  </a:lnTo>
                  <a:lnTo>
                    <a:pt x="375" y="417"/>
                  </a:lnTo>
                  <a:lnTo>
                    <a:pt x="379" y="457"/>
                  </a:lnTo>
                  <a:lnTo>
                    <a:pt x="382" y="496"/>
                  </a:lnTo>
                  <a:lnTo>
                    <a:pt x="386" y="532"/>
                  </a:lnTo>
                  <a:lnTo>
                    <a:pt x="390" y="568"/>
                  </a:lnTo>
                  <a:lnTo>
                    <a:pt x="392" y="601"/>
                  </a:lnTo>
                  <a:lnTo>
                    <a:pt x="394" y="634"/>
                  </a:lnTo>
                  <a:lnTo>
                    <a:pt x="396" y="663"/>
                  </a:lnTo>
                  <a:lnTo>
                    <a:pt x="398" y="691"/>
                  </a:lnTo>
                  <a:lnTo>
                    <a:pt x="400" y="718"/>
                  </a:lnTo>
                  <a:lnTo>
                    <a:pt x="400" y="741"/>
                  </a:lnTo>
                  <a:lnTo>
                    <a:pt x="402" y="764"/>
                  </a:lnTo>
                  <a:lnTo>
                    <a:pt x="402" y="785"/>
                  </a:lnTo>
                  <a:lnTo>
                    <a:pt x="402" y="805"/>
                  </a:lnTo>
                  <a:lnTo>
                    <a:pt x="402" y="826"/>
                  </a:lnTo>
                  <a:lnTo>
                    <a:pt x="400" y="845"/>
                  </a:lnTo>
                  <a:lnTo>
                    <a:pt x="400" y="862"/>
                  </a:lnTo>
                  <a:lnTo>
                    <a:pt x="396" y="878"/>
                  </a:lnTo>
                  <a:lnTo>
                    <a:pt x="394" y="893"/>
                  </a:lnTo>
                  <a:lnTo>
                    <a:pt x="390" y="908"/>
                  </a:lnTo>
                  <a:lnTo>
                    <a:pt x="384" y="920"/>
                  </a:lnTo>
                  <a:lnTo>
                    <a:pt x="379" y="933"/>
                  </a:lnTo>
                  <a:lnTo>
                    <a:pt x="373" y="945"/>
                  </a:lnTo>
                  <a:lnTo>
                    <a:pt x="365" y="954"/>
                  </a:lnTo>
                  <a:lnTo>
                    <a:pt x="359" y="962"/>
                  </a:lnTo>
                  <a:lnTo>
                    <a:pt x="352" y="968"/>
                  </a:lnTo>
                  <a:lnTo>
                    <a:pt x="346" y="973"/>
                  </a:lnTo>
                  <a:lnTo>
                    <a:pt x="340" y="975"/>
                  </a:lnTo>
                  <a:lnTo>
                    <a:pt x="333" y="977"/>
                  </a:lnTo>
                  <a:lnTo>
                    <a:pt x="327" y="979"/>
                  </a:lnTo>
                  <a:lnTo>
                    <a:pt x="317" y="977"/>
                  </a:lnTo>
                  <a:lnTo>
                    <a:pt x="309" y="975"/>
                  </a:lnTo>
                  <a:lnTo>
                    <a:pt x="300" y="970"/>
                  </a:lnTo>
                  <a:lnTo>
                    <a:pt x="290" y="964"/>
                  </a:lnTo>
                  <a:lnTo>
                    <a:pt x="283" y="956"/>
                  </a:lnTo>
                  <a:lnTo>
                    <a:pt x="273" y="947"/>
                  </a:lnTo>
                  <a:lnTo>
                    <a:pt x="265" y="933"/>
                  </a:lnTo>
                  <a:lnTo>
                    <a:pt x="258" y="920"/>
                  </a:lnTo>
                  <a:lnTo>
                    <a:pt x="246" y="901"/>
                  </a:lnTo>
                  <a:lnTo>
                    <a:pt x="237" y="881"/>
                  </a:lnTo>
                  <a:lnTo>
                    <a:pt x="229" y="860"/>
                  </a:lnTo>
                  <a:lnTo>
                    <a:pt x="221" y="839"/>
                  </a:lnTo>
                  <a:lnTo>
                    <a:pt x="215" y="818"/>
                  </a:lnTo>
                  <a:lnTo>
                    <a:pt x="212" y="797"/>
                  </a:lnTo>
                  <a:lnTo>
                    <a:pt x="208" y="774"/>
                  </a:lnTo>
                  <a:lnTo>
                    <a:pt x="204" y="753"/>
                  </a:lnTo>
                  <a:lnTo>
                    <a:pt x="200" y="724"/>
                  </a:lnTo>
                  <a:lnTo>
                    <a:pt x="194" y="697"/>
                  </a:lnTo>
                  <a:lnTo>
                    <a:pt x="190" y="670"/>
                  </a:lnTo>
                  <a:lnTo>
                    <a:pt x="187" y="647"/>
                  </a:lnTo>
                  <a:lnTo>
                    <a:pt x="183" y="624"/>
                  </a:lnTo>
                  <a:lnTo>
                    <a:pt x="179" y="605"/>
                  </a:lnTo>
                  <a:lnTo>
                    <a:pt x="175" y="586"/>
                  </a:lnTo>
                  <a:lnTo>
                    <a:pt x="173" y="570"/>
                  </a:lnTo>
                  <a:lnTo>
                    <a:pt x="171" y="555"/>
                  </a:lnTo>
                  <a:lnTo>
                    <a:pt x="169" y="543"/>
                  </a:lnTo>
                  <a:lnTo>
                    <a:pt x="167" y="532"/>
                  </a:lnTo>
                  <a:lnTo>
                    <a:pt x="167" y="528"/>
                  </a:lnTo>
                  <a:lnTo>
                    <a:pt x="166" y="524"/>
                  </a:lnTo>
                  <a:lnTo>
                    <a:pt x="166" y="520"/>
                  </a:lnTo>
                  <a:lnTo>
                    <a:pt x="166" y="517"/>
                  </a:lnTo>
                  <a:lnTo>
                    <a:pt x="164" y="515"/>
                  </a:lnTo>
                  <a:lnTo>
                    <a:pt x="164" y="513"/>
                  </a:lnTo>
                  <a:lnTo>
                    <a:pt x="164" y="511"/>
                  </a:lnTo>
                  <a:lnTo>
                    <a:pt x="164" y="509"/>
                  </a:lnTo>
                  <a:lnTo>
                    <a:pt x="164" y="509"/>
                  </a:lnTo>
                  <a:lnTo>
                    <a:pt x="164" y="509"/>
                  </a:lnTo>
                  <a:lnTo>
                    <a:pt x="160" y="486"/>
                  </a:lnTo>
                  <a:lnTo>
                    <a:pt x="158" y="465"/>
                  </a:lnTo>
                  <a:lnTo>
                    <a:pt x="154" y="444"/>
                  </a:lnTo>
                  <a:lnTo>
                    <a:pt x="152" y="423"/>
                  </a:lnTo>
                  <a:lnTo>
                    <a:pt x="148" y="403"/>
                  </a:lnTo>
                  <a:lnTo>
                    <a:pt x="146" y="384"/>
                  </a:lnTo>
                  <a:lnTo>
                    <a:pt x="142" y="367"/>
                  </a:lnTo>
                  <a:lnTo>
                    <a:pt x="141" y="350"/>
                  </a:lnTo>
                  <a:lnTo>
                    <a:pt x="137" y="334"/>
                  </a:lnTo>
                  <a:lnTo>
                    <a:pt x="135" y="319"/>
                  </a:lnTo>
                  <a:lnTo>
                    <a:pt x="133" y="304"/>
                  </a:lnTo>
                  <a:lnTo>
                    <a:pt x="129" y="290"/>
                  </a:lnTo>
                  <a:lnTo>
                    <a:pt x="127" y="277"/>
                  </a:lnTo>
                  <a:lnTo>
                    <a:pt x="123" y="265"/>
                  </a:lnTo>
                  <a:lnTo>
                    <a:pt x="119" y="256"/>
                  </a:lnTo>
                  <a:lnTo>
                    <a:pt x="118" y="244"/>
                  </a:lnTo>
                  <a:lnTo>
                    <a:pt x="112" y="225"/>
                  </a:lnTo>
                  <a:lnTo>
                    <a:pt x="106" y="206"/>
                  </a:lnTo>
                  <a:lnTo>
                    <a:pt x="96" y="186"/>
                  </a:lnTo>
                  <a:lnTo>
                    <a:pt x="87" y="167"/>
                  </a:lnTo>
                  <a:lnTo>
                    <a:pt x="75" y="150"/>
                  </a:lnTo>
                  <a:lnTo>
                    <a:pt x="62" y="131"/>
                  </a:lnTo>
                  <a:lnTo>
                    <a:pt x="46" y="113"/>
                  </a:lnTo>
                  <a:lnTo>
                    <a:pt x="29" y="96"/>
                  </a:lnTo>
                  <a:lnTo>
                    <a:pt x="23" y="94"/>
                  </a:lnTo>
                  <a:lnTo>
                    <a:pt x="18" y="90"/>
                  </a:lnTo>
                  <a:lnTo>
                    <a:pt x="14" y="87"/>
                  </a:lnTo>
                  <a:lnTo>
                    <a:pt x="8" y="83"/>
                  </a:lnTo>
                  <a:lnTo>
                    <a:pt x="6" y="79"/>
                  </a:lnTo>
                  <a:lnTo>
                    <a:pt x="2" y="77"/>
                  </a:lnTo>
                  <a:lnTo>
                    <a:pt x="2" y="73"/>
                  </a:lnTo>
                  <a:lnTo>
                    <a:pt x="0" y="71"/>
                  </a:lnTo>
                  <a:lnTo>
                    <a:pt x="2" y="54"/>
                  </a:lnTo>
                  <a:lnTo>
                    <a:pt x="2" y="46"/>
                  </a:lnTo>
                  <a:lnTo>
                    <a:pt x="4" y="41"/>
                  </a:lnTo>
                  <a:lnTo>
                    <a:pt x="6" y="35"/>
                  </a:lnTo>
                  <a:lnTo>
                    <a:pt x="8" y="29"/>
                  </a:lnTo>
                  <a:lnTo>
                    <a:pt x="10" y="23"/>
                  </a:lnTo>
                  <a:lnTo>
                    <a:pt x="14" y="18"/>
                  </a:lnTo>
                  <a:lnTo>
                    <a:pt x="18" y="14"/>
                  </a:lnTo>
                  <a:lnTo>
                    <a:pt x="22" y="10"/>
                  </a:lnTo>
                  <a:lnTo>
                    <a:pt x="25" y="8"/>
                  </a:lnTo>
                  <a:lnTo>
                    <a:pt x="31" y="4"/>
                  </a:lnTo>
                  <a:lnTo>
                    <a:pt x="35" y="2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3"/>
            <p:cNvSpPr>
              <a:spLocks/>
            </p:cNvSpPr>
            <p:nvPr/>
          </p:nvSpPr>
          <p:spPr bwMode="auto">
            <a:xfrm>
              <a:off x="4343400" y="2895600"/>
              <a:ext cx="706437" cy="720725"/>
            </a:xfrm>
            <a:custGeom>
              <a:avLst/>
              <a:gdLst/>
              <a:ahLst/>
              <a:cxnLst>
                <a:cxn ang="0">
                  <a:pos x="626" y="4"/>
                </a:cxn>
                <a:cxn ang="0">
                  <a:pos x="672" y="15"/>
                </a:cxn>
                <a:cxn ang="0">
                  <a:pos x="730" y="38"/>
                </a:cxn>
                <a:cxn ang="0">
                  <a:pos x="801" y="73"/>
                </a:cxn>
                <a:cxn ang="0">
                  <a:pos x="843" y="104"/>
                </a:cxn>
                <a:cxn ang="0">
                  <a:pos x="866" y="129"/>
                </a:cxn>
                <a:cxn ang="0">
                  <a:pos x="881" y="155"/>
                </a:cxn>
                <a:cxn ang="0">
                  <a:pos x="889" y="180"/>
                </a:cxn>
                <a:cxn ang="0">
                  <a:pos x="883" y="230"/>
                </a:cxn>
                <a:cxn ang="0">
                  <a:pos x="858" y="288"/>
                </a:cxn>
                <a:cxn ang="0">
                  <a:pos x="816" y="376"/>
                </a:cxn>
                <a:cxn ang="0">
                  <a:pos x="776" y="499"/>
                </a:cxn>
                <a:cxn ang="0">
                  <a:pos x="766" y="537"/>
                </a:cxn>
                <a:cxn ang="0">
                  <a:pos x="764" y="549"/>
                </a:cxn>
                <a:cxn ang="0">
                  <a:pos x="759" y="572"/>
                </a:cxn>
                <a:cxn ang="0">
                  <a:pos x="751" y="603"/>
                </a:cxn>
                <a:cxn ang="0">
                  <a:pos x="743" y="643"/>
                </a:cxn>
                <a:cxn ang="0">
                  <a:pos x="732" y="695"/>
                </a:cxn>
                <a:cxn ang="0">
                  <a:pos x="718" y="754"/>
                </a:cxn>
                <a:cxn ang="0">
                  <a:pos x="701" y="825"/>
                </a:cxn>
                <a:cxn ang="0">
                  <a:pos x="686" y="866"/>
                </a:cxn>
                <a:cxn ang="0">
                  <a:pos x="665" y="889"/>
                </a:cxn>
                <a:cxn ang="0">
                  <a:pos x="640" y="902"/>
                </a:cxn>
                <a:cxn ang="0">
                  <a:pos x="599" y="908"/>
                </a:cxn>
                <a:cxn ang="0">
                  <a:pos x="557" y="906"/>
                </a:cxn>
                <a:cxn ang="0">
                  <a:pos x="528" y="898"/>
                </a:cxn>
                <a:cxn ang="0">
                  <a:pos x="511" y="885"/>
                </a:cxn>
                <a:cxn ang="0">
                  <a:pos x="505" y="864"/>
                </a:cxn>
                <a:cxn ang="0">
                  <a:pos x="507" y="835"/>
                </a:cxn>
                <a:cxn ang="0">
                  <a:pos x="511" y="787"/>
                </a:cxn>
                <a:cxn ang="0">
                  <a:pos x="526" y="632"/>
                </a:cxn>
                <a:cxn ang="0">
                  <a:pos x="536" y="497"/>
                </a:cxn>
                <a:cxn ang="0">
                  <a:pos x="544" y="374"/>
                </a:cxn>
                <a:cxn ang="0">
                  <a:pos x="547" y="278"/>
                </a:cxn>
                <a:cxn ang="0">
                  <a:pos x="534" y="248"/>
                </a:cxn>
                <a:cxn ang="0">
                  <a:pos x="499" y="240"/>
                </a:cxn>
                <a:cxn ang="0">
                  <a:pos x="440" y="244"/>
                </a:cxn>
                <a:cxn ang="0">
                  <a:pos x="367" y="259"/>
                </a:cxn>
                <a:cxn ang="0">
                  <a:pos x="290" y="271"/>
                </a:cxn>
                <a:cxn ang="0">
                  <a:pos x="227" y="282"/>
                </a:cxn>
                <a:cxn ang="0">
                  <a:pos x="179" y="288"/>
                </a:cxn>
                <a:cxn ang="0">
                  <a:pos x="146" y="290"/>
                </a:cxn>
                <a:cxn ang="0">
                  <a:pos x="98" y="280"/>
                </a:cxn>
                <a:cxn ang="0">
                  <a:pos x="52" y="246"/>
                </a:cxn>
                <a:cxn ang="0">
                  <a:pos x="14" y="213"/>
                </a:cxn>
                <a:cxn ang="0">
                  <a:pos x="0" y="194"/>
                </a:cxn>
                <a:cxn ang="0">
                  <a:pos x="12" y="171"/>
                </a:cxn>
                <a:cxn ang="0">
                  <a:pos x="46" y="161"/>
                </a:cxn>
                <a:cxn ang="0">
                  <a:pos x="190" y="144"/>
                </a:cxn>
                <a:cxn ang="0">
                  <a:pos x="309" y="117"/>
                </a:cxn>
                <a:cxn ang="0">
                  <a:pos x="421" y="82"/>
                </a:cxn>
                <a:cxn ang="0">
                  <a:pos x="530" y="33"/>
                </a:cxn>
                <a:cxn ang="0">
                  <a:pos x="569" y="10"/>
                </a:cxn>
                <a:cxn ang="0">
                  <a:pos x="599" y="0"/>
                </a:cxn>
              </a:cxnLst>
              <a:rect l="0" t="0" r="r" b="b"/>
              <a:pathLst>
                <a:path w="889" h="908">
                  <a:moveTo>
                    <a:pt x="599" y="0"/>
                  </a:moveTo>
                  <a:lnTo>
                    <a:pt x="607" y="0"/>
                  </a:lnTo>
                  <a:lnTo>
                    <a:pt x="617" y="2"/>
                  </a:lnTo>
                  <a:lnTo>
                    <a:pt x="626" y="4"/>
                  </a:lnTo>
                  <a:lnTo>
                    <a:pt x="636" y="6"/>
                  </a:lnTo>
                  <a:lnTo>
                    <a:pt x="647" y="8"/>
                  </a:lnTo>
                  <a:lnTo>
                    <a:pt x="659" y="11"/>
                  </a:lnTo>
                  <a:lnTo>
                    <a:pt x="672" y="15"/>
                  </a:lnTo>
                  <a:lnTo>
                    <a:pt x="686" y="21"/>
                  </a:lnTo>
                  <a:lnTo>
                    <a:pt x="699" y="25"/>
                  </a:lnTo>
                  <a:lnTo>
                    <a:pt x="714" y="33"/>
                  </a:lnTo>
                  <a:lnTo>
                    <a:pt x="730" y="38"/>
                  </a:lnTo>
                  <a:lnTo>
                    <a:pt x="747" y="46"/>
                  </a:lnTo>
                  <a:lnTo>
                    <a:pt x="764" y="56"/>
                  </a:lnTo>
                  <a:lnTo>
                    <a:pt x="782" y="63"/>
                  </a:lnTo>
                  <a:lnTo>
                    <a:pt x="801" y="73"/>
                  </a:lnTo>
                  <a:lnTo>
                    <a:pt x="820" y="84"/>
                  </a:lnTo>
                  <a:lnTo>
                    <a:pt x="828" y="90"/>
                  </a:lnTo>
                  <a:lnTo>
                    <a:pt x="835" y="98"/>
                  </a:lnTo>
                  <a:lnTo>
                    <a:pt x="843" y="104"/>
                  </a:lnTo>
                  <a:lnTo>
                    <a:pt x="851" y="109"/>
                  </a:lnTo>
                  <a:lnTo>
                    <a:pt x="857" y="117"/>
                  </a:lnTo>
                  <a:lnTo>
                    <a:pt x="862" y="123"/>
                  </a:lnTo>
                  <a:lnTo>
                    <a:pt x="866" y="129"/>
                  </a:lnTo>
                  <a:lnTo>
                    <a:pt x="872" y="136"/>
                  </a:lnTo>
                  <a:lnTo>
                    <a:pt x="876" y="142"/>
                  </a:lnTo>
                  <a:lnTo>
                    <a:pt x="880" y="150"/>
                  </a:lnTo>
                  <a:lnTo>
                    <a:pt x="881" y="155"/>
                  </a:lnTo>
                  <a:lnTo>
                    <a:pt x="885" y="161"/>
                  </a:lnTo>
                  <a:lnTo>
                    <a:pt x="887" y="169"/>
                  </a:lnTo>
                  <a:lnTo>
                    <a:pt x="887" y="175"/>
                  </a:lnTo>
                  <a:lnTo>
                    <a:pt x="889" y="180"/>
                  </a:lnTo>
                  <a:lnTo>
                    <a:pt x="889" y="188"/>
                  </a:lnTo>
                  <a:lnTo>
                    <a:pt x="889" y="202"/>
                  </a:lnTo>
                  <a:lnTo>
                    <a:pt x="887" y="217"/>
                  </a:lnTo>
                  <a:lnTo>
                    <a:pt x="883" y="230"/>
                  </a:lnTo>
                  <a:lnTo>
                    <a:pt x="880" y="246"/>
                  </a:lnTo>
                  <a:lnTo>
                    <a:pt x="874" y="259"/>
                  </a:lnTo>
                  <a:lnTo>
                    <a:pt x="868" y="274"/>
                  </a:lnTo>
                  <a:lnTo>
                    <a:pt x="858" y="288"/>
                  </a:lnTo>
                  <a:lnTo>
                    <a:pt x="849" y="303"/>
                  </a:lnTo>
                  <a:lnTo>
                    <a:pt x="837" y="326"/>
                  </a:lnTo>
                  <a:lnTo>
                    <a:pt x="828" y="351"/>
                  </a:lnTo>
                  <a:lnTo>
                    <a:pt x="816" y="376"/>
                  </a:lnTo>
                  <a:lnTo>
                    <a:pt x="807" y="405"/>
                  </a:lnTo>
                  <a:lnTo>
                    <a:pt x="795" y="434"/>
                  </a:lnTo>
                  <a:lnTo>
                    <a:pt x="786" y="466"/>
                  </a:lnTo>
                  <a:lnTo>
                    <a:pt x="776" y="499"/>
                  </a:lnTo>
                  <a:lnTo>
                    <a:pt x="768" y="536"/>
                  </a:lnTo>
                  <a:lnTo>
                    <a:pt x="766" y="536"/>
                  </a:lnTo>
                  <a:lnTo>
                    <a:pt x="766" y="536"/>
                  </a:lnTo>
                  <a:lnTo>
                    <a:pt x="766" y="537"/>
                  </a:lnTo>
                  <a:lnTo>
                    <a:pt x="766" y="539"/>
                  </a:lnTo>
                  <a:lnTo>
                    <a:pt x="766" y="543"/>
                  </a:lnTo>
                  <a:lnTo>
                    <a:pt x="764" y="545"/>
                  </a:lnTo>
                  <a:lnTo>
                    <a:pt x="764" y="549"/>
                  </a:lnTo>
                  <a:lnTo>
                    <a:pt x="762" y="555"/>
                  </a:lnTo>
                  <a:lnTo>
                    <a:pt x="762" y="559"/>
                  </a:lnTo>
                  <a:lnTo>
                    <a:pt x="761" y="564"/>
                  </a:lnTo>
                  <a:lnTo>
                    <a:pt x="759" y="572"/>
                  </a:lnTo>
                  <a:lnTo>
                    <a:pt x="757" y="578"/>
                  </a:lnTo>
                  <a:lnTo>
                    <a:pt x="755" y="585"/>
                  </a:lnTo>
                  <a:lnTo>
                    <a:pt x="753" y="595"/>
                  </a:lnTo>
                  <a:lnTo>
                    <a:pt x="751" y="603"/>
                  </a:lnTo>
                  <a:lnTo>
                    <a:pt x="749" y="612"/>
                  </a:lnTo>
                  <a:lnTo>
                    <a:pt x="747" y="622"/>
                  </a:lnTo>
                  <a:lnTo>
                    <a:pt x="745" y="633"/>
                  </a:lnTo>
                  <a:lnTo>
                    <a:pt x="743" y="643"/>
                  </a:lnTo>
                  <a:lnTo>
                    <a:pt x="739" y="656"/>
                  </a:lnTo>
                  <a:lnTo>
                    <a:pt x="738" y="668"/>
                  </a:lnTo>
                  <a:lnTo>
                    <a:pt x="734" y="681"/>
                  </a:lnTo>
                  <a:lnTo>
                    <a:pt x="732" y="695"/>
                  </a:lnTo>
                  <a:lnTo>
                    <a:pt x="728" y="708"/>
                  </a:lnTo>
                  <a:lnTo>
                    <a:pt x="724" y="724"/>
                  </a:lnTo>
                  <a:lnTo>
                    <a:pt x="720" y="739"/>
                  </a:lnTo>
                  <a:lnTo>
                    <a:pt x="718" y="754"/>
                  </a:lnTo>
                  <a:lnTo>
                    <a:pt x="714" y="772"/>
                  </a:lnTo>
                  <a:lnTo>
                    <a:pt x="711" y="789"/>
                  </a:lnTo>
                  <a:lnTo>
                    <a:pt x="707" y="806"/>
                  </a:lnTo>
                  <a:lnTo>
                    <a:pt x="701" y="825"/>
                  </a:lnTo>
                  <a:lnTo>
                    <a:pt x="697" y="845"/>
                  </a:lnTo>
                  <a:lnTo>
                    <a:pt x="693" y="852"/>
                  </a:lnTo>
                  <a:lnTo>
                    <a:pt x="690" y="860"/>
                  </a:lnTo>
                  <a:lnTo>
                    <a:pt x="686" y="866"/>
                  </a:lnTo>
                  <a:lnTo>
                    <a:pt x="682" y="873"/>
                  </a:lnTo>
                  <a:lnTo>
                    <a:pt x="676" y="879"/>
                  </a:lnTo>
                  <a:lnTo>
                    <a:pt x="670" y="885"/>
                  </a:lnTo>
                  <a:lnTo>
                    <a:pt x="665" y="889"/>
                  </a:lnTo>
                  <a:lnTo>
                    <a:pt x="659" y="893"/>
                  </a:lnTo>
                  <a:lnTo>
                    <a:pt x="653" y="896"/>
                  </a:lnTo>
                  <a:lnTo>
                    <a:pt x="645" y="900"/>
                  </a:lnTo>
                  <a:lnTo>
                    <a:pt x="640" y="902"/>
                  </a:lnTo>
                  <a:lnTo>
                    <a:pt x="632" y="904"/>
                  </a:lnTo>
                  <a:lnTo>
                    <a:pt x="624" y="906"/>
                  </a:lnTo>
                  <a:lnTo>
                    <a:pt x="617" y="908"/>
                  </a:lnTo>
                  <a:lnTo>
                    <a:pt x="599" y="908"/>
                  </a:lnTo>
                  <a:lnTo>
                    <a:pt x="588" y="908"/>
                  </a:lnTo>
                  <a:lnTo>
                    <a:pt x="576" y="908"/>
                  </a:lnTo>
                  <a:lnTo>
                    <a:pt x="567" y="908"/>
                  </a:lnTo>
                  <a:lnTo>
                    <a:pt x="557" y="906"/>
                  </a:lnTo>
                  <a:lnTo>
                    <a:pt x="549" y="904"/>
                  </a:lnTo>
                  <a:lnTo>
                    <a:pt x="542" y="902"/>
                  </a:lnTo>
                  <a:lnTo>
                    <a:pt x="534" y="900"/>
                  </a:lnTo>
                  <a:lnTo>
                    <a:pt x="528" y="898"/>
                  </a:lnTo>
                  <a:lnTo>
                    <a:pt x="523" y="894"/>
                  </a:lnTo>
                  <a:lnTo>
                    <a:pt x="519" y="893"/>
                  </a:lnTo>
                  <a:lnTo>
                    <a:pt x="515" y="889"/>
                  </a:lnTo>
                  <a:lnTo>
                    <a:pt x="511" y="885"/>
                  </a:lnTo>
                  <a:lnTo>
                    <a:pt x="509" y="879"/>
                  </a:lnTo>
                  <a:lnTo>
                    <a:pt x="507" y="875"/>
                  </a:lnTo>
                  <a:lnTo>
                    <a:pt x="505" y="870"/>
                  </a:lnTo>
                  <a:lnTo>
                    <a:pt x="505" y="864"/>
                  </a:lnTo>
                  <a:lnTo>
                    <a:pt x="505" y="858"/>
                  </a:lnTo>
                  <a:lnTo>
                    <a:pt x="505" y="850"/>
                  </a:lnTo>
                  <a:lnTo>
                    <a:pt x="505" y="843"/>
                  </a:lnTo>
                  <a:lnTo>
                    <a:pt x="507" y="835"/>
                  </a:lnTo>
                  <a:lnTo>
                    <a:pt x="507" y="823"/>
                  </a:lnTo>
                  <a:lnTo>
                    <a:pt x="509" y="812"/>
                  </a:lnTo>
                  <a:lnTo>
                    <a:pt x="509" y="800"/>
                  </a:lnTo>
                  <a:lnTo>
                    <a:pt x="511" y="787"/>
                  </a:lnTo>
                  <a:lnTo>
                    <a:pt x="515" y="745"/>
                  </a:lnTo>
                  <a:lnTo>
                    <a:pt x="519" y="706"/>
                  </a:lnTo>
                  <a:lnTo>
                    <a:pt x="523" y="668"/>
                  </a:lnTo>
                  <a:lnTo>
                    <a:pt x="526" y="632"/>
                  </a:lnTo>
                  <a:lnTo>
                    <a:pt x="528" y="595"/>
                  </a:lnTo>
                  <a:lnTo>
                    <a:pt x="530" y="562"/>
                  </a:lnTo>
                  <a:lnTo>
                    <a:pt x="532" y="528"/>
                  </a:lnTo>
                  <a:lnTo>
                    <a:pt x="536" y="497"/>
                  </a:lnTo>
                  <a:lnTo>
                    <a:pt x="538" y="463"/>
                  </a:lnTo>
                  <a:lnTo>
                    <a:pt x="540" y="432"/>
                  </a:lnTo>
                  <a:lnTo>
                    <a:pt x="542" y="403"/>
                  </a:lnTo>
                  <a:lnTo>
                    <a:pt x="544" y="374"/>
                  </a:lnTo>
                  <a:lnTo>
                    <a:pt x="544" y="347"/>
                  </a:lnTo>
                  <a:lnTo>
                    <a:pt x="546" y="322"/>
                  </a:lnTo>
                  <a:lnTo>
                    <a:pt x="546" y="299"/>
                  </a:lnTo>
                  <a:lnTo>
                    <a:pt x="547" y="278"/>
                  </a:lnTo>
                  <a:lnTo>
                    <a:pt x="546" y="269"/>
                  </a:lnTo>
                  <a:lnTo>
                    <a:pt x="544" y="261"/>
                  </a:lnTo>
                  <a:lnTo>
                    <a:pt x="540" y="253"/>
                  </a:lnTo>
                  <a:lnTo>
                    <a:pt x="534" y="248"/>
                  </a:lnTo>
                  <a:lnTo>
                    <a:pt x="528" y="244"/>
                  </a:lnTo>
                  <a:lnTo>
                    <a:pt x="519" y="242"/>
                  </a:lnTo>
                  <a:lnTo>
                    <a:pt x="511" y="240"/>
                  </a:lnTo>
                  <a:lnTo>
                    <a:pt x="499" y="240"/>
                  </a:lnTo>
                  <a:lnTo>
                    <a:pt x="486" y="240"/>
                  </a:lnTo>
                  <a:lnTo>
                    <a:pt x="473" y="240"/>
                  </a:lnTo>
                  <a:lnTo>
                    <a:pt x="457" y="242"/>
                  </a:lnTo>
                  <a:lnTo>
                    <a:pt x="440" y="244"/>
                  </a:lnTo>
                  <a:lnTo>
                    <a:pt x="423" y="246"/>
                  </a:lnTo>
                  <a:lnTo>
                    <a:pt x="405" y="249"/>
                  </a:lnTo>
                  <a:lnTo>
                    <a:pt x="386" y="253"/>
                  </a:lnTo>
                  <a:lnTo>
                    <a:pt x="367" y="259"/>
                  </a:lnTo>
                  <a:lnTo>
                    <a:pt x="346" y="261"/>
                  </a:lnTo>
                  <a:lnTo>
                    <a:pt x="327" y="265"/>
                  </a:lnTo>
                  <a:lnTo>
                    <a:pt x="308" y="269"/>
                  </a:lnTo>
                  <a:lnTo>
                    <a:pt x="290" y="271"/>
                  </a:lnTo>
                  <a:lnTo>
                    <a:pt x="273" y="274"/>
                  </a:lnTo>
                  <a:lnTo>
                    <a:pt x="258" y="276"/>
                  </a:lnTo>
                  <a:lnTo>
                    <a:pt x="242" y="280"/>
                  </a:lnTo>
                  <a:lnTo>
                    <a:pt x="227" y="282"/>
                  </a:lnTo>
                  <a:lnTo>
                    <a:pt x="213" y="284"/>
                  </a:lnTo>
                  <a:lnTo>
                    <a:pt x="202" y="286"/>
                  </a:lnTo>
                  <a:lnTo>
                    <a:pt x="190" y="286"/>
                  </a:lnTo>
                  <a:lnTo>
                    <a:pt x="179" y="288"/>
                  </a:lnTo>
                  <a:lnTo>
                    <a:pt x="169" y="290"/>
                  </a:lnTo>
                  <a:lnTo>
                    <a:pt x="162" y="290"/>
                  </a:lnTo>
                  <a:lnTo>
                    <a:pt x="152" y="290"/>
                  </a:lnTo>
                  <a:lnTo>
                    <a:pt x="146" y="290"/>
                  </a:lnTo>
                  <a:lnTo>
                    <a:pt x="135" y="290"/>
                  </a:lnTo>
                  <a:lnTo>
                    <a:pt x="123" y="288"/>
                  </a:lnTo>
                  <a:lnTo>
                    <a:pt x="112" y="284"/>
                  </a:lnTo>
                  <a:lnTo>
                    <a:pt x="98" y="280"/>
                  </a:lnTo>
                  <a:lnTo>
                    <a:pt x="87" y="274"/>
                  </a:lnTo>
                  <a:lnTo>
                    <a:pt x="75" y="267"/>
                  </a:lnTo>
                  <a:lnTo>
                    <a:pt x="64" y="257"/>
                  </a:lnTo>
                  <a:lnTo>
                    <a:pt x="52" y="246"/>
                  </a:lnTo>
                  <a:lnTo>
                    <a:pt x="41" y="236"/>
                  </a:lnTo>
                  <a:lnTo>
                    <a:pt x="29" y="226"/>
                  </a:lnTo>
                  <a:lnTo>
                    <a:pt x="21" y="219"/>
                  </a:lnTo>
                  <a:lnTo>
                    <a:pt x="14" y="213"/>
                  </a:lnTo>
                  <a:lnTo>
                    <a:pt x="8" y="205"/>
                  </a:lnTo>
                  <a:lnTo>
                    <a:pt x="4" y="202"/>
                  </a:lnTo>
                  <a:lnTo>
                    <a:pt x="0" y="198"/>
                  </a:lnTo>
                  <a:lnTo>
                    <a:pt x="0" y="194"/>
                  </a:lnTo>
                  <a:lnTo>
                    <a:pt x="0" y="186"/>
                  </a:lnTo>
                  <a:lnTo>
                    <a:pt x="4" y="180"/>
                  </a:lnTo>
                  <a:lnTo>
                    <a:pt x="8" y="175"/>
                  </a:lnTo>
                  <a:lnTo>
                    <a:pt x="12" y="171"/>
                  </a:lnTo>
                  <a:lnTo>
                    <a:pt x="20" y="167"/>
                  </a:lnTo>
                  <a:lnTo>
                    <a:pt x="27" y="163"/>
                  </a:lnTo>
                  <a:lnTo>
                    <a:pt x="37" y="163"/>
                  </a:lnTo>
                  <a:lnTo>
                    <a:pt x="46" y="161"/>
                  </a:lnTo>
                  <a:lnTo>
                    <a:pt x="85" y="159"/>
                  </a:lnTo>
                  <a:lnTo>
                    <a:pt x="121" y="155"/>
                  </a:lnTo>
                  <a:lnTo>
                    <a:pt x="158" y="150"/>
                  </a:lnTo>
                  <a:lnTo>
                    <a:pt x="190" y="144"/>
                  </a:lnTo>
                  <a:lnTo>
                    <a:pt x="223" y="138"/>
                  </a:lnTo>
                  <a:lnTo>
                    <a:pt x="254" y="130"/>
                  </a:lnTo>
                  <a:lnTo>
                    <a:pt x="281" y="125"/>
                  </a:lnTo>
                  <a:lnTo>
                    <a:pt x="309" y="117"/>
                  </a:lnTo>
                  <a:lnTo>
                    <a:pt x="336" y="109"/>
                  </a:lnTo>
                  <a:lnTo>
                    <a:pt x="365" y="100"/>
                  </a:lnTo>
                  <a:lnTo>
                    <a:pt x="394" y="92"/>
                  </a:lnTo>
                  <a:lnTo>
                    <a:pt x="421" y="82"/>
                  </a:lnTo>
                  <a:lnTo>
                    <a:pt x="450" y="71"/>
                  </a:lnTo>
                  <a:lnTo>
                    <a:pt x="476" y="59"/>
                  </a:lnTo>
                  <a:lnTo>
                    <a:pt x="503" y="46"/>
                  </a:lnTo>
                  <a:lnTo>
                    <a:pt x="530" y="33"/>
                  </a:lnTo>
                  <a:lnTo>
                    <a:pt x="540" y="25"/>
                  </a:lnTo>
                  <a:lnTo>
                    <a:pt x="549" y="19"/>
                  </a:lnTo>
                  <a:lnTo>
                    <a:pt x="559" y="13"/>
                  </a:lnTo>
                  <a:lnTo>
                    <a:pt x="569" y="10"/>
                  </a:lnTo>
                  <a:lnTo>
                    <a:pt x="576" y="6"/>
                  </a:lnTo>
                  <a:lnTo>
                    <a:pt x="584" y="2"/>
                  </a:lnTo>
                  <a:lnTo>
                    <a:pt x="592" y="2"/>
                  </a:lnTo>
                  <a:lnTo>
                    <a:pt x="599" y="0"/>
                  </a:lnTo>
                  <a:lnTo>
                    <a:pt x="59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4"/>
            <p:cNvSpPr>
              <a:spLocks/>
            </p:cNvSpPr>
            <p:nvPr/>
          </p:nvSpPr>
          <p:spPr bwMode="auto">
            <a:xfrm>
              <a:off x="4454525" y="3529012"/>
              <a:ext cx="517525" cy="184150"/>
            </a:xfrm>
            <a:custGeom>
              <a:avLst/>
              <a:gdLst/>
              <a:ahLst/>
              <a:cxnLst>
                <a:cxn ang="0">
                  <a:pos x="411" y="1"/>
                </a:cxn>
                <a:cxn ang="0">
                  <a:pos x="446" y="7"/>
                </a:cxn>
                <a:cxn ang="0">
                  <a:pos x="488" y="23"/>
                </a:cxn>
                <a:cxn ang="0">
                  <a:pos x="523" y="38"/>
                </a:cxn>
                <a:cxn ang="0">
                  <a:pos x="550" y="51"/>
                </a:cxn>
                <a:cxn ang="0">
                  <a:pos x="574" y="67"/>
                </a:cxn>
                <a:cxn ang="0">
                  <a:pos x="594" y="82"/>
                </a:cxn>
                <a:cxn ang="0">
                  <a:pos x="609" y="97"/>
                </a:cxn>
                <a:cxn ang="0">
                  <a:pos x="622" y="111"/>
                </a:cxn>
                <a:cxn ang="0">
                  <a:pos x="634" y="124"/>
                </a:cxn>
                <a:cxn ang="0">
                  <a:pos x="642" y="136"/>
                </a:cxn>
                <a:cxn ang="0">
                  <a:pos x="647" y="149"/>
                </a:cxn>
                <a:cxn ang="0">
                  <a:pos x="651" y="161"/>
                </a:cxn>
                <a:cxn ang="0">
                  <a:pos x="651" y="172"/>
                </a:cxn>
                <a:cxn ang="0">
                  <a:pos x="647" y="178"/>
                </a:cxn>
                <a:cxn ang="0">
                  <a:pos x="642" y="184"/>
                </a:cxn>
                <a:cxn ang="0">
                  <a:pos x="634" y="186"/>
                </a:cxn>
                <a:cxn ang="0">
                  <a:pos x="588" y="186"/>
                </a:cxn>
                <a:cxn ang="0">
                  <a:pos x="511" y="190"/>
                </a:cxn>
                <a:cxn ang="0">
                  <a:pos x="477" y="193"/>
                </a:cxn>
                <a:cxn ang="0">
                  <a:pos x="425" y="199"/>
                </a:cxn>
                <a:cxn ang="0">
                  <a:pos x="381" y="205"/>
                </a:cxn>
                <a:cxn ang="0">
                  <a:pos x="344" y="211"/>
                </a:cxn>
                <a:cxn ang="0">
                  <a:pos x="313" y="213"/>
                </a:cxn>
                <a:cxn ang="0">
                  <a:pos x="290" y="216"/>
                </a:cxn>
                <a:cxn ang="0">
                  <a:pos x="275" y="218"/>
                </a:cxn>
                <a:cxn ang="0">
                  <a:pos x="263" y="218"/>
                </a:cxn>
                <a:cxn ang="0">
                  <a:pos x="262" y="218"/>
                </a:cxn>
                <a:cxn ang="0">
                  <a:pos x="233" y="224"/>
                </a:cxn>
                <a:cxn ang="0">
                  <a:pos x="210" y="228"/>
                </a:cxn>
                <a:cxn ang="0">
                  <a:pos x="189" y="230"/>
                </a:cxn>
                <a:cxn ang="0">
                  <a:pos x="175" y="232"/>
                </a:cxn>
                <a:cxn ang="0">
                  <a:pos x="148" y="230"/>
                </a:cxn>
                <a:cxn ang="0">
                  <a:pos x="125" y="228"/>
                </a:cxn>
                <a:cxn ang="0">
                  <a:pos x="106" y="226"/>
                </a:cxn>
                <a:cxn ang="0">
                  <a:pos x="87" y="220"/>
                </a:cxn>
                <a:cxn ang="0">
                  <a:pos x="70" y="215"/>
                </a:cxn>
                <a:cxn ang="0">
                  <a:pos x="56" y="207"/>
                </a:cxn>
                <a:cxn ang="0">
                  <a:pos x="45" y="197"/>
                </a:cxn>
                <a:cxn ang="0">
                  <a:pos x="35" y="186"/>
                </a:cxn>
                <a:cxn ang="0">
                  <a:pos x="20" y="167"/>
                </a:cxn>
                <a:cxn ang="0">
                  <a:pos x="8" y="147"/>
                </a:cxn>
                <a:cxn ang="0">
                  <a:pos x="2" y="128"/>
                </a:cxn>
                <a:cxn ang="0">
                  <a:pos x="0" y="109"/>
                </a:cxn>
                <a:cxn ang="0">
                  <a:pos x="2" y="88"/>
                </a:cxn>
                <a:cxn ang="0">
                  <a:pos x="14" y="71"/>
                </a:cxn>
                <a:cxn ang="0">
                  <a:pos x="22" y="65"/>
                </a:cxn>
                <a:cxn ang="0">
                  <a:pos x="31" y="61"/>
                </a:cxn>
                <a:cxn ang="0">
                  <a:pos x="45" y="59"/>
                </a:cxn>
                <a:cxn ang="0">
                  <a:pos x="58" y="57"/>
                </a:cxn>
                <a:cxn ang="0">
                  <a:pos x="123" y="51"/>
                </a:cxn>
                <a:cxn ang="0">
                  <a:pos x="187" y="40"/>
                </a:cxn>
                <a:cxn ang="0">
                  <a:pos x="250" y="26"/>
                </a:cxn>
                <a:cxn ang="0">
                  <a:pos x="308" y="13"/>
                </a:cxn>
                <a:cxn ang="0">
                  <a:pos x="336" y="7"/>
                </a:cxn>
                <a:cxn ang="0">
                  <a:pos x="359" y="3"/>
                </a:cxn>
                <a:cxn ang="0">
                  <a:pos x="379" y="1"/>
                </a:cxn>
                <a:cxn ang="0">
                  <a:pos x="396" y="0"/>
                </a:cxn>
              </a:cxnLst>
              <a:rect l="0" t="0" r="r" b="b"/>
              <a:pathLst>
                <a:path w="651" h="232">
                  <a:moveTo>
                    <a:pt x="396" y="0"/>
                  </a:moveTo>
                  <a:lnTo>
                    <a:pt x="411" y="1"/>
                  </a:lnTo>
                  <a:lnTo>
                    <a:pt x="429" y="3"/>
                  </a:lnTo>
                  <a:lnTo>
                    <a:pt x="446" y="7"/>
                  </a:lnTo>
                  <a:lnTo>
                    <a:pt x="467" y="15"/>
                  </a:lnTo>
                  <a:lnTo>
                    <a:pt x="488" y="23"/>
                  </a:lnTo>
                  <a:lnTo>
                    <a:pt x="511" y="32"/>
                  </a:lnTo>
                  <a:lnTo>
                    <a:pt x="523" y="38"/>
                  </a:lnTo>
                  <a:lnTo>
                    <a:pt x="536" y="44"/>
                  </a:lnTo>
                  <a:lnTo>
                    <a:pt x="550" y="51"/>
                  </a:lnTo>
                  <a:lnTo>
                    <a:pt x="563" y="57"/>
                  </a:lnTo>
                  <a:lnTo>
                    <a:pt x="574" y="67"/>
                  </a:lnTo>
                  <a:lnTo>
                    <a:pt x="584" y="74"/>
                  </a:lnTo>
                  <a:lnTo>
                    <a:pt x="594" y="82"/>
                  </a:lnTo>
                  <a:lnTo>
                    <a:pt x="601" y="90"/>
                  </a:lnTo>
                  <a:lnTo>
                    <a:pt x="609" y="97"/>
                  </a:lnTo>
                  <a:lnTo>
                    <a:pt x="617" y="103"/>
                  </a:lnTo>
                  <a:lnTo>
                    <a:pt x="622" y="111"/>
                  </a:lnTo>
                  <a:lnTo>
                    <a:pt x="628" y="117"/>
                  </a:lnTo>
                  <a:lnTo>
                    <a:pt x="634" y="124"/>
                  </a:lnTo>
                  <a:lnTo>
                    <a:pt x="638" y="130"/>
                  </a:lnTo>
                  <a:lnTo>
                    <a:pt x="642" y="136"/>
                  </a:lnTo>
                  <a:lnTo>
                    <a:pt x="646" y="143"/>
                  </a:lnTo>
                  <a:lnTo>
                    <a:pt x="647" y="149"/>
                  </a:lnTo>
                  <a:lnTo>
                    <a:pt x="649" y="155"/>
                  </a:lnTo>
                  <a:lnTo>
                    <a:pt x="651" y="161"/>
                  </a:lnTo>
                  <a:lnTo>
                    <a:pt x="651" y="167"/>
                  </a:lnTo>
                  <a:lnTo>
                    <a:pt x="651" y="172"/>
                  </a:lnTo>
                  <a:lnTo>
                    <a:pt x="649" y="176"/>
                  </a:lnTo>
                  <a:lnTo>
                    <a:pt x="647" y="178"/>
                  </a:lnTo>
                  <a:lnTo>
                    <a:pt x="646" y="182"/>
                  </a:lnTo>
                  <a:lnTo>
                    <a:pt x="642" y="184"/>
                  </a:lnTo>
                  <a:lnTo>
                    <a:pt x="638" y="186"/>
                  </a:lnTo>
                  <a:lnTo>
                    <a:pt x="634" y="186"/>
                  </a:lnTo>
                  <a:lnTo>
                    <a:pt x="628" y="186"/>
                  </a:lnTo>
                  <a:lnTo>
                    <a:pt x="588" y="186"/>
                  </a:lnTo>
                  <a:lnTo>
                    <a:pt x="550" y="188"/>
                  </a:lnTo>
                  <a:lnTo>
                    <a:pt x="511" y="190"/>
                  </a:lnTo>
                  <a:lnTo>
                    <a:pt x="494" y="191"/>
                  </a:lnTo>
                  <a:lnTo>
                    <a:pt x="477" y="193"/>
                  </a:lnTo>
                  <a:lnTo>
                    <a:pt x="450" y="197"/>
                  </a:lnTo>
                  <a:lnTo>
                    <a:pt x="425" y="199"/>
                  </a:lnTo>
                  <a:lnTo>
                    <a:pt x="402" y="203"/>
                  </a:lnTo>
                  <a:lnTo>
                    <a:pt x="381" y="205"/>
                  </a:lnTo>
                  <a:lnTo>
                    <a:pt x="361" y="207"/>
                  </a:lnTo>
                  <a:lnTo>
                    <a:pt x="344" y="211"/>
                  </a:lnTo>
                  <a:lnTo>
                    <a:pt x="329" y="213"/>
                  </a:lnTo>
                  <a:lnTo>
                    <a:pt x="313" y="213"/>
                  </a:lnTo>
                  <a:lnTo>
                    <a:pt x="302" y="215"/>
                  </a:lnTo>
                  <a:lnTo>
                    <a:pt x="290" y="216"/>
                  </a:lnTo>
                  <a:lnTo>
                    <a:pt x="283" y="216"/>
                  </a:lnTo>
                  <a:lnTo>
                    <a:pt x="275" y="218"/>
                  </a:lnTo>
                  <a:lnTo>
                    <a:pt x="269" y="218"/>
                  </a:lnTo>
                  <a:lnTo>
                    <a:pt x="263" y="218"/>
                  </a:lnTo>
                  <a:lnTo>
                    <a:pt x="262" y="218"/>
                  </a:lnTo>
                  <a:lnTo>
                    <a:pt x="262" y="218"/>
                  </a:lnTo>
                  <a:lnTo>
                    <a:pt x="246" y="220"/>
                  </a:lnTo>
                  <a:lnTo>
                    <a:pt x="233" y="224"/>
                  </a:lnTo>
                  <a:lnTo>
                    <a:pt x="221" y="226"/>
                  </a:lnTo>
                  <a:lnTo>
                    <a:pt x="210" y="228"/>
                  </a:lnTo>
                  <a:lnTo>
                    <a:pt x="198" y="230"/>
                  </a:lnTo>
                  <a:lnTo>
                    <a:pt x="189" y="230"/>
                  </a:lnTo>
                  <a:lnTo>
                    <a:pt x="181" y="232"/>
                  </a:lnTo>
                  <a:lnTo>
                    <a:pt x="175" y="232"/>
                  </a:lnTo>
                  <a:lnTo>
                    <a:pt x="162" y="232"/>
                  </a:lnTo>
                  <a:lnTo>
                    <a:pt x="148" y="230"/>
                  </a:lnTo>
                  <a:lnTo>
                    <a:pt x="137" y="230"/>
                  </a:lnTo>
                  <a:lnTo>
                    <a:pt x="125" y="228"/>
                  </a:lnTo>
                  <a:lnTo>
                    <a:pt x="116" y="228"/>
                  </a:lnTo>
                  <a:lnTo>
                    <a:pt x="106" y="226"/>
                  </a:lnTo>
                  <a:lnTo>
                    <a:pt x="96" y="224"/>
                  </a:lnTo>
                  <a:lnTo>
                    <a:pt x="87" y="220"/>
                  </a:lnTo>
                  <a:lnTo>
                    <a:pt x="79" y="218"/>
                  </a:lnTo>
                  <a:lnTo>
                    <a:pt x="70" y="215"/>
                  </a:lnTo>
                  <a:lnTo>
                    <a:pt x="64" y="211"/>
                  </a:lnTo>
                  <a:lnTo>
                    <a:pt x="56" y="207"/>
                  </a:lnTo>
                  <a:lnTo>
                    <a:pt x="50" y="203"/>
                  </a:lnTo>
                  <a:lnTo>
                    <a:pt x="45" y="197"/>
                  </a:lnTo>
                  <a:lnTo>
                    <a:pt x="39" y="191"/>
                  </a:lnTo>
                  <a:lnTo>
                    <a:pt x="35" y="186"/>
                  </a:lnTo>
                  <a:lnTo>
                    <a:pt x="27" y="176"/>
                  </a:lnTo>
                  <a:lnTo>
                    <a:pt x="20" y="167"/>
                  </a:lnTo>
                  <a:lnTo>
                    <a:pt x="14" y="157"/>
                  </a:lnTo>
                  <a:lnTo>
                    <a:pt x="8" y="147"/>
                  </a:lnTo>
                  <a:lnTo>
                    <a:pt x="4" y="138"/>
                  </a:lnTo>
                  <a:lnTo>
                    <a:pt x="2" y="128"/>
                  </a:lnTo>
                  <a:lnTo>
                    <a:pt x="0" y="119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2" y="88"/>
                  </a:lnTo>
                  <a:lnTo>
                    <a:pt x="8" y="78"/>
                  </a:lnTo>
                  <a:lnTo>
                    <a:pt x="14" y="71"/>
                  </a:lnTo>
                  <a:lnTo>
                    <a:pt x="18" y="69"/>
                  </a:lnTo>
                  <a:lnTo>
                    <a:pt x="22" y="65"/>
                  </a:lnTo>
                  <a:lnTo>
                    <a:pt x="27" y="63"/>
                  </a:lnTo>
                  <a:lnTo>
                    <a:pt x="31" y="61"/>
                  </a:lnTo>
                  <a:lnTo>
                    <a:pt x="37" y="59"/>
                  </a:lnTo>
                  <a:lnTo>
                    <a:pt x="45" y="59"/>
                  </a:lnTo>
                  <a:lnTo>
                    <a:pt x="50" y="57"/>
                  </a:lnTo>
                  <a:lnTo>
                    <a:pt x="58" y="57"/>
                  </a:lnTo>
                  <a:lnTo>
                    <a:pt x="91" y="55"/>
                  </a:lnTo>
                  <a:lnTo>
                    <a:pt x="123" y="51"/>
                  </a:lnTo>
                  <a:lnTo>
                    <a:pt x="156" y="46"/>
                  </a:lnTo>
                  <a:lnTo>
                    <a:pt x="187" y="40"/>
                  </a:lnTo>
                  <a:lnTo>
                    <a:pt x="219" y="34"/>
                  </a:lnTo>
                  <a:lnTo>
                    <a:pt x="250" y="26"/>
                  </a:lnTo>
                  <a:lnTo>
                    <a:pt x="279" y="21"/>
                  </a:lnTo>
                  <a:lnTo>
                    <a:pt x="308" y="13"/>
                  </a:lnTo>
                  <a:lnTo>
                    <a:pt x="323" y="11"/>
                  </a:lnTo>
                  <a:lnTo>
                    <a:pt x="336" y="7"/>
                  </a:lnTo>
                  <a:lnTo>
                    <a:pt x="348" y="5"/>
                  </a:lnTo>
                  <a:lnTo>
                    <a:pt x="359" y="3"/>
                  </a:lnTo>
                  <a:lnTo>
                    <a:pt x="371" y="1"/>
                  </a:lnTo>
                  <a:lnTo>
                    <a:pt x="379" y="1"/>
                  </a:lnTo>
                  <a:lnTo>
                    <a:pt x="388" y="0"/>
                  </a:lnTo>
                  <a:lnTo>
                    <a:pt x="396" y="0"/>
                  </a:lnTo>
                  <a:lnTo>
                    <a:pt x="39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48200" y="914400"/>
            <a:ext cx="762000" cy="1524000"/>
            <a:chOff x="7848600" y="1905000"/>
            <a:chExt cx="947737" cy="2319338"/>
          </a:xfrm>
        </p:grpSpPr>
        <p:sp>
          <p:nvSpPr>
            <p:cNvPr id="21" name="Freeform 35"/>
            <p:cNvSpPr>
              <a:spLocks/>
            </p:cNvSpPr>
            <p:nvPr/>
          </p:nvSpPr>
          <p:spPr bwMode="auto">
            <a:xfrm>
              <a:off x="7924800" y="1905000"/>
              <a:ext cx="871537" cy="2319338"/>
            </a:xfrm>
            <a:custGeom>
              <a:avLst/>
              <a:gdLst/>
              <a:ahLst/>
              <a:cxnLst>
                <a:cxn ang="0">
                  <a:pos x="754" y="9"/>
                </a:cxn>
                <a:cxn ang="0">
                  <a:pos x="843" y="50"/>
                </a:cxn>
                <a:cxn ang="0">
                  <a:pos x="948" y="122"/>
                </a:cxn>
                <a:cxn ang="0">
                  <a:pos x="1029" y="186"/>
                </a:cxn>
                <a:cxn ang="0">
                  <a:pos x="1073" y="228"/>
                </a:cxn>
                <a:cxn ang="0">
                  <a:pos x="1096" y="270"/>
                </a:cxn>
                <a:cxn ang="0">
                  <a:pos x="1098" y="313"/>
                </a:cxn>
                <a:cxn ang="0">
                  <a:pos x="1085" y="380"/>
                </a:cxn>
                <a:cxn ang="0">
                  <a:pos x="1060" y="480"/>
                </a:cxn>
                <a:cxn ang="0">
                  <a:pos x="1016" y="645"/>
                </a:cxn>
                <a:cxn ang="0">
                  <a:pos x="952" y="952"/>
                </a:cxn>
                <a:cxn ang="0">
                  <a:pos x="895" y="1318"/>
                </a:cxn>
                <a:cxn ang="0">
                  <a:pos x="843" y="1662"/>
                </a:cxn>
                <a:cxn ang="0">
                  <a:pos x="801" y="1942"/>
                </a:cxn>
                <a:cxn ang="0">
                  <a:pos x="768" y="2159"/>
                </a:cxn>
                <a:cxn ang="0">
                  <a:pos x="745" y="2311"/>
                </a:cxn>
                <a:cxn ang="0">
                  <a:pos x="731" y="2401"/>
                </a:cxn>
                <a:cxn ang="0">
                  <a:pos x="722" y="2457"/>
                </a:cxn>
                <a:cxn ang="0">
                  <a:pos x="697" y="2593"/>
                </a:cxn>
                <a:cxn ang="0">
                  <a:pos x="670" y="2708"/>
                </a:cxn>
                <a:cxn ang="0">
                  <a:pos x="641" y="2797"/>
                </a:cxn>
                <a:cxn ang="0">
                  <a:pos x="609" y="2862"/>
                </a:cxn>
                <a:cxn ang="0">
                  <a:pos x="576" y="2904"/>
                </a:cxn>
                <a:cxn ang="0">
                  <a:pos x="541" y="2921"/>
                </a:cxn>
                <a:cxn ang="0">
                  <a:pos x="503" y="2916"/>
                </a:cxn>
                <a:cxn ang="0">
                  <a:pos x="466" y="2892"/>
                </a:cxn>
                <a:cxn ang="0">
                  <a:pos x="436" y="2852"/>
                </a:cxn>
                <a:cxn ang="0">
                  <a:pos x="399" y="2762"/>
                </a:cxn>
                <a:cxn ang="0">
                  <a:pos x="384" y="2651"/>
                </a:cxn>
                <a:cxn ang="0">
                  <a:pos x="388" y="2610"/>
                </a:cxn>
                <a:cxn ang="0">
                  <a:pos x="397" y="2551"/>
                </a:cxn>
                <a:cxn ang="0">
                  <a:pos x="415" y="2464"/>
                </a:cxn>
                <a:cxn ang="0">
                  <a:pos x="436" y="2345"/>
                </a:cxn>
                <a:cxn ang="0">
                  <a:pos x="459" y="2201"/>
                </a:cxn>
                <a:cxn ang="0">
                  <a:pos x="480" y="2038"/>
                </a:cxn>
                <a:cxn ang="0">
                  <a:pos x="503" y="1854"/>
                </a:cxn>
                <a:cxn ang="0">
                  <a:pos x="526" y="1650"/>
                </a:cxn>
                <a:cxn ang="0">
                  <a:pos x="551" y="1424"/>
                </a:cxn>
                <a:cxn ang="0">
                  <a:pos x="578" y="1157"/>
                </a:cxn>
                <a:cxn ang="0">
                  <a:pos x="605" y="871"/>
                </a:cxn>
                <a:cxn ang="0">
                  <a:pos x="618" y="614"/>
                </a:cxn>
                <a:cxn ang="0">
                  <a:pos x="622" y="418"/>
                </a:cxn>
                <a:cxn ang="0">
                  <a:pos x="607" y="364"/>
                </a:cxn>
                <a:cxn ang="0">
                  <a:pos x="570" y="332"/>
                </a:cxn>
                <a:cxn ang="0">
                  <a:pos x="513" y="322"/>
                </a:cxn>
                <a:cxn ang="0">
                  <a:pos x="465" y="328"/>
                </a:cxn>
                <a:cxn ang="0">
                  <a:pos x="380" y="339"/>
                </a:cxn>
                <a:cxn ang="0">
                  <a:pos x="299" y="347"/>
                </a:cxn>
                <a:cxn ang="0">
                  <a:pos x="244" y="353"/>
                </a:cxn>
                <a:cxn ang="0">
                  <a:pos x="190" y="353"/>
                </a:cxn>
                <a:cxn ang="0">
                  <a:pos x="86" y="332"/>
                </a:cxn>
                <a:cxn ang="0">
                  <a:pos x="21" y="289"/>
                </a:cxn>
                <a:cxn ang="0">
                  <a:pos x="0" y="243"/>
                </a:cxn>
                <a:cxn ang="0">
                  <a:pos x="19" y="205"/>
                </a:cxn>
                <a:cxn ang="0">
                  <a:pos x="44" y="195"/>
                </a:cxn>
                <a:cxn ang="0">
                  <a:pos x="123" y="184"/>
                </a:cxn>
                <a:cxn ang="0">
                  <a:pos x="263" y="151"/>
                </a:cxn>
                <a:cxn ang="0">
                  <a:pos x="449" y="96"/>
                </a:cxn>
                <a:cxn ang="0">
                  <a:pos x="603" y="40"/>
                </a:cxn>
                <a:cxn ang="0">
                  <a:pos x="645" y="17"/>
                </a:cxn>
                <a:cxn ang="0">
                  <a:pos x="693" y="0"/>
                </a:cxn>
              </a:cxnLst>
              <a:rect l="0" t="0" r="r" b="b"/>
              <a:pathLst>
                <a:path w="1100" h="2921">
                  <a:moveTo>
                    <a:pt x="693" y="0"/>
                  </a:moveTo>
                  <a:lnTo>
                    <a:pt x="706" y="0"/>
                  </a:lnTo>
                  <a:lnTo>
                    <a:pt x="722" y="2"/>
                  </a:lnTo>
                  <a:lnTo>
                    <a:pt x="737" y="5"/>
                  </a:lnTo>
                  <a:lnTo>
                    <a:pt x="754" y="9"/>
                  </a:lnTo>
                  <a:lnTo>
                    <a:pt x="770" y="15"/>
                  </a:lnTo>
                  <a:lnTo>
                    <a:pt x="787" y="21"/>
                  </a:lnTo>
                  <a:lnTo>
                    <a:pt x="806" y="28"/>
                  </a:lnTo>
                  <a:lnTo>
                    <a:pt x="824" y="38"/>
                  </a:lnTo>
                  <a:lnTo>
                    <a:pt x="843" y="50"/>
                  </a:lnTo>
                  <a:lnTo>
                    <a:pt x="864" y="61"/>
                  </a:lnTo>
                  <a:lnTo>
                    <a:pt x="883" y="74"/>
                  </a:lnTo>
                  <a:lnTo>
                    <a:pt x="904" y="88"/>
                  </a:lnTo>
                  <a:lnTo>
                    <a:pt x="925" y="105"/>
                  </a:lnTo>
                  <a:lnTo>
                    <a:pt x="948" y="122"/>
                  </a:lnTo>
                  <a:lnTo>
                    <a:pt x="971" y="140"/>
                  </a:lnTo>
                  <a:lnTo>
                    <a:pt x="994" y="161"/>
                  </a:lnTo>
                  <a:lnTo>
                    <a:pt x="1008" y="169"/>
                  </a:lnTo>
                  <a:lnTo>
                    <a:pt x="1019" y="178"/>
                  </a:lnTo>
                  <a:lnTo>
                    <a:pt x="1029" y="186"/>
                  </a:lnTo>
                  <a:lnTo>
                    <a:pt x="1040" y="193"/>
                  </a:lnTo>
                  <a:lnTo>
                    <a:pt x="1050" y="203"/>
                  </a:lnTo>
                  <a:lnTo>
                    <a:pt x="1058" y="211"/>
                  </a:lnTo>
                  <a:lnTo>
                    <a:pt x="1065" y="220"/>
                  </a:lnTo>
                  <a:lnTo>
                    <a:pt x="1073" y="228"/>
                  </a:lnTo>
                  <a:lnTo>
                    <a:pt x="1079" y="236"/>
                  </a:lnTo>
                  <a:lnTo>
                    <a:pt x="1085" y="245"/>
                  </a:lnTo>
                  <a:lnTo>
                    <a:pt x="1088" y="253"/>
                  </a:lnTo>
                  <a:lnTo>
                    <a:pt x="1092" y="261"/>
                  </a:lnTo>
                  <a:lnTo>
                    <a:pt x="1096" y="270"/>
                  </a:lnTo>
                  <a:lnTo>
                    <a:pt x="1098" y="278"/>
                  </a:lnTo>
                  <a:lnTo>
                    <a:pt x="1098" y="288"/>
                  </a:lnTo>
                  <a:lnTo>
                    <a:pt x="1100" y="295"/>
                  </a:lnTo>
                  <a:lnTo>
                    <a:pt x="1098" y="303"/>
                  </a:lnTo>
                  <a:lnTo>
                    <a:pt x="1098" y="313"/>
                  </a:lnTo>
                  <a:lnTo>
                    <a:pt x="1096" y="324"/>
                  </a:lnTo>
                  <a:lnTo>
                    <a:pt x="1094" y="336"/>
                  </a:lnTo>
                  <a:lnTo>
                    <a:pt x="1092" y="349"/>
                  </a:lnTo>
                  <a:lnTo>
                    <a:pt x="1088" y="362"/>
                  </a:lnTo>
                  <a:lnTo>
                    <a:pt x="1085" y="380"/>
                  </a:lnTo>
                  <a:lnTo>
                    <a:pt x="1081" y="397"/>
                  </a:lnTo>
                  <a:lnTo>
                    <a:pt x="1077" y="416"/>
                  </a:lnTo>
                  <a:lnTo>
                    <a:pt x="1071" y="435"/>
                  </a:lnTo>
                  <a:lnTo>
                    <a:pt x="1065" y="456"/>
                  </a:lnTo>
                  <a:lnTo>
                    <a:pt x="1060" y="480"/>
                  </a:lnTo>
                  <a:lnTo>
                    <a:pt x="1052" y="504"/>
                  </a:lnTo>
                  <a:lnTo>
                    <a:pt x="1046" y="529"/>
                  </a:lnTo>
                  <a:lnTo>
                    <a:pt x="1039" y="556"/>
                  </a:lnTo>
                  <a:lnTo>
                    <a:pt x="1029" y="585"/>
                  </a:lnTo>
                  <a:lnTo>
                    <a:pt x="1016" y="645"/>
                  </a:lnTo>
                  <a:lnTo>
                    <a:pt x="1000" y="706"/>
                  </a:lnTo>
                  <a:lnTo>
                    <a:pt x="989" y="767"/>
                  </a:lnTo>
                  <a:lnTo>
                    <a:pt x="975" y="829"/>
                  </a:lnTo>
                  <a:lnTo>
                    <a:pt x="964" y="890"/>
                  </a:lnTo>
                  <a:lnTo>
                    <a:pt x="952" y="952"/>
                  </a:lnTo>
                  <a:lnTo>
                    <a:pt x="941" y="1017"/>
                  </a:lnTo>
                  <a:lnTo>
                    <a:pt x="931" y="1080"/>
                  </a:lnTo>
                  <a:lnTo>
                    <a:pt x="918" y="1163"/>
                  </a:lnTo>
                  <a:lnTo>
                    <a:pt x="906" y="1242"/>
                  </a:lnTo>
                  <a:lnTo>
                    <a:pt x="895" y="1318"/>
                  </a:lnTo>
                  <a:lnTo>
                    <a:pt x="885" y="1391"/>
                  </a:lnTo>
                  <a:lnTo>
                    <a:pt x="873" y="1462"/>
                  </a:lnTo>
                  <a:lnTo>
                    <a:pt x="864" y="1531"/>
                  </a:lnTo>
                  <a:lnTo>
                    <a:pt x="852" y="1597"/>
                  </a:lnTo>
                  <a:lnTo>
                    <a:pt x="843" y="1662"/>
                  </a:lnTo>
                  <a:lnTo>
                    <a:pt x="835" y="1723"/>
                  </a:lnTo>
                  <a:lnTo>
                    <a:pt x="825" y="1781"/>
                  </a:lnTo>
                  <a:lnTo>
                    <a:pt x="816" y="1837"/>
                  </a:lnTo>
                  <a:lnTo>
                    <a:pt x="808" y="1890"/>
                  </a:lnTo>
                  <a:lnTo>
                    <a:pt x="801" y="1942"/>
                  </a:lnTo>
                  <a:lnTo>
                    <a:pt x="793" y="1990"/>
                  </a:lnTo>
                  <a:lnTo>
                    <a:pt x="787" y="2036"/>
                  </a:lnTo>
                  <a:lnTo>
                    <a:pt x="779" y="2079"/>
                  </a:lnTo>
                  <a:lnTo>
                    <a:pt x="774" y="2121"/>
                  </a:lnTo>
                  <a:lnTo>
                    <a:pt x="768" y="2159"/>
                  </a:lnTo>
                  <a:lnTo>
                    <a:pt x="762" y="2194"/>
                  </a:lnTo>
                  <a:lnTo>
                    <a:pt x="756" y="2226"/>
                  </a:lnTo>
                  <a:lnTo>
                    <a:pt x="753" y="2257"/>
                  </a:lnTo>
                  <a:lnTo>
                    <a:pt x="749" y="2286"/>
                  </a:lnTo>
                  <a:lnTo>
                    <a:pt x="745" y="2311"/>
                  </a:lnTo>
                  <a:lnTo>
                    <a:pt x="741" y="2334"/>
                  </a:lnTo>
                  <a:lnTo>
                    <a:pt x="737" y="2355"/>
                  </a:lnTo>
                  <a:lnTo>
                    <a:pt x="735" y="2372"/>
                  </a:lnTo>
                  <a:lnTo>
                    <a:pt x="733" y="2388"/>
                  </a:lnTo>
                  <a:lnTo>
                    <a:pt x="731" y="2401"/>
                  </a:lnTo>
                  <a:lnTo>
                    <a:pt x="729" y="2411"/>
                  </a:lnTo>
                  <a:lnTo>
                    <a:pt x="728" y="2418"/>
                  </a:lnTo>
                  <a:lnTo>
                    <a:pt x="728" y="2424"/>
                  </a:lnTo>
                  <a:lnTo>
                    <a:pt x="728" y="2426"/>
                  </a:lnTo>
                  <a:lnTo>
                    <a:pt x="722" y="2457"/>
                  </a:lnTo>
                  <a:lnTo>
                    <a:pt x="718" y="2486"/>
                  </a:lnTo>
                  <a:lnTo>
                    <a:pt x="712" y="2514"/>
                  </a:lnTo>
                  <a:lnTo>
                    <a:pt x="706" y="2541"/>
                  </a:lnTo>
                  <a:lnTo>
                    <a:pt x="703" y="2568"/>
                  </a:lnTo>
                  <a:lnTo>
                    <a:pt x="697" y="2593"/>
                  </a:lnTo>
                  <a:lnTo>
                    <a:pt x="691" y="2618"/>
                  </a:lnTo>
                  <a:lnTo>
                    <a:pt x="685" y="2643"/>
                  </a:lnTo>
                  <a:lnTo>
                    <a:pt x="682" y="2664"/>
                  </a:lnTo>
                  <a:lnTo>
                    <a:pt x="676" y="2687"/>
                  </a:lnTo>
                  <a:lnTo>
                    <a:pt x="670" y="2708"/>
                  </a:lnTo>
                  <a:lnTo>
                    <a:pt x="664" y="2727"/>
                  </a:lnTo>
                  <a:lnTo>
                    <a:pt x="658" y="2747"/>
                  </a:lnTo>
                  <a:lnTo>
                    <a:pt x="653" y="2764"/>
                  </a:lnTo>
                  <a:lnTo>
                    <a:pt x="647" y="2781"/>
                  </a:lnTo>
                  <a:lnTo>
                    <a:pt x="641" y="2797"/>
                  </a:lnTo>
                  <a:lnTo>
                    <a:pt x="634" y="2812"/>
                  </a:lnTo>
                  <a:lnTo>
                    <a:pt x="628" y="2825"/>
                  </a:lnTo>
                  <a:lnTo>
                    <a:pt x="622" y="2839"/>
                  </a:lnTo>
                  <a:lnTo>
                    <a:pt x="616" y="2852"/>
                  </a:lnTo>
                  <a:lnTo>
                    <a:pt x="609" y="2862"/>
                  </a:lnTo>
                  <a:lnTo>
                    <a:pt x="603" y="2873"/>
                  </a:lnTo>
                  <a:lnTo>
                    <a:pt x="597" y="2883"/>
                  </a:lnTo>
                  <a:lnTo>
                    <a:pt x="589" y="2891"/>
                  </a:lnTo>
                  <a:lnTo>
                    <a:pt x="584" y="2898"/>
                  </a:lnTo>
                  <a:lnTo>
                    <a:pt x="576" y="2904"/>
                  </a:lnTo>
                  <a:lnTo>
                    <a:pt x="570" y="2910"/>
                  </a:lnTo>
                  <a:lnTo>
                    <a:pt x="562" y="2914"/>
                  </a:lnTo>
                  <a:lnTo>
                    <a:pt x="557" y="2917"/>
                  </a:lnTo>
                  <a:lnTo>
                    <a:pt x="549" y="2919"/>
                  </a:lnTo>
                  <a:lnTo>
                    <a:pt x="541" y="2921"/>
                  </a:lnTo>
                  <a:lnTo>
                    <a:pt x="536" y="2921"/>
                  </a:lnTo>
                  <a:lnTo>
                    <a:pt x="526" y="2921"/>
                  </a:lnTo>
                  <a:lnTo>
                    <a:pt x="518" y="2919"/>
                  </a:lnTo>
                  <a:lnTo>
                    <a:pt x="511" y="2919"/>
                  </a:lnTo>
                  <a:lnTo>
                    <a:pt x="503" y="2916"/>
                  </a:lnTo>
                  <a:lnTo>
                    <a:pt x="495" y="2912"/>
                  </a:lnTo>
                  <a:lnTo>
                    <a:pt x="488" y="2908"/>
                  </a:lnTo>
                  <a:lnTo>
                    <a:pt x="480" y="2904"/>
                  </a:lnTo>
                  <a:lnTo>
                    <a:pt x="474" y="2898"/>
                  </a:lnTo>
                  <a:lnTo>
                    <a:pt x="466" y="2892"/>
                  </a:lnTo>
                  <a:lnTo>
                    <a:pt x="461" y="2885"/>
                  </a:lnTo>
                  <a:lnTo>
                    <a:pt x="453" y="2879"/>
                  </a:lnTo>
                  <a:lnTo>
                    <a:pt x="447" y="2869"/>
                  </a:lnTo>
                  <a:lnTo>
                    <a:pt x="442" y="2862"/>
                  </a:lnTo>
                  <a:lnTo>
                    <a:pt x="436" y="2852"/>
                  </a:lnTo>
                  <a:lnTo>
                    <a:pt x="430" y="2843"/>
                  </a:lnTo>
                  <a:lnTo>
                    <a:pt x="424" y="2831"/>
                  </a:lnTo>
                  <a:lnTo>
                    <a:pt x="415" y="2808"/>
                  </a:lnTo>
                  <a:lnTo>
                    <a:pt x="407" y="2785"/>
                  </a:lnTo>
                  <a:lnTo>
                    <a:pt x="399" y="2762"/>
                  </a:lnTo>
                  <a:lnTo>
                    <a:pt x="394" y="2739"/>
                  </a:lnTo>
                  <a:lnTo>
                    <a:pt x="390" y="2716"/>
                  </a:lnTo>
                  <a:lnTo>
                    <a:pt x="386" y="2695"/>
                  </a:lnTo>
                  <a:lnTo>
                    <a:pt x="384" y="2674"/>
                  </a:lnTo>
                  <a:lnTo>
                    <a:pt x="384" y="2651"/>
                  </a:lnTo>
                  <a:lnTo>
                    <a:pt x="384" y="2645"/>
                  </a:lnTo>
                  <a:lnTo>
                    <a:pt x="384" y="2637"/>
                  </a:lnTo>
                  <a:lnTo>
                    <a:pt x="386" y="2629"/>
                  </a:lnTo>
                  <a:lnTo>
                    <a:pt x="386" y="2620"/>
                  </a:lnTo>
                  <a:lnTo>
                    <a:pt x="388" y="2610"/>
                  </a:lnTo>
                  <a:lnTo>
                    <a:pt x="390" y="2601"/>
                  </a:lnTo>
                  <a:lnTo>
                    <a:pt x="392" y="2589"/>
                  </a:lnTo>
                  <a:lnTo>
                    <a:pt x="394" y="2578"/>
                  </a:lnTo>
                  <a:lnTo>
                    <a:pt x="395" y="2564"/>
                  </a:lnTo>
                  <a:lnTo>
                    <a:pt x="397" y="2551"/>
                  </a:lnTo>
                  <a:lnTo>
                    <a:pt x="401" y="2535"/>
                  </a:lnTo>
                  <a:lnTo>
                    <a:pt x="403" y="2518"/>
                  </a:lnTo>
                  <a:lnTo>
                    <a:pt x="407" y="2503"/>
                  </a:lnTo>
                  <a:lnTo>
                    <a:pt x="411" y="2484"/>
                  </a:lnTo>
                  <a:lnTo>
                    <a:pt x="415" y="2464"/>
                  </a:lnTo>
                  <a:lnTo>
                    <a:pt x="419" y="2445"/>
                  </a:lnTo>
                  <a:lnTo>
                    <a:pt x="424" y="2422"/>
                  </a:lnTo>
                  <a:lnTo>
                    <a:pt x="428" y="2397"/>
                  </a:lnTo>
                  <a:lnTo>
                    <a:pt x="432" y="2370"/>
                  </a:lnTo>
                  <a:lnTo>
                    <a:pt x="436" y="2345"/>
                  </a:lnTo>
                  <a:lnTo>
                    <a:pt x="442" y="2319"/>
                  </a:lnTo>
                  <a:lnTo>
                    <a:pt x="445" y="2290"/>
                  </a:lnTo>
                  <a:lnTo>
                    <a:pt x="449" y="2261"/>
                  </a:lnTo>
                  <a:lnTo>
                    <a:pt x="453" y="2232"/>
                  </a:lnTo>
                  <a:lnTo>
                    <a:pt x="459" y="2201"/>
                  </a:lnTo>
                  <a:lnTo>
                    <a:pt x="463" y="2171"/>
                  </a:lnTo>
                  <a:lnTo>
                    <a:pt x="466" y="2138"/>
                  </a:lnTo>
                  <a:lnTo>
                    <a:pt x="472" y="2105"/>
                  </a:lnTo>
                  <a:lnTo>
                    <a:pt x="476" y="2073"/>
                  </a:lnTo>
                  <a:lnTo>
                    <a:pt x="480" y="2038"/>
                  </a:lnTo>
                  <a:lnTo>
                    <a:pt x="486" y="2002"/>
                  </a:lnTo>
                  <a:lnTo>
                    <a:pt x="490" y="1967"/>
                  </a:lnTo>
                  <a:lnTo>
                    <a:pt x="493" y="1931"/>
                  </a:lnTo>
                  <a:lnTo>
                    <a:pt x="499" y="1892"/>
                  </a:lnTo>
                  <a:lnTo>
                    <a:pt x="503" y="1854"/>
                  </a:lnTo>
                  <a:lnTo>
                    <a:pt x="509" y="1816"/>
                  </a:lnTo>
                  <a:lnTo>
                    <a:pt x="513" y="1775"/>
                  </a:lnTo>
                  <a:lnTo>
                    <a:pt x="516" y="1733"/>
                  </a:lnTo>
                  <a:lnTo>
                    <a:pt x="522" y="1693"/>
                  </a:lnTo>
                  <a:lnTo>
                    <a:pt x="526" y="1650"/>
                  </a:lnTo>
                  <a:lnTo>
                    <a:pt x="532" y="1606"/>
                  </a:lnTo>
                  <a:lnTo>
                    <a:pt x="536" y="1562"/>
                  </a:lnTo>
                  <a:lnTo>
                    <a:pt x="541" y="1518"/>
                  </a:lnTo>
                  <a:lnTo>
                    <a:pt x="545" y="1472"/>
                  </a:lnTo>
                  <a:lnTo>
                    <a:pt x="551" y="1424"/>
                  </a:lnTo>
                  <a:lnTo>
                    <a:pt x="555" y="1378"/>
                  </a:lnTo>
                  <a:lnTo>
                    <a:pt x="561" y="1330"/>
                  </a:lnTo>
                  <a:lnTo>
                    <a:pt x="564" y="1280"/>
                  </a:lnTo>
                  <a:lnTo>
                    <a:pt x="572" y="1219"/>
                  </a:lnTo>
                  <a:lnTo>
                    <a:pt x="578" y="1157"/>
                  </a:lnTo>
                  <a:lnTo>
                    <a:pt x="586" y="1098"/>
                  </a:lnTo>
                  <a:lnTo>
                    <a:pt x="591" y="1038"/>
                  </a:lnTo>
                  <a:lnTo>
                    <a:pt x="595" y="981"/>
                  </a:lnTo>
                  <a:lnTo>
                    <a:pt x="601" y="925"/>
                  </a:lnTo>
                  <a:lnTo>
                    <a:pt x="605" y="871"/>
                  </a:lnTo>
                  <a:lnTo>
                    <a:pt x="609" y="817"/>
                  </a:lnTo>
                  <a:lnTo>
                    <a:pt x="612" y="764"/>
                  </a:lnTo>
                  <a:lnTo>
                    <a:pt x="614" y="714"/>
                  </a:lnTo>
                  <a:lnTo>
                    <a:pt x="616" y="664"/>
                  </a:lnTo>
                  <a:lnTo>
                    <a:pt x="618" y="614"/>
                  </a:lnTo>
                  <a:lnTo>
                    <a:pt x="620" y="566"/>
                  </a:lnTo>
                  <a:lnTo>
                    <a:pt x="622" y="520"/>
                  </a:lnTo>
                  <a:lnTo>
                    <a:pt x="622" y="474"/>
                  </a:lnTo>
                  <a:lnTo>
                    <a:pt x="622" y="432"/>
                  </a:lnTo>
                  <a:lnTo>
                    <a:pt x="622" y="418"/>
                  </a:lnTo>
                  <a:lnTo>
                    <a:pt x="620" y="405"/>
                  </a:lnTo>
                  <a:lnTo>
                    <a:pt x="618" y="395"/>
                  </a:lnTo>
                  <a:lnTo>
                    <a:pt x="616" y="384"/>
                  </a:lnTo>
                  <a:lnTo>
                    <a:pt x="612" y="374"/>
                  </a:lnTo>
                  <a:lnTo>
                    <a:pt x="607" y="364"/>
                  </a:lnTo>
                  <a:lnTo>
                    <a:pt x="603" y="357"/>
                  </a:lnTo>
                  <a:lnTo>
                    <a:pt x="595" y="349"/>
                  </a:lnTo>
                  <a:lnTo>
                    <a:pt x="587" y="343"/>
                  </a:lnTo>
                  <a:lnTo>
                    <a:pt x="580" y="337"/>
                  </a:lnTo>
                  <a:lnTo>
                    <a:pt x="570" y="332"/>
                  </a:lnTo>
                  <a:lnTo>
                    <a:pt x="561" y="328"/>
                  </a:lnTo>
                  <a:lnTo>
                    <a:pt x="551" y="326"/>
                  </a:lnTo>
                  <a:lnTo>
                    <a:pt x="539" y="322"/>
                  </a:lnTo>
                  <a:lnTo>
                    <a:pt x="526" y="322"/>
                  </a:lnTo>
                  <a:lnTo>
                    <a:pt x="513" y="322"/>
                  </a:lnTo>
                  <a:lnTo>
                    <a:pt x="505" y="322"/>
                  </a:lnTo>
                  <a:lnTo>
                    <a:pt x="497" y="322"/>
                  </a:lnTo>
                  <a:lnTo>
                    <a:pt x="488" y="324"/>
                  </a:lnTo>
                  <a:lnTo>
                    <a:pt x="476" y="326"/>
                  </a:lnTo>
                  <a:lnTo>
                    <a:pt x="465" y="328"/>
                  </a:lnTo>
                  <a:lnTo>
                    <a:pt x="451" y="330"/>
                  </a:lnTo>
                  <a:lnTo>
                    <a:pt x="436" y="332"/>
                  </a:lnTo>
                  <a:lnTo>
                    <a:pt x="419" y="334"/>
                  </a:lnTo>
                  <a:lnTo>
                    <a:pt x="399" y="336"/>
                  </a:lnTo>
                  <a:lnTo>
                    <a:pt x="380" y="339"/>
                  </a:lnTo>
                  <a:lnTo>
                    <a:pt x="361" y="341"/>
                  </a:lnTo>
                  <a:lnTo>
                    <a:pt x="346" y="343"/>
                  </a:lnTo>
                  <a:lnTo>
                    <a:pt x="328" y="345"/>
                  </a:lnTo>
                  <a:lnTo>
                    <a:pt x="313" y="345"/>
                  </a:lnTo>
                  <a:lnTo>
                    <a:pt x="299" y="347"/>
                  </a:lnTo>
                  <a:lnTo>
                    <a:pt x="286" y="349"/>
                  </a:lnTo>
                  <a:lnTo>
                    <a:pt x="275" y="349"/>
                  </a:lnTo>
                  <a:lnTo>
                    <a:pt x="263" y="351"/>
                  </a:lnTo>
                  <a:lnTo>
                    <a:pt x="253" y="351"/>
                  </a:lnTo>
                  <a:lnTo>
                    <a:pt x="244" y="353"/>
                  </a:lnTo>
                  <a:lnTo>
                    <a:pt x="236" y="353"/>
                  </a:lnTo>
                  <a:lnTo>
                    <a:pt x="228" y="353"/>
                  </a:lnTo>
                  <a:lnTo>
                    <a:pt x="221" y="353"/>
                  </a:lnTo>
                  <a:lnTo>
                    <a:pt x="215" y="353"/>
                  </a:lnTo>
                  <a:lnTo>
                    <a:pt x="190" y="353"/>
                  </a:lnTo>
                  <a:lnTo>
                    <a:pt x="167" y="351"/>
                  </a:lnTo>
                  <a:lnTo>
                    <a:pt x="144" y="347"/>
                  </a:lnTo>
                  <a:lnTo>
                    <a:pt x="123" y="343"/>
                  </a:lnTo>
                  <a:lnTo>
                    <a:pt x="104" y="337"/>
                  </a:lnTo>
                  <a:lnTo>
                    <a:pt x="86" y="332"/>
                  </a:lnTo>
                  <a:lnTo>
                    <a:pt x="69" y="324"/>
                  </a:lnTo>
                  <a:lnTo>
                    <a:pt x="54" y="314"/>
                  </a:lnTo>
                  <a:lnTo>
                    <a:pt x="40" y="307"/>
                  </a:lnTo>
                  <a:lnTo>
                    <a:pt x="31" y="299"/>
                  </a:lnTo>
                  <a:lnTo>
                    <a:pt x="21" y="289"/>
                  </a:lnTo>
                  <a:lnTo>
                    <a:pt x="13" y="282"/>
                  </a:lnTo>
                  <a:lnTo>
                    <a:pt x="8" y="272"/>
                  </a:lnTo>
                  <a:lnTo>
                    <a:pt x="4" y="263"/>
                  </a:lnTo>
                  <a:lnTo>
                    <a:pt x="2" y="253"/>
                  </a:lnTo>
                  <a:lnTo>
                    <a:pt x="0" y="243"/>
                  </a:lnTo>
                  <a:lnTo>
                    <a:pt x="2" y="232"/>
                  </a:lnTo>
                  <a:lnTo>
                    <a:pt x="4" y="222"/>
                  </a:lnTo>
                  <a:lnTo>
                    <a:pt x="8" y="215"/>
                  </a:lnTo>
                  <a:lnTo>
                    <a:pt x="15" y="209"/>
                  </a:lnTo>
                  <a:lnTo>
                    <a:pt x="19" y="205"/>
                  </a:lnTo>
                  <a:lnTo>
                    <a:pt x="23" y="203"/>
                  </a:lnTo>
                  <a:lnTo>
                    <a:pt x="27" y="201"/>
                  </a:lnTo>
                  <a:lnTo>
                    <a:pt x="33" y="199"/>
                  </a:lnTo>
                  <a:lnTo>
                    <a:pt x="38" y="197"/>
                  </a:lnTo>
                  <a:lnTo>
                    <a:pt x="44" y="195"/>
                  </a:lnTo>
                  <a:lnTo>
                    <a:pt x="52" y="193"/>
                  </a:lnTo>
                  <a:lnTo>
                    <a:pt x="60" y="193"/>
                  </a:lnTo>
                  <a:lnTo>
                    <a:pt x="79" y="192"/>
                  </a:lnTo>
                  <a:lnTo>
                    <a:pt x="100" y="188"/>
                  </a:lnTo>
                  <a:lnTo>
                    <a:pt x="123" y="184"/>
                  </a:lnTo>
                  <a:lnTo>
                    <a:pt x="148" y="180"/>
                  </a:lnTo>
                  <a:lnTo>
                    <a:pt x="173" y="174"/>
                  </a:lnTo>
                  <a:lnTo>
                    <a:pt x="202" y="167"/>
                  </a:lnTo>
                  <a:lnTo>
                    <a:pt x="232" y="159"/>
                  </a:lnTo>
                  <a:lnTo>
                    <a:pt x="263" y="151"/>
                  </a:lnTo>
                  <a:lnTo>
                    <a:pt x="298" y="142"/>
                  </a:lnTo>
                  <a:lnTo>
                    <a:pt x="332" y="132"/>
                  </a:lnTo>
                  <a:lnTo>
                    <a:pt x="371" y="121"/>
                  </a:lnTo>
                  <a:lnTo>
                    <a:pt x="409" y="107"/>
                  </a:lnTo>
                  <a:lnTo>
                    <a:pt x="449" y="96"/>
                  </a:lnTo>
                  <a:lnTo>
                    <a:pt x="491" y="82"/>
                  </a:lnTo>
                  <a:lnTo>
                    <a:pt x="536" y="67"/>
                  </a:lnTo>
                  <a:lnTo>
                    <a:pt x="582" y="51"/>
                  </a:lnTo>
                  <a:lnTo>
                    <a:pt x="593" y="46"/>
                  </a:lnTo>
                  <a:lnTo>
                    <a:pt x="603" y="40"/>
                  </a:lnTo>
                  <a:lnTo>
                    <a:pt x="612" y="34"/>
                  </a:lnTo>
                  <a:lnTo>
                    <a:pt x="622" y="28"/>
                  </a:lnTo>
                  <a:lnTo>
                    <a:pt x="630" y="25"/>
                  </a:lnTo>
                  <a:lnTo>
                    <a:pt x="637" y="21"/>
                  </a:lnTo>
                  <a:lnTo>
                    <a:pt x="645" y="17"/>
                  </a:lnTo>
                  <a:lnTo>
                    <a:pt x="653" y="13"/>
                  </a:lnTo>
                  <a:lnTo>
                    <a:pt x="664" y="7"/>
                  </a:lnTo>
                  <a:lnTo>
                    <a:pt x="676" y="3"/>
                  </a:lnTo>
                  <a:lnTo>
                    <a:pt x="685" y="0"/>
                  </a:lnTo>
                  <a:lnTo>
                    <a:pt x="693" y="0"/>
                  </a:lnTo>
                  <a:lnTo>
                    <a:pt x="69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/>
          </p:nvSpPr>
          <p:spPr bwMode="auto">
            <a:xfrm>
              <a:off x="7924800" y="2590800"/>
              <a:ext cx="573087" cy="203200"/>
            </a:xfrm>
            <a:custGeom>
              <a:avLst/>
              <a:gdLst/>
              <a:ahLst/>
              <a:cxnLst>
                <a:cxn ang="0">
                  <a:pos x="524" y="0"/>
                </a:cxn>
                <a:cxn ang="0">
                  <a:pos x="561" y="2"/>
                </a:cxn>
                <a:cxn ang="0">
                  <a:pos x="601" y="8"/>
                </a:cxn>
                <a:cxn ang="0">
                  <a:pos x="641" y="14"/>
                </a:cxn>
                <a:cxn ang="0">
                  <a:pos x="670" y="21"/>
                </a:cxn>
                <a:cxn ang="0">
                  <a:pos x="683" y="27"/>
                </a:cxn>
                <a:cxn ang="0">
                  <a:pos x="695" y="35"/>
                </a:cxn>
                <a:cxn ang="0">
                  <a:pos x="703" y="44"/>
                </a:cxn>
                <a:cxn ang="0">
                  <a:pos x="714" y="60"/>
                </a:cxn>
                <a:cxn ang="0">
                  <a:pos x="720" y="87"/>
                </a:cxn>
                <a:cxn ang="0">
                  <a:pos x="720" y="110"/>
                </a:cxn>
                <a:cxn ang="0">
                  <a:pos x="718" y="125"/>
                </a:cxn>
                <a:cxn ang="0">
                  <a:pos x="710" y="140"/>
                </a:cxn>
                <a:cxn ang="0">
                  <a:pos x="701" y="158"/>
                </a:cxn>
                <a:cxn ang="0">
                  <a:pos x="687" y="173"/>
                </a:cxn>
                <a:cxn ang="0">
                  <a:pos x="670" y="192"/>
                </a:cxn>
                <a:cxn ang="0">
                  <a:pos x="649" y="209"/>
                </a:cxn>
                <a:cxn ang="0">
                  <a:pos x="624" y="229"/>
                </a:cxn>
                <a:cxn ang="0">
                  <a:pos x="562" y="240"/>
                </a:cxn>
                <a:cxn ang="0">
                  <a:pos x="472" y="246"/>
                </a:cxn>
                <a:cxn ang="0">
                  <a:pos x="384" y="248"/>
                </a:cxn>
                <a:cxn ang="0">
                  <a:pos x="301" y="250"/>
                </a:cxn>
                <a:cxn ang="0">
                  <a:pos x="246" y="254"/>
                </a:cxn>
                <a:cxn ang="0">
                  <a:pos x="215" y="255"/>
                </a:cxn>
                <a:cxn ang="0">
                  <a:pos x="188" y="257"/>
                </a:cxn>
                <a:cxn ang="0">
                  <a:pos x="167" y="257"/>
                </a:cxn>
                <a:cxn ang="0">
                  <a:pos x="138" y="255"/>
                </a:cxn>
                <a:cxn ang="0">
                  <a:pos x="104" y="248"/>
                </a:cxn>
                <a:cxn ang="0">
                  <a:pos x="75" y="240"/>
                </a:cxn>
                <a:cxn ang="0">
                  <a:pos x="50" y="229"/>
                </a:cxn>
                <a:cxn ang="0">
                  <a:pos x="31" y="217"/>
                </a:cxn>
                <a:cxn ang="0">
                  <a:pos x="15" y="204"/>
                </a:cxn>
                <a:cxn ang="0">
                  <a:pos x="6" y="188"/>
                </a:cxn>
                <a:cxn ang="0">
                  <a:pos x="2" y="171"/>
                </a:cxn>
                <a:cxn ang="0">
                  <a:pos x="4" y="154"/>
                </a:cxn>
                <a:cxn ang="0">
                  <a:pos x="15" y="138"/>
                </a:cxn>
                <a:cxn ang="0">
                  <a:pos x="29" y="127"/>
                </a:cxn>
                <a:cxn ang="0">
                  <a:pos x="38" y="119"/>
                </a:cxn>
                <a:cxn ang="0">
                  <a:pos x="52" y="110"/>
                </a:cxn>
                <a:cxn ang="0">
                  <a:pos x="67" y="102"/>
                </a:cxn>
                <a:cxn ang="0">
                  <a:pos x="106" y="90"/>
                </a:cxn>
                <a:cxn ang="0">
                  <a:pos x="163" y="79"/>
                </a:cxn>
                <a:cxn ang="0">
                  <a:pos x="217" y="65"/>
                </a:cxn>
                <a:cxn ang="0">
                  <a:pos x="265" y="56"/>
                </a:cxn>
                <a:cxn ang="0">
                  <a:pos x="311" y="44"/>
                </a:cxn>
                <a:cxn ang="0">
                  <a:pos x="351" y="35"/>
                </a:cxn>
                <a:cxn ang="0">
                  <a:pos x="390" y="25"/>
                </a:cxn>
                <a:cxn ang="0">
                  <a:pos x="422" y="17"/>
                </a:cxn>
                <a:cxn ang="0">
                  <a:pos x="443" y="10"/>
                </a:cxn>
                <a:cxn ang="0">
                  <a:pos x="459" y="6"/>
                </a:cxn>
                <a:cxn ang="0">
                  <a:pos x="476" y="2"/>
                </a:cxn>
                <a:cxn ang="0">
                  <a:pos x="495" y="0"/>
                </a:cxn>
                <a:cxn ang="0">
                  <a:pos x="507" y="0"/>
                </a:cxn>
              </a:cxnLst>
              <a:rect l="0" t="0" r="r" b="b"/>
              <a:pathLst>
                <a:path w="722" h="257">
                  <a:moveTo>
                    <a:pt x="507" y="0"/>
                  </a:moveTo>
                  <a:lnTo>
                    <a:pt x="524" y="0"/>
                  </a:lnTo>
                  <a:lnTo>
                    <a:pt x="541" y="0"/>
                  </a:lnTo>
                  <a:lnTo>
                    <a:pt x="561" y="2"/>
                  </a:lnTo>
                  <a:lnTo>
                    <a:pt x="580" y="4"/>
                  </a:lnTo>
                  <a:lnTo>
                    <a:pt x="601" y="8"/>
                  </a:lnTo>
                  <a:lnTo>
                    <a:pt x="620" y="10"/>
                  </a:lnTo>
                  <a:lnTo>
                    <a:pt x="641" y="14"/>
                  </a:lnTo>
                  <a:lnTo>
                    <a:pt x="662" y="19"/>
                  </a:lnTo>
                  <a:lnTo>
                    <a:pt x="670" y="21"/>
                  </a:lnTo>
                  <a:lnTo>
                    <a:pt x="678" y="25"/>
                  </a:lnTo>
                  <a:lnTo>
                    <a:pt x="683" y="27"/>
                  </a:lnTo>
                  <a:lnTo>
                    <a:pt x="689" y="31"/>
                  </a:lnTo>
                  <a:lnTo>
                    <a:pt x="695" y="35"/>
                  </a:lnTo>
                  <a:lnTo>
                    <a:pt x="699" y="39"/>
                  </a:lnTo>
                  <a:lnTo>
                    <a:pt x="703" y="44"/>
                  </a:lnTo>
                  <a:lnTo>
                    <a:pt x="706" y="48"/>
                  </a:lnTo>
                  <a:lnTo>
                    <a:pt x="714" y="60"/>
                  </a:lnTo>
                  <a:lnTo>
                    <a:pt x="718" y="73"/>
                  </a:lnTo>
                  <a:lnTo>
                    <a:pt x="720" y="87"/>
                  </a:lnTo>
                  <a:lnTo>
                    <a:pt x="722" y="104"/>
                  </a:lnTo>
                  <a:lnTo>
                    <a:pt x="720" y="110"/>
                  </a:lnTo>
                  <a:lnTo>
                    <a:pt x="720" y="117"/>
                  </a:lnTo>
                  <a:lnTo>
                    <a:pt x="718" y="125"/>
                  </a:lnTo>
                  <a:lnTo>
                    <a:pt x="714" y="133"/>
                  </a:lnTo>
                  <a:lnTo>
                    <a:pt x="710" y="140"/>
                  </a:lnTo>
                  <a:lnTo>
                    <a:pt x="706" y="148"/>
                  </a:lnTo>
                  <a:lnTo>
                    <a:pt x="701" y="158"/>
                  </a:lnTo>
                  <a:lnTo>
                    <a:pt x="693" y="165"/>
                  </a:lnTo>
                  <a:lnTo>
                    <a:pt x="687" y="173"/>
                  </a:lnTo>
                  <a:lnTo>
                    <a:pt x="678" y="183"/>
                  </a:lnTo>
                  <a:lnTo>
                    <a:pt x="670" y="192"/>
                  </a:lnTo>
                  <a:lnTo>
                    <a:pt x="660" y="200"/>
                  </a:lnTo>
                  <a:lnTo>
                    <a:pt x="649" y="209"/>
                  </a:lnTo>
                  <a:lnTo>
                    <a:pt x="637" y="219"/>
                  </a:lnTo>
                  <a:lnTo>
                    <a:pt x="624" y="229"/>
                  </a:lnTo>
                  <a:lnTo>
                    <a:pt x="610" y="238"/>
                  </a:lnTo>
                  <a:lnTo>
                    <a:pt x="562" y="240"/>
                  </a:lnTo>
                  <a:lnTo>
                    <a:pt x="516" y="242"/>
                  </a:lnTo>
                  <a:lnTo>
                    <a:pt x="472" y="246"/>
                  </a:lnTo>
                  <a:lnTo>
                    <a:pt x="428" y="246"/>
                  </a:lnTo>
                  <a:lnTo>
                    <a:pt x="384" y="248"/>
                  </a:lnTo>
                  <a:lnTo>
                    <a:pt x="344" y="250"/>
                  </a:lnTo>
                  <a:lnTo>
                    <a:pt x="301" y="250"/>
                  </a:lnTo>
                  <a:lnTo>
                    <a:pt x="263" y="252"/>
                  </a:lnTo>
                  <a:lnTo>
                    <a:pt x="246" y="254"/>
                  </a:lnTo>
                  <a:lnTo>
                    <a:pt x="228" y="255"/>
                  </a:lnTo>
                  <a:lnTo>
                    <a:pt x="215" y="255"/>
                  </a:lnTo>
                  <a:lnTo>
                    <a:pt x="202" y="257"/>
                  </a:lnTo>
                  <a:lnTo>
                    <a:pt x="188" y="257"/>
                  </a:lnTo>
                  <a:lnTo>
                    <a:pt x="177" y="257"/>
                  </a:lnTo>
                  <a:lnTo>
                    <a:pt x="167" y="257"/>
                  </a:lnTo>
                  <a:lnTo>
                    <a:pt x="157" y="257"/>
                  </a:lnTo>
                  <a:lnTo>
                    <a:pt x="138" y="255"/>
                  </a:lnTo>
                  <a:lnTo>
                    <a:pt x="121" y="252"/>
                  </a:lnTo>
                  <a:lnTo>
                    <a:pt x="104" y="248"/>
                  </a:lnTo>
                  <a:lnTo>
                    <a:pt x="88" y="244"/>
                  </a:lnTo>
                  <a:lnTo>
                    <a:pt x="75" y="240"/>
                  </a:lnTo>
                  <a:lnTo>
                    <a:pt x="61" y="234"/>
                  </a:lnTo>
                  <a:lnTo>
                    <a:pt x="50" y="229"/>
                  </a:lnTo>
                  <a:lnTo>
                    <a:pt x="40" y="223"/>
                  </a:lnTo>
                  <a:lnTo>
                    <a:pt x="31" y="217"/>
                  </a:lnTo>
                  <a:lnTo>
                    <a:pt x="23" y="211"/>
                  </a:lnTo>
                  <a:lnTo>
                    <a:pt x="15" y="204"/>
                  </a:lnTo>
                  <a:lnTo>
                    <a:pt x="10" y="196"/>
                  </a:lnTo>
                  <a:lnTo>
                    <a:pt x="6" y="188"/>
                  </a:lnTo>
                  <a:lnTo>
                    <a:pt x="4" y="179"/>
                  </a:lnTo>
                  <a:lnTo>
                    <a:pt x="2" y="171"/>
                  </a:lnTo>
                  <a:lnTo>
                    <a:pt x="0" y="161"/>
                  </a:lnTo>
                  <a:lnTo>
                    <a:pt x="4" y="154"/>
                  </a:lnTo>
                  <a:lnTo>
                    <a:pt x="8" y="146"/>
                  </a:lnTo>
                  <a:lnTo>
                    <a:pt x="15" y="138"/>
                  </a:lnTo>
                  <a:lnTo>
                    <a:pt x="23" y="131"/>
                  </a:lnTo>
                  <a:lnTo>
                    <a:pt x="29" y="127"/>
                  </a:lnTo>
                  <a:lnTo>
                    <a:pt x="33" y="123"/>
                  </a:lnTo>
                  <a:lnTo>
                    <a:pt x="38" y="119"/>
                  </a:lnTo>
                  <a:lnTo>
                    <a:pt x="46" y="115"/>
                  </a:lnTo>
                  <a:lnTo>
                    <a:pt x="52" y="110"/>
                  </a:lnTo>
                  <a:lnTo>
                    <a:pt x="59" y="106"/>
                  </a:lnTo>
                  <a:lnTo>
                    <a:pt x="67" y="102"/>
                  </a:lnTo>
                  <a:lnTo>
                    <a:pt x="77" y="96"/>
                  </a:lnTo>
                  <a:lnTo>
                    <a:pt x="106" y="90"/>
                  </a:lnTo>
                  <a:lnTo>
                    <a:pt x="134" y="85"/>
                  </a:lnTo>
                  <a:lnTo>
                    <a:pt x="163" y="79"/>
                  </a:lnTo>
                  <a:lnTo>
                    <a:pt x="190" y="71"/>
                  </a:lnTo>
                  <a:lnTo>
                    <a:pt x="217" y="65"/>
                  </a:lnTo>
                  <a:lnTo>
                    <a:pt x="242" y="60"/>
                  </a:lnTo>
                  <a:lnTo>
                    <a:pt x="265" y="56"/>
                  </a:lnTo>
                  <a:lnTo>
                    <a:pt x="288" y="50"/>
                  </a:lnTo>
                  <a:lnTo>
                    <a:pt x="311" y="44"/>
                  </a:lnTo>
                  <a:lnTo>
                    <a:pt x="332" y="39"/>
                  </a:lnTo>
                  <a:lnTo>
                    <a:pt x="351" y="35"/>
                  </a:lnTo>
                  <a:lnTo>
                    <a:pt x="370" y="29"/>
                  </a:lnTo>
                  <a:lnTo>
                    <a:pt x="390" y="25"/>
                  </a:lnTo>
                  <a:lnTo>
                    <a:pt x="405" y="21"/>
                  </a:lnTo>
                  <a:lnTo>
                    <a:pt x="422" y="17"/>
                  </a:lnTo>
                  <a:lnTo>
                    <a:pt x="436" y="14"/>
                  </a:lnTo>
                  <a:lnTo>
                    <a:pt x="443" y="10"/>
                  </a:lnTo>
                  <a:lnTo>
                    <a:pt x="451" y="8"/>
                  </a:lnTo>
                  <a:lnTo>
                    <a:pt x="459" y="6"/>
                  </a:lnTo>
                  <a:lnTo>
                    <a:pt x="466" y="4"/>
                  </a:lnTo>
                  <a:lnTo>
                    <a:pt x="476" y="2"/>
                  </a:lnTo>
                  <a:lnTo>
                    <a:pt x="486" y="0"/>
                  </a:lnTo>
                  <a:lnTo>
                    <a:pt x="495" y="0"/>
                  </a:lnTo>
                  <a:lnTo>
                    <a:pt x="507" y="0"/>
                  </a:lnTo>
                  <a:lnTo>
                    <a:pt x="50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/>
          </p:nvSpPr>
          <p:spPr bwMode="auto">
            <a:xfrm>
              <a:off x="7848600" y="3200400"/>
              <a:ext cx="554038" cy="204788"/>
            </a:xfrm>
            <a:custGeom>
              <a:avLst/>
              <a:gdLst/>
              <a:ahLst/>
              <a:cxnLst>
                <a:cxn ang="0">
                  <a:pos x="501" y="0"/>
                </a:cxn>
                <a:cxn ang="0">
                  <a:pos x="537" y="4"/>
                </a:cxn>
                <a:cxn ang="0">
                  <a:pos x="576" y="8"/>
                </a:cxn>
                <a:cxn ang="0">
                  <a:pos x="618" y="15"/>
                </a:cxn>
                <a:cxn ang="0">
                  <a:pos x="647" y="23"/>
                </a:cxn>
                <a:cxn ang="0">
                  <a:pos x="660" y="29"/>
                </a:cxn>
                <a:cxn ang="0">
                  <a:pos x="670" y="36"/>
                </a:cxn>
                <a:cxn ang="0">
                  <a:pos x="679" y="44"/>
                </a:cxn>
                <a:cxn ang="0">
                  <a:pos x="689" y="59"/>
                </a:cxn>
                <a:cxn ang="0">
                  <a:pos x="697" y="86"/>
                </a:cxn>
                <a:cxn ang="0">
                  <a:pos x="697" y="111"/>
                </a:cxn>
                <a:cxn ang="0">
                  <a:pos x="693" y="125"/>
                </a:cxn>
                <a:cxn ang="0">
                  <a:pos x="687" y="142"/>
                </a:cxn>
                <a:cxn ang="0">
                  <a:pos x="676" y="157"/>
                </a:cxn>
                <a:cxn ang="0">
                  <a:pos x="662" y="175"/>
                </a:cxn>
                <a:cxn ang="0">
                  <a:pos x="645" y="192"/>
                </a:cxn>
                <a:cxn ang="0">
                  <a:pos x="626" y="209"/>
                </a:cxn>
                <a:cxn ang="0">
                  <a:pos x="601" y="228"/>
                </a:cxn>
                <a:cxn ang="0">
                  <a:pos x="541" y="242"/>
                </a:cxn>
                <a:cxn ang="0">
                  <a:pos x="455" y="246"/>
                </a:cxn>
                <a:cxn ang="0">
                  <a:pos x="372" y="249"/>
                </a:cxn>
                <a:cxn ang="0">
                  <a:pos x="294" y="251"/>
                </a:cxn>
                <a:cxn ang="0">
                  <a:pos x="240" y="253"/>
                </a:cxn>
                <a:cxn ang="0">
                  <a:pos x="213" y="257"/>
                </a:cxn>
                <a:cxn ang="0">
                  <a:pos x="188" y="257"/>
                </a:cxn>
                <a:cxn ang="0">
                  <a:pos x="167" y="257"/>
                </a:cxn>
                <a:cxn ang="0">
                  <a:pos x="138" y="255"/>
                </a:cxn>
                <a:cxn ang="0">
                  <a:pos x="104" y="248"/>
                </a:cxn>
                <a:cxn ang="0">
                  <a:pos x="75" y="240"/>
                </a:cxn>
                <a:cxn ang="0">
                  <a:pos x="50" y="230"/>
                </a:cxn>
                <a:cxn ang="0">
                  <a:pos x="31" y="217"/>
                </a:cxn>
                <a:cxn ang="0">
                  <a:pos x="15" y="203"/>
                </a:cxn>
                <a:cxn ang="0">
                  <a:pos x="6" y="188"/>
                </a:cxn>
                <a:cxn ang="0">
                  <a:pos x="0" y="171"/>
                </a:cxn>
                <a:cxn ang="0">
                  <a:pos x="4" y="153"/>
                </a:cxn>
                <a:cxn ang="0">
                  <a:pos x="13" y="140"/>
                </a:cxn>
                <a:cxn ang="0">
                  <a:pos x="27" y="128"/>
                </a:cxn>
                <a:cxn ang="0">
                  <a:pos x="38" y="119"/>
                </a:cxn>
                <a:cxn ang="0">
                  <a:pos x="52" y="111"/>
                </a:cxn>
                <a:cxn ang="0">
                  <a:pos x="67" y="102"/>
                </a:cxn>
                <a:cxn ang="0">
                  <a:pos x="104" y="90"/>
                </a:cxn>
                <a:cxn ang="0">
                  <a:pos x="159" y="79"/>
                </a:cxn>
                <a:cxn ang="0">
                  <a:pos x="209" y="67"/>
                </a:cxn>
                <a:cxn ang="0">
                  <a:pos x="255" y="56"/>
                </a:cxn>
                <a:cxn ang="0">
                  <a:pos x="297" y="44"/>
                </a:cxn>
                <a:cxn ang="0">
                  <a:pos x="334" y="34"/>
                </a:cxn>
                <a:cxn ang="0">
                  <a:pos x="368" y="25"/>
                </a:cxn>
                <a:cxn ang="0">
                  <a:pos x="399" y="17"/>
                </a:cxn>
                <a:cxn ang="0">
                  <a:pos x="418" y="11"/>
                </a:cxn>
                <a:cxn ang="0">
                  <a:pos x="434" y="6"/>
                </a:cxn>
                <a:cxn ang="0">
                  <a:pos x="451" y="2"/>
                </a:cxn>
                <a:cxn ang="0">
                  <a:pos x="472" y="0"/>
                </a:cxn>
                <a:cxn ang="0">
                  <a:pos x="482" y="0"/>
                </a:cxn>
              </a:cxnLst>
              <a:rect l="0" t="0" r="r" b="b"/>
              <a:pathLst>
                <a:path w="697" h="257">
                  <a:moveTo>
                    <a:pt x="482" y="0"/>
                  </a:moveTo>
                  <a:lnTo>
                    <a:pt x="501" y="0"/>
                  </a:lnTo>
                  <a:lnTo>
                    <a:pt x="518" y="2"/>
                  </a:lnTo>
                  <a:lnTo>
                    <a:pt x="537" y="4"/>
                  </a:lnTo>
                  <a:lnTo>
                    <a:pt x="557" y="6"/>
                  </a:lnTo>
                  <a:lnTo>
                    <a:pt x="576" y="8"/>
                  </a:lnTo>
                  <a:lnTo>
                    <a:pt x="597" y="11"/>
                  </a:lnTo>
                  <a:lnTo>
                    <a:pt x="618" y="15"/>
                  </a:lnTo>
                  <a:lnTo>
                    <a:pt x="639" y="19"/>
                  </a:lnTo>
                  <a:lnTo>
                    <a:pt x="647" y="23"/>
                  </a:lnTo>
                  <a:lnTo>
                    <a:pt x="653" y="25"/>
                  </a:lnTo>
                  <a:lnTo>
                    <a:pt x="660" y="29"/>
                  </a:lnTo>
                  <a:lnTo>
                    <a:pt x="666" y="33"/>
                  </a:lnTo>
                  <a:lnTo>
                    <a:pt x="670" y="36"/>
                  </a:lnTo>
                  <a:lnTo>
                    <a:pt x="676" y="40"/>
                  </a:lnTo>
                  <a:lnTo>
                    <a:pt x="679" y="44"/>
                  </a:lnTo>
                  <a:lnTo>
                    <a:pt x="683" y="50"/>
                  </a:lnTo>
                  <a:lnTo>
                    <a:pt x="689" y="59"/>
                  </a:lnTo>
                  <a:lnTo>
                    <a:pt x="693" y="73"/>
                  </a:lnTo>
                  <a:lnTo>
                    <a:pt x="697" y="86"/>
                  </a:lnTo>
                  <a:lnTo>
                    <a:pt x="697" y="104"/>
                  </a:lnTo>
                  <a:lnTo>
                    <a:pt x="697" y="111"/>
                  </a:lnTo>
                  <a:lnTo>
                    <a:pt x="695" y="117"/>
                  </a:lnTo>
                  <a:lnTo>
                    <a:pt x="693" y="125"/>
                  </a:lnTo>
                  <a:lnTo>
                    <a:pt x="691" y="132"/>
                  </a:lnTo>
                  <a:lnTo>
                    <a:pt x="687" y="142"/>
                  </a:lnTo>
                  <a:lnTo>
                    <a:pt x="681" y="150"/>
                  </a:lnTo>
                  <a:lnTo>
                    <a:pt x="676" y="157"/>
                  </a:lnTo>
                  <a:lnTo>
                    <a:pt x="670" y="165"/>
                  </a:lnTo>
                  <a:lnTo>
                    <a:pt x="662" y="175"/>
                  </a:lnTo>
                  <a:lnTo>
                    <a:pt x="654" y="182"/>
                  </a:lnTo>
                  <a:lnTo>
                    <a:pt x="645" y="192"/>
                  </a:lnTo>
                  <a:lnTo>
                    <a:pt x="635" y="201"/>
                  </a:lnTo>
                  <a:lnTo>
                    <a:pt x="626" y="209"/>
                  </a:lnTo>
                  <a:lnTo>
                    <a:pt x="612" y="219"/>
                  </a:lnTo>
                  <a:lnTo>
                    <a:pt x="601" y="228"/>
                  </a:lnTo>
                  <a:lnTo>
                    <a:pt x="587" y="238"/>
                  </a:lnTo>
                  <a:lnTo>
                    <a:pt x="541" y="242"/>
                  </a:lnTo>
                  <a:lnTo>
                    <a:pt x="497" y="244"/>
                  </a:lnTo>
                  <a:lnTo>
                    <a:pt x="455" y="246"/>
                  </a:lnTo>
                  <a:lnTo>
                    <a:pt x="413" y="248"/>
                  </a:lnTo>
                  <a:lnTo>
                    <a:pt x="372" y="249"/>
                  </a:lnTo>
                  <a:lnTo>
                    <a:pt x="332" y="249"/>
                  </a:lnTo>
                  <a:lnTo>
                    <a:pt x="294" y="251"/>
                  </a:lnTo>
                  <a:lnTo>
                    <a:pt x="255" y="251"/>
                  </a:lnTo>
                  <a:lnTo>
                    <a:pt x="240" y="253"/>
                  </a:lnTo>
                  <a:lnTo>
                    <a:pt x="226" y="255"/>
                  </a:lnTo>
                  <a:lnTo>
                    <a:pt x="213" y="257"/>
                  </a:lnTo>
                  <a:lnTo>
                    <a:pt x="200" y="257"/>
                  </a:lnTo>
                  <a:lnTo>
                    <a:pt x="188" y="257"/>
                  </a:lnTo>
                  <a:lnTo>
                    <a:pt x="176" y="257"/>
                  </a:lnTo>
                  <a:lnTo>
                    <a:pt x="167" y="257"/>
                  </a:lnTo>
                  <a:lnTo>
                    <a:pt x="157" y="257"/>
                  </a:lnTo>
                  <a:lnTo>
                    <a:pt x="138" y="255"/>
                  </a:lnTo>
                  <a:lnTo>
                    <a:pt x="121" y="251"/>
                  </a:lnTo>
                  <a:lnTo>
                    <a:pt x="104" y="248"/>
                  </a:lnTo>
                  <a:lnTo>
                    <a:pt x="88" y="244"/>
                  </a:lnTo>
                  <a:lnTo>
                    <a:pt x="75" y="240"/>
                  </a:lnTo>
                  <a:lnTo>
                    <a:pt x="61" y="234"/>
                  </a:lnTo>
                  <a:lnTo>
                    <a:pt x="50" y="230"/>
                  </a:lnTo>
                  <a:lnTo>
                    <a:pt x="38" y="224"/>
                  </a:lnTo>
                  <a:lnTo>
                    <a:pt x="31" y="217"/>
                  </a:lnTo>
                  <a:lnTo>
                    <a:pt x="23" y="211"/>
                  </a:lnTo>
                  <a:lnTo>
                    <a:pt x="15" y="203"/>
                  </a:lnTo>
                  <a:lnTo>
                    <a:pt x="9" y="196"/>
                  </a:lnTo>
                  <a:lnTo>
                    <a:pt x="6" y="188"/>
                  </a:lnTo>
                  <a:lnTo>
                    <a:pt x="2" y="180"/>
                  </a:lnTo>
                  <a:lnTo>
                    <a:pt x="0" y="171"/>
                  </a:lnTo>
                  <a:lnTo>
                    <a:pt x="0" y="161"/>
                  </a:lnTo>
                  <a:lnTo>
                    <a:pt x="4" y="153"/>
                  </a:lnTo>
                  <a:lnTo>
                    <a:pt x="8" y="146"/>
                  </a:lnTo>
                  <a:lnTo>
                    <a:pt x="13" y="140"/>
                  </a:lnTo>
                  <a:lnTo>
                    <a:pt x="23" y="132"/>
                  </a:lnTo>
                  <a:lnTo>
                    <a:pt x="27" y="128"/>
                  </a:lnTo>
                  <a:lnTo>
                    <a:pt x="33" y="123"/>
                  </a:lnTo>
                  <a:lnTo>
                    <a:pt x="38" y="119"/>
                  </a:lnTo>
                  <a:lnTo>
                    <a:pt x="44" y="115"/>
                  </a:lnTo>
                  <a:lnTo>
                    <a:pt x="52" y="111"/>
                  </a:lnTo>
                  <a:lnTo>
                    <a:pt x="59" y="105"/>
                  </a:lnTo>
                  <a:lnTo>
                    <a:pt x="67" y="102"/>
                  </a:lnTo>
                  <a:lnTo>
                    <a:pt x="75" y="98"/>
                  </a:lnTo>
                  <a:lnTo>
                    <a:pt x="104" y="90"/>
                  </a:lnTo>
                  <a:lnTo>
                    <a:pt x="132" y="84"/>
                  </a:lnTo>
                  <a:lnTo>
                    <a:pt x="159" y="79"/>
                  </a:lnTo>
                  <a:lnTo>
                    <a:pt x="184" y="73"/>
                  </a:lnTo>
                  <a:lnTo>
                    <a:pt x="209" y="67"/>
                  </a:lnTo>
                  <a:lnTo>
                    <a:pt x="232" y="61"/>
                  </a:lnTo>
                  <a:lnTo>
                    <a:pt x="255" y="56"/>
                  </a:lnTo>
                  <a:lnTo>
                    <a:pt x="276" y="50"/>
                  </a:lnTo>
                  <a:lnTo>
                    <a:pt x="297" y="44"/>
                  </a:lnTo>
                  <a:lnTo>
                    <a:pt x="317" y="40"/>
                  </a:lnTo>
                  <a:lnTo>
                    <a:pt x="334" y="34"/>
                  </a:lnTo>
                  <a:lnTo>
                    <a:pt x="353" y="31"/>
                  </a:lnTo>
                  <a:lnTo>
                    <a:pt x="368" y="25"/>
                  </a:lnTo>
                  <a:lnTo>
                    <a:pt x="384" y="21"/>
                  </a:lnTo>
                  <a:lnTo>
                    <a:pt x="399" y="17"/>
                  </a:lnTo>
                  <a:lnTo>
                    <a:pt x="413" y="13"/>
                  </a:lnTo>
                  <a:lnTo>
                    <a:pt x="418" y="11"/>
                  </a:lnTo>
                  <a:lnTo>
                    <a:pt x="426" y="8"/>
                  </a:lnTo>
                  <a:lnTo>
                    <a:pt x="434" y="6"/>
                  </a:lnTo>
                  <a:lnTo>
                    <a:pt x="443" y="4"/>
                  </a:lnTo>
                  <a:lnTo>
                    <a:pt x="451" y="2"/>
                  </a:lnTo>
                  <a:lnTo>
                    <a:pt x="461" y="2"/>
                  </a:lnTo>
                  <a:lnTo>
                    <a:pt x="472" y="0"/>
                  </a:lnTo>
                  <a:lnTo>
                    <a:pt x="482" y="0"/>
                  </a:lnTo>
                  <a:lnTo>
                    <a:pt x="48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38"/>
          <p:cNvSpPr>
            <a:spLocks/>
          </p:cNvSpPr>
          <p:nvPr/>
        </p:nvSpPr>
        <p:spPr bwMode="auto">
          <a:xfrm>
            <a:off x="3048000" y="2286000"/>
            <a:ext cx="2590800" cy="381000"/>
          </a:xfrm>
          <a:custGeom>
            <a:avLst/>
            <a:gdLst/>
            <a:ahLst/>
            <a:cxnLst>
              <a:cxn ang="0">
                <a:pos x="4870" y="4"/>
              </a:cxn>
              <a:cxn ang="0">
                <a:pos x="4924" y="21"/>
              </a:cxn>
              <a:cxn ang="0">
                <a:pos x="5006" y="52"/>
              </a:cxn>
              <a:cxn ang="0">
                <a:pos x="5116" y="96"/>
              </a:cxn>
              <a:cxn ang="0">
                <a:pos x="5221" y="159"/>
              </a:cxn>
              <a:cxn ang="0">
                <a:pos x="5298" y="224"/>
              </a:cxn>
              <a:cxn ang="0">
                <a:pos x="5346" y="284"/>
              </a:cxn>
              <a:cxn ang="0">
                <a:pos x="5367" y="342"/>
              </a:cxn>
              <a:cxn ang="0">
                <a:pos x="5365" y="372"/>
              </a:cxn>
              <a:cxn ang="0">
                <a:pos x="5354" y="391"/>
              </a:cxn>
              <a:cxn ang="0">
                <a:pos x="5331" y="409"/>
              </a:cxn>
              <a:cxn ang="0">
                <a:pos x="5300" y="424"/>
              </a:cxn>
              <a:cxn ang="0">
                <a:pos x="5260" y="434"/>
              </a:cxn>
              <a:cxn ang="0">
                <a:pos x="5208" y="443"/>
              </a:cxn>
              <a:cxn ang="0">
                <a:pos x="5148" y="449"/>
              </a:cxn>
              <a:cxn ang="0">
                <a:pos x="5079" y="451"/>
              </a:cxn>
              <a:cxn ang="0">
                <a:pos x="4864" y="447"/>
              </a:cxn>
              <a:cxn ang="0">
                <a:pos x="4593" y="443"/>
              </a:cxn>
              <a:cxn ang="0">
                <a:pos x="4313" y="439"/>
              </a:cxn>
              <a:cxn ang="0">
                <a:pos x="4023" y="438"/>
              </a:cxn>
              <a:cxn ang="0">
                <a:pos x="3705" y="441"/>
              </a:cxn>
              <a:cxn ang="0">
                <a:pos x="3332" y="451"/>
              </a:cxn>
              <a:cxn ang="0">
                <a:pos x="2914" y="472"/>
              </a:cxn>
              <a:cxn ang="0">
                <a:pos x="2447" y="501"/>
              </a:cxn>
              <a:cxn ang="0">
                <a:pos x="1768" y="549"/>
              </a:cxn>
              <a:cxn ang="0">
                <a:pos x="990" y="662"/>
              </a:cxn>
              <a:cxn ang="0">
                <a:pos x="708" y="718"/>
              </a:cxn>
              <a:cxn ang="0">
                <a:pos x="620" y="737"/>
              </a:cxn>
              <a:cxn ang="0">
                <a:pos x="554" y="748"/>
              </a:cxn>
              <a:cxn ang="0">
                <a:pos x="512" y="752"/>
              </a:cxn>
              <a:cxn ang="0">
                <a:pos x="464" y="750"/>
              </a:cxn>
              <a:cxn ang="0">
                <a:pos x="401" y="735"/>
              </a:cxn>
              <a:cxn ang="0">
                <a:pos x="322" y="708"/>
              </a:cxn>
              <a:cxn ang="0">
                <a:pos x="232" y="668"/>
              </a:cxn>
              <a:cxn ang="0">
                <a:pos x="138" y="622"/>
              </a:cxn>
              <a:cxn ang="0">
                <a:pos x="65" y="578"/>
              </a:cxn>
              <a:cxn ang="0">
                <a:pos x="19" y="539"/>
              </a:cxn>
              <a:cxn ang="0">
                <a:pos x="0" y="505"/>
              </a:cxn>
              <a:cxn ang="0">
                <a:pos x="4" y="468"/>
              </a:cxn>
              <a:cxn ang="0">
                <a:pos x="25" y="439"/>
              </a:cxn>
              <a:cxn ang="0">
                <a:pos x="63" y="418"/>
              </a:cxn>
              <a:cxn ang="0">
                <a:pos x="117" y="407"/>
              </a:cxn>
              <a:cxn ang="0">
                <a:pos x="453" y="401"/>
              </a:cxn>
              <a:cxn ang="0">
                <a:pos x="827" y="386"/>
              </a:cxn>
              <a:cxn ang="0">
                <a:pos x="1142" y="365"/>
              </a:cxn>
              <a:cxn ang="0">
                <a:pos x="1397" y="338"/>
              </a:cxn>
              <a:cxn ang="0">
                <a:pos x="2075" y="269"/>
              </a:cxn>
              <a:cxn ang="0">
                <a:pos x="2971" y="205"/>
              </a:cxn>
              <a:cxn ang="0">
                <a:pos x="3530" y="167"/>
              </a:cxn>
              <a:cxn ang="0">
                <a:pos x="3914" y="128"/>
              </a:cxn>
              <a:cxn ang="0">
                <a:pos x="4248" y="86"/>
              </a:cxn>
              <a:cxn ang="0">
                <a:pos x="4528" y="44"/>
              </a:cxn>
              <a:cxn ang="0">
                <a:pos x="4659" y="23"/>
              </a:cxn>
              <a:cxn ang="0">
                <a:pos x="4736" y="11"/>
              </a:cxn>
              <a:cxn ang="0">
                <a:pos x="4795" y="4"/>
              </a:cxn>
              <a:cxn ang="0">
                <a:pos x="4837" y="0"/>
              </a:cxn>
            </a:cxnLst>
            <a:rect l="0" t="0" r="r" b="b"/>
            <a:pathLst>
              <a:path w="5369" h="754">
                <a:moveTo>
                  <a:pt x="4845" y="0"/>
                </a:moveTo>
                <a:lnTo>
                  <a:pt x="4853" y="0"/>
                </a:lnTo>
                <a:lnTo>
                  <a:pt x="4860" y="2"/>
                </a:lnTo>
                <a:lnTo>
                  <a:pt x="4870" y="4"/>
                </a:lnTo>
                <a:lnTo>
                  <a:pt x="4880" y="8"/>
                </a:lnTo>
                <a:lnTo>
                  <a:pt x="4893" y="11"/>
                </a:lnTo>
                <a:lnTo>
                  <a:pt x="4908" y="15"/>
                </a:lnTo>
                <a:lnTo>
                  <a:pt x="4924" y="21"/>
                </a:lnTo>
                <a:lnTo>
                  <a:pt x="4943" y="27"/>
                </a:lnTo>
                <a:lnTo>
                  <a:pt x="4962" y="34"/>
                </a:lnTo>
                <a:lnTo>
                  <a:pt x="4983" y="44"/>
                </a:lnTo>
                <a:lnTo>
                  <a:pt x="5006" y="52"/>
                </a:lnTo>
                <a:lnTo>
                  <a:pt x="5031" y="61"/>
                </a:lnTo>
                <a:lnTo>
                  <a:pt x="5058" y="73"/>
                </a:lnTo>
                <a:lnTo>
                  <a:pt x="5085" y="84"/>
                </a:lnTo>
                <a:lnTo>
                  <a:pt x="5116" y="96"/>
                </a:lnTo>
                <a:lnTo>
                  <a:pt x="5148" y="109"/>
                </a:lnTo>
                <a:lnTo>
                  <a:pt x="5173" y="127"/>
                </a:lnTo>
                <a:lnTo>
                  <a:pt x="5198" y="144"/>
                </a:lnTo>
                <a:lnTo>
                  <a:pt x="5221" y="159"/>
                </a:lnTo>
                <a:lnTo>
                  <a:pt x="5242" y="176"/>
                </a:lnTo>
                <a:lnTo>
                  <a:pt x="5263" y="192"/>
                </a:lnTo>
                <a:lnTo>
                  <a:pt x="5281" y="209"/>
                </a:lnTo>
                <a:lnTo>
                  <a:pt x="5298" y="224"/>
                </a:lnTo>
                <a:lnTo>
                  <a:pt x="5311" y="240"/>
                </a:lnTo>
                <a:lnTo>
                  <a:pt x="5325" y="255"/>
                </a:lnTo>
                <a:lnTo>
                  <a:pt x="5336" y="270"/>
                </a:lnTo>
                <a:lnTo>
                  <a:pt x="5346" y="284"/>
                </a:lnTo>
                <a:lnTo>
                  <a:pt x="5354" y="299"/>
                </a:lnTo>
                <a:lnTo>
                  <a:pt x="5359" y="313"/>
                </a:lnTo>
                <a:lnTo>
                  <a:pt x="5365" y="326"/>
                </a:lnTo>
                <a:lnTo>
                  <a:pt x="5367" y="342"/>
                </a:lnTo>
                <a:lnTo>
                  <a:pt x="5369" y="355"/>
                </a:lnTo>
                <a:lnTo>
                  <a:pt x="5367" y="361"/>
                </a:lnTo>
                <a:lnTo>
                  <a:pt x="5367" y="366"/>
                </a:lnTo>
                <a:lnTo>
                  <a:pt x="5365" y="372"/>
                </a:lnTo>
                <a:lnTo>
                  <a:pt x="5363" y="376"/>
                </a:lnTo>
                <a:lnTo>
                  <a:pt x="5361" y="382"/>
                </a:lnTo>
                <a:lnTo>
                  <a:pt x="5358" y="388"/>
                </a:lnTo>
                <a:lnTo>
                  <a:pt x="5354" y="391"/>
                </a:lnTo>
                <a:lnTo>
                  <a:pt x="5348" y="397"/>
                </a:lnTo>
                <a:lnTo>
                  <a:pt x="5344" y="401"/>
                </a:lnTo>
                <a:lnTo>
                  <a:pt x="5338" y="405"/>
                </a:lnTo>
                <a:lnTo>
                  <a:pt x="5331" y="409"/>
                </a:lnTo>
                <a:lnTo>
                  <a:pt x="5325" y="413"/>
                </a:lnTo>
                <a:lnTo>
                  <a:pt x="5317" y="416"/>
                </a:lnTo>
                <a:lnTo>
                  <a:pt x="5308" y="420"/>
                </a:lnTo>
                <a:lnTo>
                  <a:pt x="5300" y="424"/>
                </a:lnTo>
                <a:lnTo>
                  <a:pt x="5290" y="426"/>
                </a:lnTo>
                <a:lnTo>
                  <a:pt x="5281" y="430"/>
                </a:lnTo>
                <a:lnTo>
                  <a:pt x="5269" y="432"/>
                </a:lnTo>
                <a:lnTo>
                  <a:pt x="5260" y="434"/>
                </a:lnTo>
                <a:lnTo>
                  <a:pt x="5246" y="438"/>
                </a:lnTo>
                <a:lnTo>
                  <a:pt x="5235" y="439"/>
                </a:lnTo>
                <a:lnTo>
                  <a:pt x="5221" y="441"/>
                </a:lnTo>
                <a:lnTo>
                  <a:pt x="5208" y="443"/>
                </a:lnTo>
                <a:lnTo>
                  <a:pt x="5194" y="445"/>
                </a:lnTo>
                <a:lnTo>
                  <a:pt x="5179" y="445"/>
                </a:lnTo>
                <a:lnTo>
                  <a:pt x="5164" y="447"/>
                </a:lnTo>
                <a:lnTo>
                  <a:pt x="5148" y="449"/>
                </a:lnTo>
                <a:lnTo>
                  <a:pt x="5133" y="449"/>
                </a:lnTo>
                <a:lnTo>
                  <a:pt x="5116" y="449"/>
                </a:lnTo>
                <a:lnTo>
                  <a:pt x="5096" y="451"/>
                </a:lnTo>
                <a:lnTo>
                  <a:pt x="5079" y="451"/>
                </a:lnTo>
                <a:lnTo>
                  <a:pt x="5060" y="451"/>
                </a:lnTo>
                <a:lnTo>
                  <a:pt x="4997" y="449"/>
                </a:lnTo>
                <a:lnTo>
                  <a:pt x="4931" y="449"/>
                </a:lnTo>
                <a:lnTo>
                  <a:pt x="4864" y="447"/>
                </a:lnTo>
                <a:lnTo>
                  <a:pt x="4797" y="445"/>
                </a:lnTo>
                <a:lnTo>
                  <a:pt x="4730" y="445"/>
                </a:lnTo>
                <a:lnTo>
                  <a:pt x="4663" y="443"/>
                </a:lnTo>
                <a:lnTo>
                  <a:pt x="4593" y="443"/>
                </a:lnTo>
                <a:lnTo>
                  <a:pt x="4524" y="441"/>
                </a:lnTo>
                <a:lnTo>
                  <a:pt x="4455" y="441"/>
                </a:lnTo>
                <a:lnTo>
                  <a:pt x="4384" y="439"/>
                </a:lnTo>
                <a:lnTo>
                  <a:pt x="4313" y="439"/>
                </a:lnTo>
                <a:lnTo>
                  <a:pt x="4242" y="439"/>
                </a:lnTo>
                <a:lnTo>
                  <a:pt x="4169" y="439"/>
                </a:lnTo>
                <a:lnTo>
                  <a:pt x="4098" y="438"/>
                </a:lnTo>
                <a:lnTo>
                  <a:pt x="4023" y="438"/>
                </a:lnTo>
                <a:lnTo>
                  <a:pt x="3950" y="438"/>
                </a:lnTo>
                <a:lnTo>
                  <a:pt x="3872" y="438"/>
                </a:lnTo>
                <a:lnTo>
                  <a:pt x="3789" y="439"/>
                </a:lnTo>
                <a:lnTo>
                  <a:pt x="3705" y="441"/>
                </a:lnTo>
                <a:lnTo>
                  <a:pt x="3616" y="443"/>
                </a:lnTo>
                <a:lnTo>
                  <a:pt x="3524" y="445"/>
                </a:lnTo>
                <a:lnTo>
                  <a:pt x="3430" y="449"/>
                </a:lnTo>
                <a:lnTo>
                  <a:pt x="3332" y="451"/>
                </a:lnTo>
                <a:lnTo>
                  <a:pt x="3232" y="457"/>
                </a:lnTo>
                <a:lnTo>
                  <a:pt x="3129" y="461"/>
                </a:lnTo>
                <a:lnTo>
                  <a:pt x="3023" y="466"/>
                </a:lnTo>
                <a:lnTo>
                  <a:pt x="2914" y="472"/>
                </a:lnTo>
                <a:lnTo>
                  <a:pt x="2802" y="478"/>
                </a:lnTo>
                <a:lnTo>
                  <a:pt x="2687" y="485"/>
                </a:lnTo>
                <a:lnTo>
                  <a:pt x="2568" y="493"/>
                </a:lnTo>
                <a:lnTo>
                  <a:pt x="2447" y="501"/>
                </a:lnTo>
                <a:lnTo>
                  <a:pt x="2324" y="509"/>
                </a:lnTo>
                <a:lnTo>
                  <a:pt x="2142" y="518"/>
                </a:lnTo>
                <a:lnTo>
                  <a:pt x="1956" y="532"/>
                </a:lnTo>
                <a:lnTo>
                  <a:pt x="1768" y="549"/>
                </a:lnTo>
                <a:lnTo>
                  <a:pt x="1578" y="570"/>
                </a:lnTo>
                <a:lnTo>
                  <a:pt x="1386" y="597"/>
                </a:lnTo>
                <a:lnTo>
                  <a:pt x="1188" y="628"/>
                </a:lnTo>
                <a:lnTo>
                  <a:pt x="990" y="662"/>
                </a:lnTo>
                <a:lnTo>
                  <a:pt x="789" y="702"/>
                </a:lnTo>
                <a:lnTo>
                  <a:pt x="760" y="708"/>
                </a:lnTo>
                <a:lnTo>
                  <a:pt x="733" y="714"/>
                </a:lnTo>
                <a:lnTo>
                  <a:pt x="708" y="718"/>
                </a:lnTo>
                <a:lnTo>
                  <a:pt x="683" y="724"/>
                </a:lnTo>
                <a:lnTo>
                  <a:pt x="660" y="727"/>
                </a:lnTo>
                <a:lnTo>
                  <a:pt x="639" y="733"/>
                </a:lnTo>
                <a:lnTo>
                  <a:pt x="620" y="737"/>
                </a:lnTo>
                <a:lnTo>
                  <a:pt x="601" y="739"/>
                </a:lnTo>
                <a:lnTo>
                  <a:pt x="583" y="743"/>
                </a:lnTo>
                <a:lnTo>
                  <a:pt x="568" y="747"/>
                </a:lnTo>
                <a:lnTo>
                  <a:pt x="554" y="748"/>
                </a:lnTo>
                <a:lnTo>
                  <a:pt x="541" y="750"/>
                </a:lnTo>
                <a:lnTo>
                  <a:pt x="530" y="752"/>
                </a:lnTo>
                <a:lnTo>
                  <a:pt x="520" y="752"/>
                </a:lnTo>
                <a:lnTo>
                  <a:pt x="512" y="752"/>
                </a:lnTo>
                <a:lnTo>
                  <a:pt x="505" y="754"/>
                </a:lnTo>
                <a:lnTo>
                  <a:pt x="493" y="752"/>
                </a:lnTo>
                <a:lnTo>
                  <a:pt x="480" y="752"/>
                </a:lnTo>
                <a:lnTo>
                  <a:pt x="464" y="750"/>
                </a:lnTo>
                <a:lnTo>
                  <a:pt x="451" y="747"/>
                </a:lnTo>
                <a:lnTo>
                  <a:pt x="434" y="745"/>
                </a:lnTo>
                <a:lnTo>
                  <a:pt x="418" y="741"/>
                </a:lnTo>
                <a:lnTo>
                  <a:pt x="401" y="735"/>
                </a:lnTo>
                <a:lnTo>
                  <a:pt x="382" y="729"/>
                </a:lnTo>
                <a:lnTo>
                  <a:pt x="362" y="724"/>
                </a:lnTo>
                <a:lnTo>
                  <a:pt x="343" y="716"/>
                </a:lnTo>
                <a:lnTo>
                  <a:pt x="322" y="708"/>
                </a:lnTo>
                <a:lnTo>
                  <a:pt x="301" y="699"/>
                </a:lnTo>
                <a:lnTo>
                  <a:pt x="280" y="691"/>
                </a:lnTo>
                <a:lnTo>
                  <a:pt x="257" y="679"/>
                </a:lnTo>
                <a:lnTo>
                  <a:pt x="232" y="668"/>
                </a:lnTo>
                <a:lnTo>
                  <a:pt x="209" y="656"/>
                </a:lnTo>
                <a:lnTo>
                  <a:pt x="182" y="645"/>
                </a:lnTo>
                <a:lnTo>
                  <a:pt x="159" y="633"/>
                </a:lnTo>
                <a:lnTo>
                  <a:pt x="138" y="622"/>
                </a:lnTo>
                <a:lnTo>
                  <a:pt x="117" y="610"/>
                </a:lnTo>
                <a:lnTo>
                  <a:pt x="98" y="599"/>
                </a:lnTo>
                <a:lnTo>
                  <a:pt x="80" y="589"/>
                </a:lnTo>
                <a:lnTo>
                  <a:pt x="65" y="578"/>
                </a:lnTo>
                <a:lnTo>
                  <a:pt x="52" y="568"/>
                </a:lnTo>
                <a:lnTo>
                  <a:pt x="40" y="558"/>
                </a:lnTo>
                <a:lnTo>
                  <a:pt x="28" y="549"/>
                </a:lnTo>
                <a:lnTo>
                  <a:pt x="19" y="539"/>
                </a:lnTo>
                <a:lnTo>
                  <a:pt x="11" y="530"/>
                </a:lnTo>
                <a:lnTo>
                  <a:pt x="5" y="522"/>
                </a:lnTo>
                <a:lnTo>
                  <a:pt x="2" y="512"/>
                </a:lnTo>
                <a:lnTo>
                  <a:pt x="0" y="505"/>
                </a:lnTo>
                <a:lnTo>
                  <a:pt x="0" y="495"/>
                </a:lnTo>
                <a:lnTo>
                  <a:pt x="0" y="485"/>
                </a:lnTo>
                <a:lnTo>
                  <a:pt x="2" y="478"/>
                </a:lnTo>
                <a:lnTo>
                  <a:pt x="4" y="468"/>
                </a:lnTo>
                <a:lnTo>
                  <a:pt x="7" y="461"/>
                </a:lnTo>
                <a:lnTo>
                  <a:pt x="13" y="453"/>
                </a:lnTo>
                <a:lnTo>
                  <a:pt x="19" y="447"/>
                </a:lnTo>
                <a:lnTo>
                  <a:pt x="25" y="439"/>
                </a:lnTo>
                <a:lnTo>
                  <a:pt x="32" y="434"/>
                </a:lnTo>
                <a:lnTo>
                  <a:pt x="42" y="428"/>
                </a:lnTo>
                <a:lnTo>
                  <a:pt x="52" y="424"/>
                </a:lnTo>
                <a:lnTo>
                  <a:pt x="63" y="418"/>
                </a:lnTo>
                <a:lnTo>
                  <a:pt x="75" y="414"/>
                </a:lnTo>
                <a:lnTo>
                  <a:pt x="88" y="413"/>
                </a:lnTo>
                <a:lnTo>
                  <a:pt x="101" y="409"/>
                </a:lnTo>
                <a:lnTo>
                  <a:pt x="117" y="407"/>
                </a:lnTo>
                <a:lnTo>
                  <a:pt x="132" y="407"/>
                </a:lnTo>
                <a:lnTo>
                  <a:pt x="243" y="405"/>
                </a:lnTo>
                <a:lnTo>
                  <a:pt x="349" y="403"/>
                </a:lnTo>
                <a:lnTo>
                  <a:pt x="453" y="401"/>
                </a:lnTo>
                <a:lnTo>
                  <a:pt x="553" y="397"/>
                </a:lnTo>
                <a:lnTo>
                  <a:pt x="649" y="393"/>
                </a:lnTo>
                <a:lnTo>
                  <a:pt x="739" y="391"/>
                </a:lnTo>
                <a:lnTo>
                  <a:pt x="827" y="386"/>
                </a:lnTo>
                <a:lnTo>
                  <a:pt x="912" y="382"/>
                </a:lnTo>
                <a:lnTo>
                  <a:pt x="992" y="376"/>
                </a:lnTo>
                <a:lnTo>
                  <a:pt x="1069" y="372"/>
                </a:lnTo>
                <a:lnTo>
                  <a:pt x="1142" y="365"/>
                </a:lnTo>
                <a:lnTo>
                  <a:pt x="1213" y="359"/>
                </a:lnTo>
                <a:lnTo>
                  <a:pt x="1278" y="353"/>
                </a:lnTo>
                <a:lnTo>
                  <a:pt x="1340" y="345"/>
                </a:lnTo>
                <a:lnTo>
                  <a:pt x="1397" y="338"/>
                </a:lnTo>
                <a:lnTo>
                  <a:pt x="1451" y="328"/>
                </a:lnTo>
                <a:lnTo>
                  <a:pt x="1654" y="307"/>
                </a:lnTo>
                <a:lnTo>
                  <a:pt x="1862" y="288"/>
                </a:lnTo>
                <a:lnTo>
                  <a:pt x="2075" y="269"/>
                </a:lnTo>
                <a:lnTo>
                  <a:pt x="2292" y="251"/>
                </a:lnTo>
                <a:lnTo>
                  <a:pt x="2514" y="234"/>
                </a:lnTo>
                <a:lnTo>
                  <a:pt x="2741" y="221"/>
                </a:lnTo>
                <a:lnTo>
                  <a:pt x="2971" y="205"/>
                </a:lnTo>
                <a:lnTo>
                  <a:pt x="3207" y="194"/>
                </a:lnTo>
                <a:lnTo>
                  <a:pt x="3317" y="184"/>
                </a:lnTo>
                <a:lnTo>
                  <a:pt x="3424" y="176"/>
                </a:lnTo>
                <a:lnTo>
                  <a:pt x="3530" y="167"/>
                </a:lnTo>
                <a:lnTo>
                  <a:pt x="3630" y="157"/>
                </a:lnTo>
                <a:lnTo>
                  <a:pt x="3728" y="148"/>
                </a:lnTo>
                <a:lnTo>
                  <a:pt x="3824" y="138"/>
                </a:lnTo>
                <a:lnTo>
                  <a:pt x="3914" y="128"/>
                </a:lnTo>
                <a:lnTo>
                  <a:pt x="4002" y="117"/>
                </a:lnTo>
                <a:lnTo>
                  <a:pt x="4089" y="107"/>
                </a:lnTo>
                <a:lnTo>
                  <a:pt x="4169" y="98"/>
                </a:lnTo>
                <a:lnTo>
                  <a:pt x="4248" y="86"/>
                </a:lnTo>
                <a:lnTo>
                  <a:pt x="4323" y="77"/>
                </a:lnTo>
                <a:lnTo>
                  <a:pt x="4394" y="65"/>
                </a:lnTo>
                <a:lnTo>
                  <a:pt x="4463" y="54"/>
                </a:lnTo>
                <a:lnTo>
                  <a:pt x="4528" y="44"/>
                </a:lnTo>
                <a:lnTo>
                  <a:pt x="4590" y="32"/>
                </a:lnTo>
                <a:lnTo>
                  <a:pt x="4615" y="29"/>
                </a:lnTo>
                <a:lnTo>
                  <a:pt x="4638" y="25"/>
                </a:lnTo>
                <a:lnTo>
                  <a:pt x="4659" y="23"/>
                </a:lnTo>
                <a:lnTo>
                  <a:pt x="4680" y="19"/>
                </a:lnTo>
                <a:lnTo>
                  <a:pt x="4699" y="15"/>
                </a:lnTo>
                <a:lnTo>
                  <a:pt x="4718" y="13"/>
                </a:lnTo>
                <a:lnTo>
                  <a:pt x="4736" y="11"/>
                </a:lnTo>
                <a:lnTo>
                  <a:pt x="4753" y="9"/>
                </a:lnTo>
                <a:lnTo>
                  <a:pt x="4768" y="8"/>
                </a:lnTo>
                <a:lnTo>
                  <a:pt x="4782" y="6"/>
                </a:lnTo>
                <a:lnTo>
                  <a:pt x="4795" y="4"/>
                </a:lnTo>
                <a:lnTo>
                  <a:pt x="4807" y="2"/>
                </a:lnTo>
                <a:lnTo>
                  <a:pt x="4818" y="2"/>
                </a:lnTo>
                <a:lnTo>
                  <a:pt x="4828" y="0"/>
                </a:lnTo>
                <a:lnTo>
                  <a:pt x="4837" y="0"/>
                </a:lnTo>
                <a:lnTo>
                  <a:pt x="4845" y="0"/>
                </a:lnTo>
                <a:lnTo>
                  <a:pt x="4845" y="0"/>
                </a:lnTo>
                <a:lnTo>
                  <a:pt x="484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200400" y="2590800"/>
            <a:ext cx="2057400" cy="762000"/>
            <a:chOff x="2992437" y="4679950"/>
            <a:chExt cx="3122613" cy="1266825"/>
          </a:xfrm>
          <a:solidFill>
            <a:srgbClr val="00B0F0"/>
          </a:solidFill>
        </p:grpSpPr>
        <p:sp>
          <p:nvSpPr>
            <p:cNvPr id="26" name="Freeform 39"/>
            <p:cNvSpPr>
              <a:spLocks/>
            </p:cNvSpPr>
            <p:nvPr/>
          </p:nvSpPr>
          <p:spPr bwMode="auto">
            <a:xfrm>
              <a:off x="2992437" y="4679950"/>
              <a:ext cx="1341438" cy="1266825"/>
            </a:xfrm>
            <a:custGeom>
              <a:avLst/>
              <a:gdLst/>
              <a:ahLst/>
              <a:cxnLst>
                <a:cxn ang="0">
                  <a:pos x="1213" y="0"/>
                </a:cxn>
                <a:cxn ang="0">
                  <a:pos x="1247" y="8"/>
                </a:cxn>
                <a:cxn ang="0">
                  <a:pos x="1293" y="21"/>
                </a:cxn>
                <a:cxn ang="0">
                  <a:pos x="1351" y="42"/>
                </a:cxn>
                <a:cxn ang="0">
                  <a:pos x="1422" y="69"/>
                </a:cxn>
                <a:cxn ang="0">
                  <a:pos x="1503" y="103"/>
                </a:cxn>
                <a:cxn ang="0">
                  <a:pos x="1570" y="144"/>
                </a:cxn>
                <a:cxn ang="0">
                  <a:pos x="1624" y="186"/>
                </a:cxn>
                <a:cxn ang="0">
                  <a:pos x="1660" y="232"/>
                </a:cxn>
                <a:cxn ang="0">
                  <a:pos x="1683" y="278"/>
                </a:cxn>
                <a:cxn ang="0">
                  <a:pos x="1691" y="328"/>
                </a:cxn>
                <a:cxn ang="0">
                  <a:pos x="1689" y="351"/>
                </a:cxn>
                <a:cxn ang="0">
                  <a:pos x="1681" y="374"/>
                </a:cxn>
                <a:cxn ang="0">
                  <a:pos x="1668" y="393"/>
                </a:cxn>
                <a:cxn ang="0">
                  <a:pos x="1651" y="413"/>
                </a:cxn>
                <a:cxn ang="0">
                  <a:pos x="1629" y="432"/>
                </a:cxn>
                <a:cxn ang="0">
                  <a:pos x="1581" y="462"/>
                </a:cxn>
                <a:cxn ang="0">
                  <a:pos x="1522" y="509"/>
                </a:cxn>
                <a:cxn ang="0">
                  <a:pos x="1460" y="562"/>
                </a:cxn>
                <a:cxn ang="0">
                  <a:pos x="1397" y="622"/>
                </a:cxn>
                <a:cxn ang="0">
                  <a:pos x="1332" y="691"/>
                </a:cxn>
                <a:cxn ang="0">
                  <a:pos x="1249" y="781"/>
                </a:cxn>
                <a:cxn ang="0">
                  <a:pos x="1128" y="902"/>
                </a:cxn>
                <a:cxn ang="0">
                  <a:pos x="1004" y="1013"/>
                </a:cxn>
                <a:cxn ang="0">
                  <a:pos x="879" y="1117"/>
                </a:cxn>
                <a:cxn ang="0">
                  <a:pos x="750" y="1215"/>
                </a:cxn>
                <a:cxn ang="0">
                  <a:pos x="622" y="1305"/>
                </a:cxn>
                <a:cxn ang="0">
                  <a:pos x="539" y="1370"/>
                </a:cxn>
                <a:cxn ang="0">
                  <a:pos x="460" y="1424"/>
                </a:cxn>
                <a:cxn ang="0">
                  <a:pos x="384" y="1470"/>
                </a:cxn>
                <a:cxn ang="0">
                  <a:pos x="313" y="1505"/>
                </a:cxn>
                <a:cxn ang="0">
                  <a:pos x="247" y="1532"/>
                </a:cxn>
                <a:cxn ang="0">
                  <a:pos x="201" y="1551"/>
                </a:cxn>
                <a:cxn ang="0">
                  <a:pos x="136" y="1582"/>
                </a:cxn>
                <a:cxn ang="0">
                  <a:pos x="109" y="1589"/>
                </a:cxn>
                <a:cxn ang="0">
                  <a:pos x="88" y="1595"/>
                </a:cxn>
                <a:cxn ang="0">
                  <a:pos x="67" y="1595"/>
                </a:cxn>
                <a:cxn ang="0">
                  <a:pos x="42" y="1593"/>
                </a:cxn>
                <a:cxn ang="0">
                  <a:pos x="23" y="1587"/>
                </a:cxn>
                <a:cxn ang="0">
                  <a:pos x="9" y="1580"/>
                </a:cxn>
                <a:cxn ang="0">
                  <a:pos x="2" y="1566"/>
                </a:cxn>
                <a:cxn ang="0">
                  <a:pos x="0" y="1551"/>
                </a:cxn>
                <a:cxn ang="0">
                  <a:pos x="220" y="1351"/>
                </a:cxn>
                <a:cxn ang="0">
                  <a:pos x="395" y="1178"/>
                </a:cxn>
                <a:cxn ang="0">
                  <a:pos x="495" y="1071"/>
                </a:cxn>
                <a:cxn ang="0">
                  <a:pos x="599" y="952"/>
                </a:cxn>
                <a:cxn ang="0">
                  <a:pos x="716" y="816"/>
                </a:cxn>
                <a:cxn ang="0">
                  <a:pos x="821" y="687"/>
                </a:cxn>
                <a:cxn ang="0">
                  <a:pos x="913" y="560"/>
                </a:cxn>
                <a:cxn ang="0">
                  <a:pos x="992" y="439"/>
                </a:cxn>
                <a:cxn ang="0">
                  <a:pos x="1057" y="320"/>
                </a:cxn>
                <a:cxn ang="0">
                  <a:pos x="1078" y="288"/>
                </a:cxn>
                <a:cxn ang="0">
                  <a:pos x="1094" y="247"/>
                </a:cxn>
                <a:cxn ang="0">
                  <a:pos x="1105" y="198"/>
                </a:cxn>
                <a:cxn ang="0">
                  <a:pos x="1111" y="140"/>
                </a:cxn>
                <a:cxn ang="0">
                  <a:pos x="1115" y="75"/>
                </a:cxn>
                <a:cxn ang="0">
                  <a:pos x="1117" y="40"/>
                </a:cxn>
                <a:cxn ang="0">
                  <a:pos x="1125" y="25"/>
                </a:cxn>
                <a:cxn ang="0">
                  <a:pos x="1136" y="13"/>
                </a:cxn>
                <a:cxn ang="0">
                  <a:pos x="1155" y="4"/>
                </a:cxn>
                <a:cxn ang="0">
                  <a:pos x="1178" y="0"/>
                </a:cxn>
                <a:cxn ang="0">
                  <a:pos x="1197" y="0"/>
                </a:cxn>
              </a:cxnLst>
              <a:rect l="0" t="0" r="r" b="b"/>
              <a:pathLst>
                <a:path w="1691" h="1595">
                  <a:moveTo>
                    <a:pt x="1197" y="0"/>
                  </a:moveTo>
                  <a:lnTo>
                    <a:pt x="1205" y="0"/>
                  </a:lnTo>
                  <a:lnTo>
                    <a:pt x="1213" y="0"/>
                  </a:lnTo>
                  <a:lnTo>
                    <a:pt x="1222" y="2"/>
                  </a:lnTo>
                  <a:lnTo>
                    <a:pt x="1234" y="6"/>
                  </a:lnTo>
                  <a:lnTo>
                    <a:pt x="1247" y="8"/>
                  </a:lnTo>
                  <a:lnTo>
                    <a:pt x="1261" y="11"/>
                  </a:lnTo>
                  <a:lnTo>
                    <a:pt x="1276" y="17"/>
                  </a:lnTo>
                  <a:lnTo>
                    <a:pt x="1293" y="21"/>
                  </a:lnTo>
                  <a:lnTo>
                    <a:pt x="1311" y="29"/>
                  </a:lnTo>
                  <a:lnTo>
                    <a:pt x="1330" y="34"/>
                  </a:lnTo>
                  <a:lnTo>
                    <a:pt x="1351" y="42"/>
                  </a:lnTo>
                  <a:lnTo>
                    <a:pt x="1374" y="50"/>
                  </a:lnTo>
                  <a:lnTo>
                    <a:pt x="1397" y="59"/>
                  </a:lnTo>
                  <a:lnTo>
                    <a:pt x="1422" y="69"/>
                  </a:lnTo>
                  <a:lnTo>
                    <a:pt x="1449" y="79"/>
                  </a:lnTo>
                  <a:lnTo>
                    <a:pt x="1476" y="90"/>
                  </a:lnTo>
                  <a:lnTo>
                    <a:pt x="1503" y="103"/>
                  </a:lnTo>
                  <a:lnTo>
                    <a:pt x="1526" y="117"/>
                  </a:lnTo>
                  <a:lnTo>
                    <a:pt x="1549" y="130"/>
                  </a:lnTo>
                  <a:lnTo>
                    <a:pt x="1570" y="144"/>
                  </a:lnTo>
                  <a:lnTo>
                    <a:pt x="1589" y="157"/>
                  </a:lnTo>
                  <a:lnTo>
                    <a:pt x="1608" y="173"/>
                  </a:lnTo>
                  <a:lnTo>
                    <a:pt x="1624" y="186"/>
                  </a:lnTo>
                  <a:lnTo>
                    <a:pt x="1637" y="201"/>
                  </a:lnTo>
                  <a:lnTo>
                    <a:pt x="1651" y="217"/>
                  </a:lnTo>
                  <a:lnTo>
                    <a:pt x="1660" y="232"/>
                  </a:lnTo>
                  <a:lnTo>
                    <a:pt x="1670" y="247"/>
                  </a:lnTo>
                  <a:lnTo>
                    <a:pt x="1677" y="263"/>
                  </a:lnTo>
                  <a:lnTo>
                    <a:pt x="1683" y="278"/>
                  </a:lnTo>
                  <a:lnTo>
                    <a:pt x="1687" y="294"/>
                  </a:lnTo>
                  <a:lnTo>
                    <a:pt x="1691" y="311"/>
                  </a:lnTo>
                  <a:lnTo>
                    <a:pt x="1691" y="328"/>
                  </a:lnTo>
                  <a:lnTo>
                    <a:pt x="1691" y="336"/>
                  </a:lnTo>
                  <a:lnTo>
                    <a:pt x="1689" y="343"/>
                  </a:lnTo>
                  <a:lnTo>
                    <a:pt x="1689" y="351"/>
                  </a:lnTo>
                  <a:lnTo>
                    <a:pt x="1687" y="359"/>
                  </a:lnTo>
                  <a:lnTo>
                    <a:pt x="1683" y="366"/>
                  </a:lnTo>
                  <a:lnTo>
                    <a:pt x="1681" y="374"/>
                  </a:lnTo>
                  <a:lnTo>
                    <a:pt x="1677" y="380"/>
                  </a:lnTo>
                  <a:lnTo>
                    <a:pt x="1674" y="388"/>
                  </a:lnTo>
                  <a:lnTo>
                    <a:pt x="1668" y="393"/>
                  </a:lnTo>
                  <a:lnTo>
                    <a:pt x="1664" y="399"/>
                  </a:lnTo>
                  <a:lnTo>
                    <a:pt x="1658" y="407"/>
                  </a:lnTo>
                  <a:lnTo>
                    <a:pt x="1651" y="413"/>
                  </a:lnTo>
                  <a:lnTo>
                    <a:pt x="1645" y="418"/>
                  </a:lnTo>
                  <a:lnTo>
                    <a:pt x="1637" y="424"/>
                  </a:lnTo>
                  <a:lnTo>
                    <a:pt x="1629" y="432"/>
                  </a:lnTo>
                  <a:lnTo>
                    <a:pt x="1622" y="438"/>
                  </a:lnTo>
                  <a:lnTo>
                    <a:pt x="1601" y="449"/>
                  </a:lnTo>
                  <a:lnTo>
                    <a:pt x="1581" y="462"/>
                  </a:lnTo>
                  <a:lnTo>
                    <a:pt x="1562" y="478"/>
                  </a:lnTo>
                  <a:lnTo>
                    <a:pt x="1541" y="493"/>
                  </a:lnTo>
                  <a:lnTo>
                    <a:pt x="1522" y="509"/>
                  </a:lnTo>
                  <a:lnTo>
                    <a:pt x="1501" y="526"/>
                  </a:lnTo>
                  <a:lnTo>
                    <a:pt x="1480" y="543"/>
                  </a:lnTo>
                  <a:lnTo>
                    <a:pt x="1460" y="562"/>
                  </a:lnTo>
                  <a:lnTo>
                    <a:pt x="1439" y="581"/>
                  </a:lnTo>
                  <a:lnTo>
                    <a:pt x="1418" y="601"/>
                  </a:lnTo>
                  <a:lnTo>
                    <a:pt x="1397" y="622"/>
                  </a:lnTo>
                  <a:lnTo>
                    <a:pt x="1376" y="643"/>
                  </a:lnTo>
                  <a:lnTo>
                    <a:pt x="1355" y="666"/>
                  </a:lnTo>
                  <a:lnTo>
                    <a:pt x="1332" y="691"/>
                  </a:lnTo>
                  <a:lnTo>
                    <a:pt x="1311" y="714"/>
                  </a:lnTo>
                  <a:lnTo>
                    <a:pt x="1290" y="739"/>
                  </a:lnTo>
                  <a:lnTo>
                    <a:pt x="1249" y="781"/>
                  </a:lnTo>
                  <a:lnTo>
                    <a:pt x="1209" y="823"/>
                  </a:lnTo>
                  <a:lnTo>
                    <a:pt x="1169" y="864"/>
                  </a:lnTo>
                  <a:lnTo>
                    <a:pt x="1128" y="902"/>
                  </a:lnTo>
                  <a:lnTo>
                    <a:pt x="1086" y="940"/>
                  </a:lnTo>
                  <a:lnTo>
                    <a:pt x="1046" y="977"/>
                  </a:lnTo>
                  <a:lnTo>
                    <a:pt x="1004" y="1013"/>
                  </a:lnTo>
                  <a:lnTo>
                    <a:pt x="963" y="1050"/>
                  </a:lnTo>
                  <a:lnTo>
                    <a:pt x="921" y="1084"/>
                  </a:lnTo>
                  <a:lnTo>
                    <a:pt x="879" y="1117"/>
                  </a:lnTo>
                  <a:lnTo>
                    <a:pt x="837" y="1152"/>
                  </a:lnTo>
                  <a:lnTo>
                    <a:pt x="794" y="1182"/>
                  </a:lnTo>
                  <a:lnTo>
                    <a:pt x="750" y="1215"/>
                  </a:lnTo>
                  <a:lnTo>
                    <a:pt x="708" y="1246"/>
                  </a:lnTo>
                  <a:lnTo>
                    <a:pt x="666" y="1276"/>
                  </a:lnTo>
                  <a:lnTo>
                    <a:pt x="622" y="1305"/>
                  </a:lnTo>
                  <a:lnTo>
                    <a:pt x="593" y="1328"/>
                  </a:lnTo>
                  <a:lnTo>
                    <a:pt x="566" y="1349"/>
                  </a:lnTo>
                  <a:lnTo>
                    <a:pt x="539" y="1370"/>
                  </a:lnTo>
                  <a:lnTo>
                    <a:pt x="512" y="1390"/>
                  </a:lnTo>
                  <a:lnTo>
                    <a:pt x="485" y="1407"/>
                  </a:lnTo>
                  <a:lnTo>
                    <a:pt x="460" y="1424"/>
                  </a:lnTo>
                  <a:lnTo>
                    <a:pt x="433" y="1441"/>
                  </a:lnTo>
                  <a:lnTo>
                    <a:pt x="408" y="1455"/>
                  </a:lnTo>
                  <a:lnTo>
                    <a:pt x="384" y="1470"/>
                  </a:lnTo>
                  <a:lnTo>
                    <a:pt x="360" y="1482"/>
                  </a:lnTo>
                  <a:lnTo>
                    <a:pt x="337" y="1493"/>
                  </a:lnTo>
                  <a:lnTo>
                    <a:pt x="313" y="1505"/>
                  </a:lnTo>
                  <a:lnTo>
                    <a:pt x="291" y="1514"/>
                  </a:lnTo>
                  <a:lnTo>
                    <a:pt x="268" y="1524"/>
                  </a:lnTo>
                  <a:lnTo>
                    <a:pt x="247" y="1532"/>
                  </a:lnTo>
                  <a:lnTo>
                    <a:pt x="226" y="1537"/>
                  </a:lnTo>
                  <a:lnTo>
                    <a:pt x="213" y="1545"/>
                  </a:lnTo>
                  <a:lnTo>
                    <a:pt x="201" y="1551"/>
                  </a:lnTo>
                  <a:lnTo>
                    <a:pt x="178" y="1562"/>
                  </a:lnTo>
                  <a:lnTo>
                    <a:pt x="155" y="1574"/>
                  </a:lnTo>
                  <a:lnTo>
                    <a:pt x="136" y="1582"/>
                  </a:lnTo>
                  <a:lnTo>
                    <a:pt x="126" y="1585"/>
                  </a:lnTo>
                  <a:lnTo>
                    <a:pt x="117" y="1587"/>
                  </a:lnTo>
                  <a:lnTo>
                    <a:pt x="109" y="1589"/>
                  </a:lnTo>
                  <a:lnTo>
                    <a:pt x="101" y="1591"/>
                  </a:lnTo>
                  <a:lnTo>
                    <a:pt x="94" y="1593"/>
                  </a:lnTo>
                  <a:lnTo>
                    <a:pt x="88" y="1595"/>
                  </a:lnTo>
                  <a:lnTo>
                    <a:pt x="80" y="1595"/>
                  </a:lnTo>
                  <a:lnTo>
                    <a:pt x="76" y="1595"/>
                  </a:lnTo>
                  <a:lnTo>
                    <a:pt x="67" y="1595"/>
                  </a:lnTo>
                  <a:lnTo>
                    <a:pt x="57" y="1595"/>
                  </a:lnTo>
                  <a:lnTo>
                    <a:pt x="50" y="1595"/>
                  </a:lnTo>
                  <a:lnTo>
                    <a:pt x="42" y="1593"/>
                  </a:lnTo>
                  <a:lnTo>
                    <a:pt x="34" y="1591"/>
                  </a:lnTo>
                  <a:lnTo>
                    <a:pt x="28" y="1589"/>
                  </a:lnTo>
                  <a:lnTo>
                    <a:pt x="23" y="1587"/>
                  </a:lnTo>
                  <a:lnTo>
                    <a:pt x="19" y="1585"/>
                  </a:lnTo>
                  <a:lnTo>
                    <a:pt x="13" y="1582"/>
                  </a:lnTo>
                  <a:lnTo>
                    <a:pt x="9" y="1580"/>
                  </a:lnTo>
                  <a:lnTo>
                    <a:pt x="7" y="1576"/>
                  </a:lnTo>
                  <a:lnTo>
                    <a:pt x="3" y="1572"/>
                  </a:lnTo>
                  <a:lnTo>
                    <a:pt x="2" y="1566"/>
                  </a:lnTo>
                  <a:lnTo>
                    <a:pt x="2" y="1562"/>
                  </a:lnTo>
                  <a:lnTo>
                    <a:pt x="0" y="1557"/>
                  </a:lnTo>
                  <a:lnTo>
                    <a:pt x="0" y="1551"/>
                  </a:lnTo>
                  <a:lnTo>
                    <a:pt x="74" y="1484"/>
                  </a:lnTo>
                  <a:lnTo>
                    <a:pt x="149" y="1418"/>
                  </a:lnTo>
                  <a:lnTo>
                    <a:pt x="220" y="1351"/>
                  </a:lnTo>
                  <a:lnTo>
                    <a:pt x="291" y="1284"/>
                  </a:lnTo>
                  <a:lnTo>
                    <a:pt x="360" y="1215"/>
                  </a:lnTo>
                  <a:lnTo>
                    <a:pt x="395" y="1178"/>
                  </a:lnTo>
                  <a:lnTo>
                    <a:pt x="430" y="1144"/>
                  </a:lnTo>
                  <a:lnTo>
                    <a:pt x="462" y="1107"/>
                  </a:lnTo>
                  <a:lnTo>
                    <a:pt x="495" y="1071"/>
                  </a:lnTo>
                  <a:lnTo>
                    <a:pt x="526" y="1035"/>
                  </a:lnTo>
                  <a:lnTo>
                    <a:pt x="558" y="998"/>
                  </a:lnTo>
                  <a:lnTo>
                    <a:pt x="599" y="952"/>
                  </a:lnTo>
                  <a:lnTo>
                    <a:pt x="639" y="906"/>
                  </a:lnTo>
                  <a:lnTo>
                    <a:pt x="679" y="860"/>
                  </a:lnTo>
                  <a:lnTo>
                    <a:pt x="716" y="816"/>
                  </a:lnTo>
                  <a:lnTo>
                    <a:pt x="752" y="772"/>
                  </a:lnTo>
                  <a:lnTo>
                    <a:pt x="787" y="729"/>
                  </a:lnTo>
                  <a:lnTo>
                    <a:pt x="821" y="687"/>
                  </a:lnTo>
                  <a:lnTo>
                    <a:pt x="854" y="645"/>
                  </a:lnTo>
                  <a:lnTo>
                    <a:pt x="885" y="603"/>
                  </a:lnTo>
                  <a:lnTo>
                    <a:pt x="913" y="560"/>
                  </a:lnTo>
                  <a:lnTo>
                    <a:pt x="940" y="520"/>
                  </a:lnTo>
                  <a:lnTo>
                    <a:pt x="967" y="480"/>
                  </a:lnTo>
                  <a:lnTo>
                    <a:pt x="992" y="439"/>
                  </a:lnTo>
                  <a:lnTo>
                    <a:pt x="1015" y="399"/>
                  </a:lnTo>
                  <a:lnTo>
                    <a:pt x="1038" y="361"/>
                  </a:lnTo>
                  <a:lnTo>
                    <a:pt x="1057" y="320"/>
                  </a:lnTo>
                  <a:lnTo>
                    <a:pt x="1065" y="311"/>
                  </a:lnTo>
                  <a:lnTo>
                    <a:pt x="1071" y="299"/>
                  </a:lnTo>
                  <a:lnTo>
                    <a:pt x="1078" y="288"/>
                  </a:lnTo>
                  <a:lnTo>
                    <a:pt x="1084" y="274"/>
                  </a:lnTo>
                  <a:lnTo>
                    <a:pt x="1088" y="261"/>
                  </a:lnTo>
                  <a:lnTo>
                    <a:pt x="1094" y="247"/>
                  </a:lnTo>
                  <a:lnTo>
                    <a:pt x="1098" y="230"/>
                  </a:lnTo>
                  <a:lnTo>
                    <a:pt x="1101" y="215"/>
                  </a:lnTo>
                  <a:lnTo>
                    <a:pt x="1105" y="198"/>
                  </a:lnTo>
                  <a:lnTo>
                    <a:pt x="1107" y="178"/>
                  </a:lnTo>
                  <a:lnTo>
                    <a:pt x="1109" y="159"/>
                  </a:lnTo>
                  <a:lnTo>
                    <a:pt x="1111" y="140"/>
                  </a:lnTo>
                  <a:lnTo>
                    <a:pt x="1113" y="119"/>
                  </a:lnTo>
                  <a:lnTo>
                    <a:pt x="1115" y="98"/>
                  </a:lnTo>
                  <a:lnTo>
                    <a:pt x="1115" y="75"/>
                  </a:lnTo>
                  <a:lnTo>
                    <a:pt x="1115" y="52"/>
                  </a:lnTo>
                  <a:lnTo>
                    <a:pt x="1115" y="44"/>
                  </a:lnTo>
                  <a:lnTo>
                    <a:pt x="1117" y="40"/>
                  </a:lnTo>
                  <a:lnTo>
                    <a:pt x="1119" y="34"/>
                  </a:lnTo>
                  <a:lnTo>
                    <a:pt x="1121" y="29"/>
                  </a:lnTo>
                  <a:lnTo>
                    <a:pt x="1125" y="25"/>
                  </a:lnTo>
                  <a:lnTo>
                    <a:pt x="1126" y="21"/>
                  </a:lnTo>
                  <a:lnTo>
                    <a:pt x="1132" y="17"/>
                  </a:lnTo>
                  <a:lnTo>
                    <a:pt x="1136" y="13"/>
                  </a:lnTo>
                  <a:lnTo>
                    <a:pt x="1142" y="9"/>
                  </a:lnTo>
                  <a:lnTo>
                    <a:pt x="1148" y="8"/>
                  </a:lnTo>
                  <a:lnTo>
                    <a:pt x="1155" y="4"/>
                  </a:lnTo>
                  <a:lnTo>
                    <a:pt x="1163" y="2"/>
                  </a:lnTo>
                  <a:lnTo>
                    <a:pt x="1171" y="2"/>
                  </a:lnTo>
                  <a:lnTo>
                    <a:pt x="1178" y="0"/>
                  </a:lnTo>
                  <a:lnTo>
                    <a:pt x="1188" y="0"/>
                  </a:lnTo>
                  <a:lnTo>
                    <a:pt x="1197" y="0"/>
                  </a:lnTo>
                  <a:lnTo>
                    <a:pt x="1197" y="0"/>
                  </a:lnTo>
                  <a:lnTo>
                    <a:pt x="119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0"/>
            <p:cNvSpPr>
              <a:spLocks/>
            </p:cNvSpPr>
            <p:nvPr/>
          </p:nvSpPr>
          <p:spPr bwMode="auto">
            <a:xfrm>
              <a:off x="5127625" y="4760912"/>
              <a:ext cx="987425" cy="1165225"/>
            </a:xfrm>
            <a:custGeom>
              <a:avLst/>
              <a:gdLst/>
              <a:ahLst/>
              <a:cxnLst>
                <a:cxn ang="0">
                  <a:pos x="48" y="1"/>
                </a:cxn>
                <a:cxn ang="0">
                  <a:pos x="73" y="3"/>
                </a:cxn>
                <a:cxn ang="0">
                  <a:pos x="104" y="11"/>
                </a:cxn>
                <a:cxn ang="0">
                  <a:pos x="140" y="21"/>
                </a:cxn>
                <a:cxn ang="0">
                  <a:pos x="182" y="34"/>
                </a:cxn>
                <a:cxn ang="0">
                  <a:pos x="278" y="78"/>
                </a:cxn>
                <a:cxn ang="0">
                  <a:pos x="472" y="180"/>
                </a:cxn>
                <a:cxn ang="0">
                  <a:pos x="662" y="293"/>
                </a:cxn>
                <a:cxn ang="0">
                  <a:pos x="804" y="395"/>
                </a:cxn>
                <a:cxn ang="0">
                  <a:pos x="910" y="485"/>
                </a:cxn>
                <a:cxn ang="0">
                  <a:pos x="1000" y="570"/>
                </a:cxn>
                <a:cxn ang="0">
                  <a:pos x="1075" y="654"/>
                </a:cxn>
                <a:cxn ang="0">
                  <a:pos x="1133" y="735"/>
                </a:cxn>
                <a:cxn ang="0">
                  <a:pos x="1171" y="810"/>
                </a:cxn>
                <a:cxn ang="0">
                  <a:pos x="1196" y="879"/>
                </a:cxn>
                <a:cxn ang="0">
                  <a:pos x="1215" y="952"/>
                </a:cxn>
                <a:cxn ang="0">
                  <a:pos x="1231" y="1027"/>
                </a:cxn>
                <a:cxn ang="0">
                  <a:pos x="1240" y="1103"/>
                </a:cxn>
                <a:cxn ang="0">
                  <a:pos x="1242" y="1184"/>
                </a:cxn>
                <a:cxn ang="0">
                  <a:pos x="1238" y="1255"/>
                </a:cxn>
                <a:cxn ang="0">
                  <a:pos x="1221" y="1334"/>
                </a:cxn>
                <a:cxn ang="0">
                  <a:pos x="1196" y="1399"/>
                </a:cxn>
                <a:cxn ang="0">
                  <a:pos x="1175" y="1424"/>
                </a:cxn>
                <a:cxn ang="0">
                  <a:pos x="1154" y="1443"/>
                </a:cxn>
                <a:cxn ang="0">
                  <a:pos x="1131" y="1457"/>
                </a:cxn>
                <a:cxn ang="0">
                  <a:pos x="1106" y="1464"/>
                </a:cxn>
                <a:cxn ang="0">
                  <a:pos x="1081" y="1468"/>
                </a:cxn>
                <a:cxn ang="0">
                  <a:pos x="1062" y="1464"/>
                </a:cxn>
                <a:cxn ang="0">
                  <a:pos x="1040" y="1457"/>
                </a:cxn>
                <a:cxn ang="0">
                  <a:pos x="1014" y="1443"/>
                </a:cxn>
                <a:cxn ang="0">
                  <a:pos x="985" y="1422"/>
                </a:cxn>
                <a:cxn ang="0">
                  <a:pos x="952" y="1395"/>
                </a:cxn>
                <a:cxn ang="0">
                  <a:pos x="921" y="1368"/>
                </a:cxn>
                <a:cxn ang="0">
                  <a:pos x="893" y="1341"/>
                </a:cxn>
                <a:cxn ang="0">
                  <a:pos x="862" y="1309"/>
                </a:cxn>
                <a:cxn ang="0">
                  <a:pos x="829" y="1272"/>
                </a:cxn>
                <a:cxn ang="0">
                  <a:pos x="797" y="1232"/>
                </a:cxn>
                <a:cxn ang="0">
                  <a:pos x="762" y="1184"/>
                </a:cxn>
                <a:cxn ang="0">
                  <a:pos x="726" y="1134"/>
                </a:cxn>
                <a:cxn ang="0">
                  <a:pos x="689" y="1078"/>
                </a:cxn>
                <a:cxn ang="0">
                  <a:pos x="651" y="1017"/>
                </a:cxn>
                <a:cxn ang="0">
                  <a:pos x="610" y="952"/>
                </a:cxn>
                <a:cxn ang="0">
                  <a:pos x="568" y="883"/>
                </a:cxn>
                <a:cxn ang="0">
                  <a:pos x="514" y="794"/>
                </a:cxn>
                <a:cxn ang="0">
                  <a:pos x="463" y="712"/>
                </a:cxn>
                <a:cxn ang="0">
                  <a:pos x="415" y="635"/>
                </a:cxn>
                <a:cxn ang="0">
                  <a:pos x="367" y="564"/>
                </a:cxn>
                <a:cxn ang="0">
                  <a:pos x="323" y="497"/>
                </a:cxn>
                <a:cxn ang="0">
                  <a:pos x="280" y="437"/>
                </a:cxn>
                <a:cxn ang="0">
                  <a:pos x="242" y="383"/>
                </a:cxn>
                <a:cxn ang="0">
                  <a:pos x="205" y="334"/>
                </a:cxn>
                <a:cxn ang="0">
                  <a:pos x="171" y="291"/>
                </a:cxn>
                <a:cxn ang="0">
                  <a:pos x="140" y="253"/>
                </a:cxn>
                <a:cxn ang="0">
                  <a:pos x="107" y="216"/>
                </a:cxn>
                <a:cxn ang="0">
                  <a:pos x="69" y="174"/>
                </a:cxn>
                <a:cxn ang="0">
                  <a:pos x="38" y="136"/>
                </a:cxn>
                <a:cxn ang="0">
                  <a:pos x="17" y="101"/>
                </a:cxn>
                <a:cxn ang="0">
                  <a:pos x="4" y="73"/>
                </a:cxn>
                <a:cxn ang="0">
                  <a:pos x="0" y="46"/>
                </a:cxn>
                <a:cxn ang="0">
                  <a:pos x="4" y="17"/>
                </a:cxn>
                <a:cxn ang="0">
                  <a:pos x="19" y="3"/>
                </a:cxn>
                <a:cxn ang="0">
                  <a:pos x="35" y="0"/>
                </a:cxn>
              </a:cxnLst>
              <a:rect l="0" t="0" r="r" b="b"/>
              <a:pathLst>
                <a:path w="1242" h="1468">
                  <a:moveTo>
                    <a:pt x="35" y="0"/>
                  </a:moveTo>
                  <a:lnTo>
                    <a:pt x="40" y="0"/>
                  </a:lnTo>
                  <a:lnTo>
                    <a:pt x="48" y="1"/>
                  </a:lnTo>
                  <a:lnTo>
                    <a:pt x="56" y="1"/>
                  </a:lnTo>
                  <a:lnTo>
                    <a:pt x="65" y="3"/>
                  </a:lnTo>
                  <a:lnTo>
                    <a:pt x="73" y="3"/>
                  </a:lnTo>
                  <a:lnTo>
                    <a:pt x="83" y="5"/>
                  </a:lnTo>
                  <a:lnTo>
                    <a:pt x="94" y="7"/>
                  </a:lnTo>
                  <a:lnTo>
                    <a:pt x="104" y="11"/>
                  </a:lnTo>
                  <a:lnTo>
                    <a:pt x="115" y="13"/>
                  </a:lnTo>
                  <a:lnTo>
                    <a:pt x="129" y="17"/>
                  </a:lnTo>
                  <a:lnTo>
                    <a:pt x="140" y="21"/>
                  </a:lnTo>
                  <a:lnTo>
                    <a:pt x="154" y="25"/>
                  </a:lnTo>
                  <a:lnTo>
                    <a:pt x="169" y="28"/>
                  </a:lnTo>
                  <a:lnTo>
                    <a:pt x="182" y="34"/>
                  </a:lnTo>
                  <a:lnTo>
                    <a:pt x="198" y="40"/>
                  </a:lnTo>
                  <a:lnTo>
                    <a:pt x="215" y="46"/>
                  </a:lnTo>
                  <a:lnTo>
                    <a:pt x="278" y="78"/>
                  </a:lnTo>
                  <a:lnTo>
                    <a:pt x="344" y="111"/>
                  </a:lnTo>
                  <a:lnTo>
                    <a:pt x="409" y="145"/>
                  </a:lnTo>
                  <a:lnTo>
                    <a:pt x="472" y="180"/>
                  </a:lnTo>
                  <a:lnTo>
                    <a:pt x="536" y="216"/>
                  </a:lnTo>
                  <a:lnTo>
                    <a:pt x="599" y="255"/>
                  </a:lnTo>
                  <a:lnTo>
                    <a:pt x="662" y="293"/>
                  </a:lnTo>
                  <a:lnTo>
                    <a:pt x="726" y="336"/>
                  </a:lnTo>
                  <a:lnTo>
                    <a:pt x="766" y="366"/>
                  </a:lnTo>
                  <a:lnTo>
                    <a:pt x="804" y="395"/>
                  </a:lnTo>
                  <a:lnTo>
                    <a:pt x="841" y="426"/>
                  </a:lnTo>
                  <a:lnTo>
                    <a:pt x="877" y="455"/>
                  </a:lnTo>
                  <a:lnTo>
                    <a:pt x="910" y="485"/>
                  </a:lnTo>
                  <a:lnTo>
                    <a:pt x="943" y="514"/>
                  </a:lnTo>
                  <a:lnTo>
                    <a:pt x="971" y="543"/>
                  </a:lnTo>
                  <a:lnTo>
                    <a:pt x="1000" y="570"/>
                  </a:lnTo>
                  <a:lnTo>
                    <a:pt x="1027" y="598"/>
                  </a:lnTo>
                  <a:lnTo>
                    <a:pt x="1052" y="625"/>
                  </a:lnTo>
                  <a:lnTo>
                    <a:pt x="1075" y="654"/>
                  </a:lnTo>
                  <a:lnTo>
                    <a:pt x="1096" y="681"/>
                  </a:lnTo>
                  <a:lnTo>
                    <a:pt x="1115" y="708"/>
                  </a:lnTo>
                  <a:lnTo>
                    <a:pt x="1133" y="735"/>
                  </a:lnTo>
                  <a:lnTo>
                    <a:pt x="1148" y="760"/>
                  </a:lnTo>
                  <a:lnTo>
                    <a:pt x="1161" y="787"/>
                  </a:lnTo>
                  <a:lnTo>
                    <a:pt x="1171" y="810"/>
                  </a:lnTo>
                  <a:lnTo>
                    <a:pt x="1181" y="833"/>
                  </a:lnTo>
                  <a:lnTo>
                    <a:pt x="1188" y="856"/>
                  </a:lnTo>
                  <a:lnTo>
                    <a:pt x="1196" y="879"/>
                  </a:lnTo>
                  <a:lnTo>
                    <a:pt x="1204" y="902"/>
                  </a:lnTo>
                  <a:lnTo>
                    <a:pt x="1209" y="927"/>
                  </a:lnTo>
                  <a:lnTo>
                    <a:pt x="1215" y="952"/>
                  </a:lnTo>
                  <a:lnTo>
                    <a:pt x="1221" y="975"/>
                  </a:lnTo>
                  <a:lnTo>
                    <a:pt x="1227" y="1000"/>
                  </a:lnTo>
                  <a:lnTo>
                    <a:pt x="1231" y="1027"/>
                  </a:lnTo>
                  <a:lnTo>
                    <a:pt x="1234" y="1052"/>
                  </a:lnTo>
                  <a:lnTo>
                    <a:pt x="1236" y="1076"/>
                  </a:lnTo>
                  <a:lnTo>
                    <a:pt x="1240" y="1103"/>
                  </a:lnTo>
                  <a:lnTo>
                    <a:pt x="1242" y="1130"/>
                  </a:lnTo>
                  <a:lnTo>
                    <a:pt x="1242" y="1157"/>
                  </a:lnTo>
                  <a:lnTo>
                    <a:pt x="1242" y="1184"/>
                  </a:lnTo>
                  <a:lnTo>
                    <a:pt x="1242" y="1207"/>
                  </a:lnTo>
                  <a:lnTo>
                    <a:pt x="1240" y="1230"/>
                  </a:lnTo>
                  <a:lnTo>
                    <a:pt x="1238" y="1255"/>
                  </a:lnTo>
                  <a:lnTo>
                    <a:pt x="1232" y="1280"/>
                  </a:lnTo>
                  <a:lnTo>
                    <a:pt x="1227" y="1307"/>
                  </a:lnTo>
                  <a:lnTo>
                    <a:pt x="1221" y="1334"/>
                  </a:lnTo>
                  <a:lnTo>
                    <a:pt x="1211" y="1363"/>
                  </a:lnTo>
                  <a:lnTo>
                    <a:pt x="1202" y="1391"/>
                  </a:lnTo>
                  <a:lnTo>
                    <a:pt x="1196" y="1399"/>
                  </a:lnTo>
                  <a:lnTo>
                    <a:pt x="1188" y="1409"/>
                  </a:lnTo>
                  <a:lnTo>
                    <a:pt x="1183" y="1416"/>
                  </a:lnTo>
                  <a:lnTo>
                    <a:pt x="1175" y="1424"/>
                  </a:lnTo>
                  <a:lnTo>
                    <a:pt x="1167" y="1432"/>
                  </a:lnTo>
                  <a:lnTo>
                    <a:pt x="1161" y="1437"/>
                  </a:lnTo>
                  <a:lnTo>
                    <a:pt x="1154" y="1443"/>
                  </a:lnTo>
                  <a:lnTo>
                    <a:pt x="1146" y="1449"/>
                  </a:lnTo>
                  <a:lnTo>
                    <a:pt x="1138" y="1453"/>
                  </a:lnTo>
                  <a:lnTo>
                    <a:pt x="1131" y="1457"/>
                  </a:lnTo>
                  <a:lnTo>
                    <a:pt x="1121" y="1460"/>
                  </a:lnTo>
                  <a:lnTo>
                    <a:pt x="1113" y="1462"/>
                  </a:lnTo>
                  <a:lnTo>
                    <a:pt x="1106" y="1464"/>
                  </a:lnTo>
                  <a:lnTo>
                    <a:pt x="1096" y="1466"/>
                  </a:lnTo>
                  <a:lnTo>
                    <a:pt x="1088" y="1468"/>
                  </a:lnTo>
                  <a:lnTo>
                    <a:pt x="1081" y="1468"/>
                  </a:lnTo>
                  <a:lnTo>
                    <a:pt x="1075" y="1468"/>
                  </a:lnTo>
                  <a:lnTo>
                    <a:pt x="1067" y="1466"/>
                  </a:lnTo>
                  <a:lnTo>
                    <a:pt x="1062" y="1464"/>
                  </a:lnTo>
                  <a:lnTo>
                    <a:pt x="1056" y="1462"/>
                  </a:lnTo>
                  <a:lnTo>
                    <a:pt x="1048" y="1460"/>
                  </a:lnTo>
                  <a:lnTo>
                    <a:pt x="1040" y="1457"/>
                  </a:lnTo>
                  <a:lnTo>
                    <a:pt x="1031" y="1453"/>
                  </a:lnTo>
                  <a:lnTo>
                    <a:pt x="1023" y="1447"/>
                  </a:lnTo>
                  <a:lnTo>
                    <a:pt x="1014" y="1443"/>
                  </a:lnTo>
                  <a:lnTo>
                    <a:pt x="1006" y="1435"/>
                  </a:lnTo>
                  <a:lnTo>
                    <a:pt x="994" y="1430"/>
                  </a:lnTo>
                  <a:lnTo>
                    <a:pt x="985" y="1422"/>
                  </a:lnTo>
                  <a:lnTo>
                    <a:pt x="975" y="1414"/>
                  </a:lnTo>
                  <a:lnTo>
                    <a:pt x="964" y="1405"/>
                  </a:lnTo>
                  <a:lnTo>
                    <a:pt x="952" y="1395"/>
                  </a:lnTo>
                  <a:lnTo>
                    <a:pt x="941" y="1384"/>
                  </a:lnTo>
                  <a:lnTo>
                    <a:pt x="931" y="1376"/>
                  </a:lnTo>
                  <a:lnTo>
                    <a:pt x="921" y="1368"/>
                  </a:lnTo>
                  <a:lnTo>
                    <a:pt x="912" y="1361"/>
                  </a:lnTo>
                  <a:lnTo>
                    <a:pt x="902" y="1351"/>
                  </a:lnTo>
                  <a:lnTo>
                    <a:pt x="893" y="1341"/>
                  </a:lnTo>
                  <a:lnTo>
                    <a:pt x="883" y="1332"/>
                  </a:lnTo>
                  <a:lnTo>
                    <a:pt x="873" y="1320"/>
                  </a:lnTo>
                  <a:lnTo>
                    <a:pt x="862" y="1309"/>
                  </a:lnTo>
                  <a:lnTo>
                    <a:pt x="852" y="1297"/>
                  </a:lnTo>
                  <a:lnTo>
                    <a:pt x="841" y="1286"/>
                  </a:lnTo>
                  <a:lnTo>
                    <a:pt x="829" y="1272"/>
                  </a:lnTo>
                  <a:lnTo>
                    <a:pt x="820" y="1259"/>
                  </a:lnTo>
                  <a:lnTo>
                    <a:pt x="808" y="1245"/>
                  </a:lnTo>
                  <a:lnTo>
                    <a:pt x="797" y="1232"/>
                  </a:lnTo>
                  <a:lnTo>
                    <a:pt x="785" y="1217"/>
                  </a:lnTo>
                  <a:lnTo>
                    <a:pt x="774" y="1201"/>
                  </a:lnTo>
                  <a:lnTo>
                    <a:pt x="762" y="1184"/>
                  </a:lnTo>
                  <a:lnTo>
                    <a:pt x="751" y="1169"/>
                  </a:lnTo>
                  <a:lnTo>
                    <a:pt x="739" y="1151"/>
                  </a:lnTo>
                  <a:lnTo>
                    <a:pt x="726" y="1134"/>
                  </a:lnTo>
                  <a:lnTo>
                    <a:pt x="714" y="1117"/>
                  </a:lnTo>
                  <a:lnTo>
                    <a:pt x="701" y="1098"/>
                  </a:lnTo>
                  <a:lnTo>
                    <a:pt x="689" y="1078"/>
                  </a:lnTo>
                  <a:lnTo>
                    <a:pt x="676" y="1059"/>
                  </a:lnTo>
                  <a:lnTo>
                    <a:pt x="662" y="1038"/>
                  </a:lnTo>
                  <a:lnTo>
                    <a:pt x="651" y="1017"/>
                  </a:lnTo>
                  <a:lnTo>
                    <a:pt x="637" y="996"/>
                  </a:lnTo>
                  <a:lnTo>
                    <a:pt x="624" y="975"/>
                  </a:lnTo>
                  <a:lnTo>
                    <a:pt x="610" y="952"/>
                  </a:lnTo>
                  <a:lnTo>
                    <a:pt x="597" y="929"/>
                  </a:lnTo>
                  <a:lnTo>
                    <a:pt x="582" y="906"/>
                  </a:lnTo>
                  <a:lnTo>
                    <a:pt x="568" y="883"/>
                  </a:lnTo>
                  <a:lnTo>
                    <a:pt x="551" y="852"/>
                  </a:lnTo>
                  <a:lnTo>
                    <a:pt x="532" y="823"/>
                  </a:lnTo>
                  <a:lnTo>
                    <a:pt x="514" y="794"/>
                  </a:lnTo>
                  <a:lnTo>
                    <a:pt x="497" y="766"/>
                  </a:lnTo>
                  <a:lnTo>
                    <a:pt x="480" y="739"/>
                  </a:lnTo>
                  <a:lnTo>
                    <a:pt x="463" y="712"/>
                  </a:lnTo>
                  <a:lnTo>
                    <a:pt x="447" y="685"/>
                  </a:lnTo>
                  <a:lnTo>
                    <a:pt x="430" y="660"/>
                  </a:lnTo>
                  <a:lnTo>
                    <a:pt x="415" y="635"/>
                  </a:lnTo>
                  <a:lnTo>
                    <a:pt x="397" y="610"/>
                  </a:lnTo>
                  <a:lnTo>
                    <a:pt x="382" y="587"/>
                  </a:lnTo>
                  <a:lnTo>
                    <a:pt x="367" y="564"/>
                  </a:lnTo>
                  <a:lnTo>
                    <a:pt x="351" y="541"/>
                  </a:lnTo>
                  <a:lnTo>
                    <a:pt x="338" y="518"/>
                  </a:lnTo>
                  <a:lnTo>
                    <a:pt x="323" y="497"/>
                  </a:lnTo>
                  <a:lnTo>
                    <a:pt x="309" y="478"/>
                  </a:lnTo>
                  <a:lnTo>
                    <a:pt x="294" y="456"/>
                  </a:lnTo>
                  <a:lnTo>
                    <a:pt x="280" y="437"/>
                  </a:lnTo>
                  <a:lnTo>
                    <a:pt x="267" y="418"/>
                  </a:lnTo>
                  <a:lnTo>
                    <a:pt x="255" y="401"/>
                  </a:lnTo>
                  <a:lnTo>
                    <a:pt x="242" y="383"/>
                  </a:lnTo>
                  <a:lnTo>
                    <a:pt x="228" y="366"/>
                  </a:lnTo>
                  <a:lnTo>
                    <a:pt x="217" y="351"/>
                  </a:lnTo>
                  <a:lnTo>
                    <a:pt x="205" y="334"/>
                  </a:lnTo>
                  <a:lnTo>
                    <a:pt x="194" y="320"/>
                  </a:lnTo>
                  <a:lnTo>
                    <a:pt x="182" y="305"/>
                  </a:lnTo>
                  <a:lnTo>
                    <a:pt x="171" y="291"/>
                  </a:lnTo>
                  <a:lnTo>
                    <a:pt x="161" y="278"/>
                  </a:lnTo>
                  <a:lnTo>
                    <a:pt x="150" y="266"/>
                  </a:lnTo>
                  <a:lnTo>
                    <a:pt x="140" y="253"/>
                  </a:lnTo>
                  <a:lnTo>
                    <a:pt x="131" y="243"/>
                  </a:lnTo>
                  <a:lnTo>
                    <a:pt x="121" y="232"/>
                  </a:lnTo>
                  <a:lnTo>
                    <a:pt x="107" y="216"/>
                  </a:lnTo>
                  <a:lnTo>
                    <a:pt x="92" y="201"/>
                  </a:lnTo>
                  <a:lnTo>
                    <a:pt x="81" y="188"/>
                  </a:lnTo>
                  <a:lnTo>
                    <a:pt x="69" y="174"/>
                  </a:lnTo>
                  <a:lnTo>
                    <a:pt x="58" y="161"/>
                  </a:lnTo>
                  <a:lnTo>
                    <a:pt x="48" y="147"/>
                  </a:lnTo>
                  <a:lnTo>
                    <a:pt x="38" y="136"/>
                  </a:lnTo>
                  <a:lnTo>
                    <a:pt x="31" y="124"/>
                  </a:lnTo>
                  <a:lnTo>
                    <a:pt x="23" y="113"/>
                  </a:lnTo>
                  <a:lnTo>
                    <a:pt x="17" y="101"/>
                  </a:lnTo>
                  <a:lnTo>
                    <a:pt x="12" y="92"/>
                  </a:lnTo>
                  <a:lnTo>
                    <a:pt x="8" y="82"/>
                  </a:lnTo>
                  <a:lnTo>
                    <a:pt x="4" y="73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6"/>
                  </a:lnTo>
                  <a:lnTo>
                    <a:pt x="0" y="34"/>
                  </a:lnTo>
                  <a:lnTo>
                    <a:pt x="2" y="25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5"/>
                  </a:lnTo>
                  <a:lnTo>
                    <a:pt x="19" y="3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WordArt 23"/>
          <p:cNvSpPr>
            <a:spLocks noChangeArrowheads="1" noChangeShapeType="1" noTextEdit="1"/>
          </p:cNvSpPr>
          <p:nvPr/>
        </p:nvSpPr>
        <p:spPr bwMode="auto">
          <a:xfrm>
            <a:off x="2566987" y="1681162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興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20" name="Freeform 25"/>
          <p:cNvSpPr>
            <a:spLocks/>
          </p:cNvSpPr>
          <p:nvPr/>
        </p:nvSpPr>
        <p:spPr bwMode="auto">
          <a:xfrm>
            <a:off x="3232150" y="1817687"/>
            <a:ext cx="627062" cy="755650"/>
          </a:xfrm>
          <a:custGeom>
            <a:avLst/>
            <a:gdLst/>
            <a:ahLst/>
            <a:cxnLst>
              <a:cxn ang="0">
                <a:pos x="507" y="2"/>
              </a:cxn>
              <a:cxn ang="0">
                <a:pos x="534" y="11"/>
              </a:cxn>
              <a:cxn ang="0">
                <a:pos x="564" y="29"/>
              </a:cxn>
              <a:cxn ang="0">
                <a:pos x="601" y="54"/>
              </a:cxn>
              <a:cxn ang="0">
                <a:pos x="641" y="88"/>
              </a:cxn>
              <a:cxn ang="0">
                <a:pos x="687" y="128"/>
              </a:cxn>
              <a:cxn ang="0">
                <a:pos x="722" y="167"/>
              </a:cxn>
              <a:cxn ang="0">
                <a:pos x="751" y="203"/>
              </a:cxn>
              <a:cxn ang="0">
                <a:pos x="772" y="236"/>
              </a:cxn>
              <a:cxn ang="0">
                <a:pos x="785" y="270"/>
              </a:cxn>
              <a:cxn ang="0">
                <a:pos x="789" y="303"/>
              </a:cxn>
              <a:cxn ang="0">
                <a:pos x="787" y="334"/>
              </a:cxn>
              <a:cxn ang="0">
                <a:pos x="779" y="361"/>
              </a:cxn>
              <a:cxn ang="0">
                <a:pos x="766" y="388"/>
              </a:cxn>
              <a:cxn ang="0">
                <a:pos x="747" y="411"/>
              </a:cxn>
              <a:cxn ang="0">
                <a:pos x="724" y="432"/>
              </a:cxn>
              <a:cxn ang="0">
                <a:pos x="678" y="459"/>
              </a:cxn>
              <a:cxn ang="0">
                <a:pos x="624" y="493"/>
              </a:cxn>
              <a:cxn ang="0">
                <a:pos x="564" y="533"/>
              </a:cxn>
              <a:cxn ang="0">
                <a:pos x="505" y="579"/>
              </a:cxn>
              <a:cxn ang="0">
                <a:pos x="443" y="631"/>
              </a:cxn>
              <a:cxn ang="0">
                <a:pos x="380" y="687"/>
              </a:cxn>
              <a:cxn ang="0">
                <a:pos x="326" y="735"/>
              </a:cxn>
              <a:cxn ang="0">
                <a:pos x="276" y="779"/>
              </a:cxn>
              <a:cxn ang="0">
                <a:pos x="230" y="818"/>
              </a:cxn>
              <a:cxn ang="0">
                <a:pos x="188" y="852"/>
              </a:cxn>
              <a:cxn ang="0">
                <a:pos x="152" y="881"/>
              </a:cxn>
              <a:cxn ang="0">
                <a:pos x="119" y="906"/>
              </a:cxn>
              <a:cxn ang="0">
                <a:pos x="90" y="925"/>
              </a:cxn>
              <a:cxn ang="0">
                <a:pos x="67" y="938"/>
              </a:cxn>
              <a:cxn ang="0">
                <a:pos x="48" y="948"/>
              </a:cxn>
              <a:cxn ang="0">
                <a:pos x="33" y="952"/>
              </a:cxn>
              <a:cxn ang="0">
                <a:pos x="15" y="950"/>
              </a:cxn>
              <a:cxn ang="0">
                <a:pos x="4" y="942"/>
              </a:cxn>
              <a:cxn ang="0">
                <a:pos x="0" y="927"/>
              </a:cxn>
              <a:cxn ang="0">
                <a:pos x="2" y="914"/>
              </a:cxn>
              <a:cxn ang="0">
                <a:pos x="10" y="906"/>
              </a:cxn>
              <a:cxn ang="0">
                <a:pos x="52" y="856"/>
              </a:cxn>
              <a:cxn ang="0">
                <a:pos x="152" y="722"/>
              </a:cxn>
              <a:cxn ang="0">
                <a:pos x="240" y="578"/>
              </a:cxn>
              <a:cxn ang="0">
                <a:pos x="286" y="485"/>
              </a:cxn>
              <a:cxn ang="0">
                <a:pos x="317" y="416"/>
              </a:cxn>
              <a:cxn ang="0">
                <a:pos x="349" y="336"/>
              </a:cxn>
              <a:cxn ang="0">
                <a:pos x="382" y="244"/>
              </a:cxn>
              <a:cxn ang="0">
                <a:pos x="416" y="144"/>
              </a:cxn>
              <a:cxn ang="0">
                <a:pos x="447" y="54"/>
              </a:cxn>
              <a:cxn ang="0">
                <a:pos x="457" y="34"/>
              </a:cxn>
              <a:cxn ang="0">
                <a:pos x="466" y="17"/>
              </a:cxn>
              <a:cxn ang="0">
                <a:pos x="476" y="7"/>
              </a:cxn>
              <a:cxn ang="0">
                <a:pos x="486" y="0"/>
              </a:cxn>
              <a:cxn ang="0">
                <a:pos x="493" y="0"/>
              </a:cxn>
            </a:cxnLst>
            <a:rect l="0" t="0" r="r" b="b"/>
            <a:pathLst>
              <a:path w="789" h="952">
                <a:moveTo>
                  <a:pt x="493" y="0"/>
                </a:moveTo>
                <a:lnTo>
                  <a:pt x="499" y="0"/>
                </a:lnTo>
                <a:lnTo>
                  <a:pt x="507" y="2"/>
                </a:lnTo>
                <a:lnTo>
                  <a:pt x="514" y="4"/>
                </a:lnTo>
                <a:lnTo>
                  <a:pt x="524" y="6"/>
                </a:lnTo>
                <a:lnTo>
                  <a:pt x="534" y="11"/>
                </a:lnTo>
                <a:lnTo>
                  <a:pt x="543" y="15"/>
                </a:lnTo>
                <a:lnTo>
                  <a:pt x="553" y="21"/>
                </a:lnTo>
                <a:lnTo>
                  <a:pt x="564" y="29"/>
                </a:lnTo>
                <a:lnTo>
                  <a:pt x="576" y="36"/>
                </a:lnTo>
                <a:lnTo>
                  <a:pt x="587" y="44"/>
                </a:lnTo>
                <a:lnTo>
                  <a:pt x="601" y="54"/>
                </a:lnTo>
                <a:lnTo>
                  <a:pt x="612" y="65"/>
                </a:lnTo>
                <a:lnTo>
                  <a:pt x="628" y="77"/>
                </a:lnTo>
                <a:lnTo>
                  <a:pt x="641" y="88"/>
                </a:lnTo>
                <a:lnTo>
                  <a:pt x="656" y="102"/>
                </a:lnTo>
                <a:lnTo>
                  <a:pt x="674" y="115"/>
                </a:lnTo>
                <a:lnTo>
                  <a:pt x="687" y="128"/>
                </a:lnTo>
                <a:lnTo>
                  <a:pt x="699" y="142"/>
                </a:lnTo>
                <a:lnTo>
                  <a:pt x="712" y="153"/>
                </a:lnTo>
                <a:lnTo>
                  <a:pt x="722" y="167"/>
                </a:lnTo>
                <a:lnTo>
                  <a:pt x="733" y="178"/>
                </a:lnTo>
                <a:lnTo>
                  <a:pt x="743" y="190"/>
                </a:lnTo>
                <a:lnTo>
                  <a:pt x="751" y="203"/>
                </a:lnTo>
                <a:lnTo>
                  <a:pt x="760" y="215"/>
                </a:lnTo>
                <a:lnTo>
                  <a:pt x="766" y="224"/>
                </a:lnTo>
                <a:lnTo>
                  <a:pt x="772" y="236"/>
                </a:lnTo>
                <a:lnTo>
                  <a:pt x="777" y="247"/>
                </a:lnTo>
                <a:lnTo>
                  <a:pt x="781" y="259"/>
                </a:lnTo>
                <a:lnTo>
                  <a:pt x="785" y="270"/>
                </a:lnTo>
                <a:lnTo>
                  <a:pt x="787" y="280"/>
                </a:lnTo>
                <a:lnTo>
                  <a:pt x="789" y="292"/>
                </a:lnTo>
                <a:lnTo>
                  <a:pt x="789" y="303"/>
                </a:lnTo>
                <a:lnTo>
                  <a:pt x="789" y="313"/>
                </a:lnTo>
                <a:lnTo>
                  <a:pt x="789" y="322"/>
                </a:lnTo>
                <a:lnTo>
                  <a:pt x="787" y="334"/>
                </a:lnTo>
                <a:lnTo>
                  <a:pt x="785" y="343"/>
                </a:lnTo>
                <a:lnTo>
                  <a:pt x="783" y="353"/>
                </a:lnTo>
                <a:lnTo>
                  <a:pt x="779" y="361"/>
                </a:lnTo>
                <a:lnTo>
                  <a:pt x="775" y="370"/>
                </a:lnTo>
                <a:lnTo>
                  <a:pt x="772" y="380"/>
                </a:lnTo>
                <a:lnTo>
                  <a:pt x="766" y="388"/>
                </a:lnTo>
                <a:lnTo>
                  <a:pt x="760" y="395"/>
                </a:lnTo>
                <a:lnTo>
                  <a:pt x="754" y="403"/>
                </a:lnTo>
                <a:lnTo>
                  <a:pt x="747" y="411"/>
                </a:lnTo>
                <a:lnTo>
                  <a:pt x="741" y="418"/>
                </a:lnTo>
                <a:lnTo>
                  <a:pt x="731" y="424"/>
                </a:lnTo>
                <a:lnTo>
                  <a:pt x="724" y="432"/>
                </a:lnTo>
                <a:lnTo>
                  <a:pt x="714" y="437"/>
                </a:lnTo>
                <a:lnTo>
                  <a:pt x="697" y="447"/>
                </a:lnTo>
                <a:lnTo>
                  <a:pt x="678" y="459"/>
                </a:lnTo>
                <a:lnTo>
                  <a:pt x="660" y="468"/>
                </a:lnTo>
                <a:lnTo>
                  <a:pt x="641" y="482"/>
                </a:lnTo>
                <a:lnTo>
                  <a:pt x="624" y="493"/>
                </a:lnTo>
                <a:lnTo>
                  <a:pt x="605" y="507"/>
                </a:lnTo>
                <a:lnTo>
                  <a:pt x="585" y="520"/>
                </a:lnTo>
                <a:lnTo>
                  <a:pt x="564" y="533"/>
                </a:lnTo>
                <a:lnTo>
                  <a:pt x="545" y="549"/>
                </a:lnTo>
                <a:lnTo>
                  <a:pt x="526" y="564"/>
                </a:lnTo>
                <a:lnTo>
                  <a:pt x="505" y="579"/>
                </a:lnTo>
                <a:lnTo>
                  <a:pt x="484" y="597"/>
                </a:lnTo>
                <a:lnTo>
                  <a:pt x="464" y="614"/>
                </a:lnTo>
                <a:lnTo>
                  <a:pt x="443" y="631"/>
                </a:lnTo>
                <a:lnTo>
                  <a:pt x="420" y="651"/>
                </a:lnTo>
                <a:lnTo>
                  <a:pt x="399" y="670"/>
                </a:lnTo>
                <a:lnTo>
                  <a:pt x="380" y="687"/>
                </a:lnTo>
                <a:lnTo>
                  <a:pt x="363" y="702"/>
                </a:lnTo>
                <a:lnTo>
                  <a:pt x="344" y="720"/>
                </a:lnTo>
                <a:lnTo>
                  <a:pt x="326" y="735"/>
                </a:lnTo>
                <a:lnTo>
                  <a:pt x="309" y="750"/>
                </a:lnTo>
                <a:lnTo>
                  <a:pt x="292" y="766"/>
                </a:lnTo>
                <a:lnTo>
                  <a:pt x="276" y="779"/>
                </a:lnTo>
                <a:lnTo>
                  <a:pt x="259" y="793"/>
                </a:lnTo>
                <a:lnTo>
                  <a:pt x="244" y="806"/>
                </a:lnTo>
                <a:lnTo>
                  <a:pt x="230" y="818"/>
                </a:lnTo>
                <a:lnTo>
                  <a:pt x="215" y="829"/>
                </a:lnTo>
                <a:lnTo>
                  <a:pt x="201" y="841"/>
                </a:lnTo>
                <a:lnTo>
                  <a:pt x="188" y="852"/>
                </a:lnTo>
                <a:lnTo>
                  <a:pt x="175" y="862"/>
                </a:lnTo>
                <a:lnTo>
                  <a:pt x="163" y="871"/>
                </a:lnTo>
                <a:lnTo>
                  <a:pt x="152" y="881"/>
                </a:lnTo>
                <a:lnTo>
                  <a:pt x="140" y="890"/>
                </a:lnTo>
                <a:lnTo>
                  <a:pt x="129" y="898"/>
                </a:lnTo>
                <a:lnTo>
                  <a:pt x="119" y="906"/>
                </a:lnTo>
                <a:lnTo>
                  <a:pt x="109" y="912"/>
                </a:lnTo>
                <a:lnTo>
                  <a:pt x="100" y="919"/>
                </a:lnTo>
                <a:lnTo>
                  <a:pt x="90" y="925"/>
                </a:lnTo>
                <a:lnTo>
                  <a:pt x="82" y="929"/>
                </a:lnTo>
                <a:lnTo>
                  <a:pt x="75" y="935"/>
                </a:lnTo>
                <a:lnTo>
                  <a:pt x="67" y="938"/>
                </a:lnTo>
                <a:lnTo>
                  <a:pt x="59" y="942"/>
                </a:lnTo>
                <a:lnTo>
                  <a:pt x="54" y="944"/>
                </a:lnTo>
                <a:lnTo>
                  <a:pt x="48" y="948"/>
                </a:lnTo>
                <a:lnTo>
                  <a:pt x="42" y="950"/>
                </a:lnTo>
                <a:lnTo>
                  <a:pt x="36" y="950"/>
                </a:lnTo>
                <a:lnTo>
                  <a:pt x="33" y="952"/>
                </a:lnTo>
                <a:lnTo>
                  <a:pt x="29" y="952"/>
                </a:lnTo>
                <a:lnTo>
                  <a:pt x="21" y="952"/>
                </a:lnTo>
                <a:lnTo>
                  <a:pt x="15" y="950"/>
                </a:lnTo>
                <a:lnTo>
                  <a:pt x="11" y="948"/>
                </a:lnTo>
                <a:lnTo>
                  <a:pt x="8" y="946"/>
                </a:lnTo>
                <a:lnTo>
                  <a:pt x="4" y="942"/>
                </a:lnTo>
                <a:lnTo>
                  <a:pt x="2" y="938"/>
                </a:lnTo>
                <a:lnTo>
                  <a:pt x="0" y="933"/>
                </a:lnTo>
                <a:lnTo>
                  <a:pt x="0" y="927"/>
                </a:lnTo>
                <a:lnTo>
                  <a:pt x="0" y="921"/>
                </a:lnTo>
                <a:lnTo>
                  <a:pt x="0" y="917"/>
                </a:lnTo>
                <a:lnTo>
                  <a:pt x="2" y="914"/>
                </a:lnTo>
                <a:lnTo>
                  <a:pt x="4" y="912"/>
                </a:lnTo>
                <a:lnTo>
                  <a:pt x="6" y="908"/>
                </a:lnTo>
                <a:lnTo>
                  <a:pt x="10" y="906"/>
                </a:lnTo>
                <a:lnTo>
                  <a:pt x="11" y="904"/>
                </a:lnTo>
                <a:lnTo>
                  <a:pt x="17" y="900"/>
                </a:lnTo>
                <a:lnTo>
                  <a:pt x="52" y="856"/>
                </a:lnTo>
                <a:lnTo>
                  <a:pt x="86" y="812"/>
                </a:lnTo>
                <a:lnTo>
                  <a:pt x="121" y="768"/>
                </a:lnTo>
                <a:lnTo>
                  <a:pt x="152" y="722"/>
                </a:lnTo>
                <a:lnTo>
                  <a:pt x="182" y="674"/>
                </a:lnTo>
                <a:lnTo>
                  <a:pt x="213" y="626"/>
                </a:lnTo>
                <a:lnTo>
                  <a:pt x="240" y="578"/>
                </a:lnTo>
                <a:lnTo>
                  <a:pt x="267" y="528"/>
                </a:lnTo>
                <a:lnTo>
                  <a:pt x="276" y="507"/>
                </a:lnTo>
                <a:lnTo>
                  <a:pt x="286" y="485"/>
                </a:lnTo>
                <a:lnTo>
                  <a:pt x="296" y="464"/>
                </a:lnTo>
                <a:lnTo>
                  <a:pt x="307" y="441"/>
                </a:lnTo>
                <a:lnTo>
                  <a:pt x="317" y="416"/>
                </a:lnTo>
                <a:lnTo>
                  <a:pt x="328" y="389"/>
                </a:lnTo>
                <a:lnTo>
                  <a:pt x="338" y="363"/>
                </a:lnTo>
                <a:lnTo>
                  <a:pt x="349" y="336"/>
                </a:lnTo>
                <a:lnTo>
                  <a:pt x="361" y="305"/>
                </a:lnTo>
                <a:lnTo>
                  <a:pt x="370" y="276"/>
                </a:lnTo>
                <a:lnTo>
                  <a:pt x="382" y="244"/>
                </a:lnTo>
                <a:lnTo>
                  <a:pt x="393" y="211"/>
                </a:lnTo>
                <a:lnTo>
                  <a:pt x="405" y="178"/>
                </a:lnTo>
                <a:lnTo>
                  <a:pt x="416" y="144"/>
                </a:lnTo>
                <a:lnTo>
                  <a:pt x="428" y="107"/>
                </a:lnTo>
                <a:lnTo>
                  <a:pt x="441" y="71"/>
                </a:lnTo>
                <a:lnTo>
                  <a:pt x="447" y="54"/>
                </a:lnTo>
                <a:lnTo>
                  <a:pt x="451" y="48"/>
                </a:lnTo>
                <a:lnTo>
                  <a:pt x="453" y="40"/>
                </a:lnTo>
                <a:lnTo>
                  <a:pt x="457" y="34"/>
                </a:lnTo>
                <a:lnTo>
                  <a:pt x="461" y="29"/>
                </a:lnTo>
                <a:lnTo>
                  <a:pt x="463" y="23"/>
                </a:lnTo>
                <a:lnTo>
                  <a:pt x="466" y="17"/>
                </a:lnTo>
                <a:lnTo>
                  <a:pt x="470" y="13"/>
                </a:lnTo>
                <a:lnTo>
                  <a:pt x="474" y="9"/>
                </a:lnTo>
                <a:lnTo>
                  <a:pt x="476" y="7"/>
                </a:lnTo>
                <a:lnTo>
                  <a:pt x="480" y="4"/>
                </a:lnTo>
                <a:lnTo>
                  <a:pt x="484" y="2"/>
                </a:lnTo>
                <a:lnTo>
                  <a:pt x="486" y="0"/>
                </a:lnTo>
                <a:lnTo>
                  <a:pt x="489" y="0"/>
                </a:lnTo>
                <a:lnTo>
                  <a:pt x="493" y="0"/>
                </a:lnTo>
                <a:lnTo>
                  <a:pt x="493" y="0"/>
                </a:lnTo>
                <a:lnTo>
                  <a:pt x="49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6"/>
          <p:cNvSpPr>
            <a:spLocks/>
          </p:cNvSpPr>
          <p:nvPr/>
        </p:nvSpPr>
        <p:spPr bwMode="auto">
          <a:xfrm>
            <a:off x="3057525" y="2411412"/>
            <a:ext cx="474662" cy="2022475"/>
          </a:xfrm>
          <a:custGeom>
            <a:avLst/>
            <a:gdLst/>
            <a:ahLst/>
            <a:cxnLst>
              <a:cxn ang="0">
                <a:pos x="158" y="5"/>
              </a:cxn>
              <a:cxn ang="0">
                <a:pos x="259" y="32"/>
              </a:cxn>
              <a:cxn ang="0">
                <a:pos x="351" y="74"/>
              </a:cxn>
              <a:cxn ang="0">
                <a:pos x="422" y="119"/>
              </a:cxn>
              <a:cxn ang="0">
                <a:pos x="467" y="167"/>
              </a:cxn>
              <a:cxn ang="0">
                <a:pos x="486" y="218"/>
              </a:cxn>
              <a:cxn ang="0">
                <a:pos x="490" y="372"/>
              </a:cxn>
              <a:cxn ang="0">
                <a:pos x="497" y="566"/>
              </a:cxn>
              <a:cxn ang="0">
                <a:pos x="517" y="840"/>
              </a:cxn>
              <a:cxn ang="0">
                <a:pos x="536" y="1117"/>
              </a:cxn>
              <a:cxn ang="0">
                <a:pos x="553" y="1370"/>
              </a:cxn>
              <a:cxn ang="0">
                <a:pos x="568" y="1600"/>
              </a:cxn>
              <a:cxn ang="0">
                <a:pos x="580" y="1806"/>
              </a:cxn>
              <a:cxn ang="0">
                <a:pos x="589" y="1988"/>
              </a:cxn>
              <a:cxn ang="0">
                <a:pos x="595" y="2146"/>
              </a:cxn>
              <a:cxn ang="0">
                <a:pos x="597" y="2280"/>
              </a:cxn>
              <a:cxn ang="0">
                <a:pos x="593" y="2384"/>
              </a:cxn>
              <a:cxn ang="0">
                <a:pos x="574" y="2466"/>
              </a:cxn>
              <a:cxn ang="0">
                <a:pos x="559" y="2507"/>
              </a:cxn>
              <a:cxn ang="0">
                <a:pos x="543" y="2530"/>
              </a:cxn>
              <a:cxn ang="0">
                <a:pos x="524" y="2543"/>
              </a:cxn>
              <a:cxn ang="0">
                <a:pos x="499" y="2549"/>
              </a:cxn>
              <a:cxn ang="0">
                <a:pos x="476" y="2543"/>
              </a:cxn>
              <a:cxn ang="0">
                <a:pos x="453" y="2530"/>
              </a:cxn>
              <a:cxn ang="0">
                <a:pos x="428" y="2505"/>
              </a:cxn>
              <a:cxn ang="0">
                <a:pos x="405" y="2472"/>
              </a:cxn>
              <a:cxn ang="0">
                <a:pos x="376" y="2416"/>
              </a:cxn>
              <a:cxn ang="0">
                <a:pos x="344" y="2330"/>
              </a:cxn>
              <a:cxn ang="0">
                <a:pos x="326" y="2192"/>
              </a:cxn>
              <a:cxn ang="0">
                <a:pos x="313" y="2019"/>
              </a:cxn>
              <a:cxn ang="0">
                <a:pos x="302" y="1869"/>
              </a:cxn>
              <a:cxn ang="0">
                <a:pos x="290" y="1744"/>
              </a:cxn>
              <a:cxn ang="0">
                <a:pos x="282" y="1643"/>
              </a:cxn>
              <a:cxn ang="0">
                <a:pos x="275" y="1564"/>
              </a:cxn>
              <a:cxn ang="0">
                <a:pos x="271" y="1510"/>
              </a:cxn>
              <a:cxn ang="0">
                <a:pos x="267" y="1480"/>
              </a:cxn>
              <a:cxn ang="0">
                <a:pos x="263" y="1435"/>
              </a:cxn>
              <a:cxn ang="0">
                <a:pos x="254" y="1295"/>
              </a:cxn>
              <a:cxn ang="0">
                <a:pos x="244" y="1165"/>
              </a:cxn>
              <a:cxn ang="0">
                <a:pos x="232" y="1048"/>
              </a:cxn>
              <a:cxn ang="0">
                <a:pos x="223" y="940"/>
              </a:cxn>
              <a:cxn ang="0">
                <a:pos x="213" y="844"/>
              </a:cxn>
              <a:cxn ang="0">
                <a:pos x="204" y="758"/>
              </a:cxn>
              <a:cxn ang="0">
                <a:pos x="192" y="685"/>
              </a:cxn>
              <a:cxn ang="0">
                <a:pos x="181" y="604"/>
              </a:cxn>
              <a:cxn ang="0">
                <a:pos x="159" y="483"/>
              </a:cxn>
              <a:cxn ang="0">
                <a:pos x="125" y="368"/>
              </a:cxn>
              <a:cxn ang="0">
                <a:pos x="79" y="259"/>
              </a:cxn>
              <a:cxn ang="0">
                <a:pos x="31" y="165"/>
              </a:cxn>
              <a:cxn ang="0">
                <a:pos x="4" y="122"/>
              </a:cxn>
              <a:cxn ang="0">
                <a:pos x="0" y="90"/>
              </a:cxn>
              <a:cxn ang="0">
                <a:pos x="6" y="47"/>
              </a:cxn>
              <a:cxn ang="0">
                <a:pos x="21" y="19"/>
              </a:cxn>
              <a:cxn ang="0">
                <a:pos x="48" y="3"/>
              </a:cxn>
              <a:cxn ang="0">
                <a:pos x="75" y="0"/>
              </a:cxn>
            </a:cxnLst>
            <a:rect l="0" t="0" r="r" b="b"/>
            <a:pathLst>
              <a:path w="597" h="2549">
                <a:moveTo>
                  <a:pt x="75" y="0"/>
                </a:moveTo>
                <a:lnTo>
                  <a:pt x="102" y="0"/>
                </a:lnTo>
                <a:lnTo>
                  <a:pt x="131" y="1"/>
                </a:lnTo>
                <a:lnTo>
                  <a:pt x="158" y="5"/>
                </a:lnTo>
                <a:lnTo>
                  <a:pt x="184" y="9"/>
                </a:lnTo>
                <a:lnTo>
                  <a:pt x="209" y="15"/>
                </a:lnTo>
                <a:lnTo>
                  <a:pt x="234" y="23"/>
                </a:lnTo>
                <a:lnTo>
                  <a:pt x="259" y="32"/>
                </a:lnTo>
                <a:lnTo>
                  <a:pt x="284" y="44"/>
                </a:lnTo>
                <a:lnTo>
                  <a:pt x="307" y="53"/>
                </a:lnTo>
                <a:lnTo>
                  <a:pt x="330" y="65"/>
                </a:lnTo>
                <a:lnTo>
                  <a:pt x="351" y="74"/>
                </a:lnTo>
                <a:lnTo>
                  <a:pt x="373" y="86"/>
                </a:lnTo>
                <a:lnTo>
                  <a:pt x="390" y="95"/>
                </a:lnTo>
                <a:lnTo>
                  <a:pt x="407" y="107"/>
                </a:lnTo>
                <a:lnTo>
                  <a:pt x="422" y="119"/>
                </a:lnTo>
                <a:lnTo>
                  <a:pt x="436" y="130"/>
                </a:lnTo>
                <a:lnTo>
                  <a:pt x="447" y="142"/>
                </a:lnTo>
                <a:lnTo>
                  <a:pt x="459" y="155"/>
                </a:lnTo>
                <a:lnTo>
                  <a:pt x="467" y="167"/>
                </a:lnTo>
                <a:lnTo>
                  <a:pt x="474" y="180"/>
                </a:lnTo>
                <a:lnTo>
                  <a:pt x="480" y="191"/>
                </a:lnTo>
                <a:lnTo>
                  <a:pt x="484" y="205"/>
                </a:lnTo>
                <a:lnTo>
                  <a:pt x="486" y="218"/>
                </a:lnTo>
                <a:lnTo>
                  <a:pt x="488" y="232"/>
                </a:lnTo>
                <a:lnTo>
                  <a:pt x="488" y="278"/>
                </a:lnTo>
                <a:lnTo>
                  <a:pt x="488" y="324"/>
                </a:lnTo>
                <a:lnTo>
                  <a:pt x="490" y="372"/>
                </a:lnTo>
                <a:lnTo>
                  <a:pt x="492" y="420"/>
                </a:lnTo>
                <a:lnTo>
                  <a:pt x="493" y="468"/>
                </a:lnTo>
                <a:lnTo>
                  <a:pt x="495" y="518"/>
                </a:lnTo>
                <a:lnTo>
                  <a:pt x="497" y="566"/>
                </a:lnTo>
                <a:lnTo>
                  <a:pt x="499" y="618"/>
                </a:lnTo>
                <a:lnTo>
                  <a:pt x="505" y="692"/>
                </a:lnTo>
                <a:lnTo>
                  <a:pt x="511" y="767"/>
                </a:lnTo>
                <a:lnTo>
                  <a:pt x="517" y="840"/>
                </a:lnTo>
                <a:lnTo>
                  <a:pt x="520" y="911"/>
                </a:lnTo>
                <a:lnTo>
                  <a:pt x="526" y="982"/>
                </a:lnTo>
                <a:lnTo>
                  <a:pt x="532" y="1050"/>
                </a:lnTo>
                <a:lnTo>
                  <a:pt x="536" y="1117"/>
                </a:lnTo>
                <a:lnTo>
                  <a:pt x="541" y="1184"/>
                </a:lnTo>
                <a:lnTo>
                  <a:pt x="545" y="1247"/>
                </a:lnTo>
                <a:lnTo>
                  <a:pt x="549" y="1311"/>
                </a:lnTo>
                <a:lnTo>
                  <a:pt x="553" y="1370"/>
                </a:lnTo>
                <a:lnTo>
                  <a:pt x="557" y="1430"/>
                </a:lnTo>
                <a:lnTo>
                  <a:pt x="561" y="1489"/>
                </a:lnTo>
                <a:lnTo>
                  <a:pt x="565" y="1545"/>
                </a:lnTo>
                <a:lnTo>
                  <a:pt x="568" y="1600"/>
                </a:lnTo>
                <a:lnTo>
                  <a:pt x="572" y="1654"/>
                </a:lnTo>
                <a:lnTo>
                  <a:pt x="574" y="1706"/>
                </a:lnTo>
                <a:lnTo>
                  <a:pt x="578" y="1758"/>
                </a:lnTo>
                <a:lnTo>
                  <a:pt x="580" y="1806"/>
                </a:lnTo>
                <a:lnTo>
                  <a:pt x="584" y="1854"/>
                </a:lnTo>
                <a:lnTo>
                  <a:pt x="586" y="1900"/>
                </a:lnTo>
                <a:lnTo>
                  <a:pt x="588" y="1946"/>
                </a:lnTo>
                <a:lnTo>
                  <a:pt x="589" y="1988"/>
                </a:lnTo>
                <a:lnTo>
                  <a:pt x="591" y="2030"/>
                </a:lnTo>
                <a:lnTo>
                  <a:pt x="593" y="2071"/>
                </a:lnTo>
                <a:lnTo>
                  <a:pt x="593" y="2109"/>
                </a:lnTo>
                <a:lnTo>
                  <a:pt x="595" y="2146"/>
                </a:lnTo>
                <a:lnTo>
                  <a:pt x="595" y="2182"/>
                </a:lnTo>
                <a:lnTo>
                  <a:pt x="597" y="2217"/>
                </a:lnTo>
                <a:lnTo>
                  <a:pt x="597" y="2249"/>
                </a:lnTo>
                <a:lnTo>
                  <a:pt x="597" y="2280"/>
                </a:lnTo>
                <a:lnTo>
                  <a:pt x="597" y="2311"/>
                </a:lnTo>
                <a:lnTo>
                  <a:pt x="597" y="2336"/>
                </a:lnTo>
                <a:lnTo>
                  <a:pt x="595" y="2361"/>
                </a:lnTo>
                <a:lnTo>
                  <a:pt x="593" y="2384"/>
                </a:lnTo>
                <a:lnTo>
                  <a:pt x="589" y="2407"/>
                </a:lnTo>
                <a:lnTo>
                  <a:pt x="586" y="2428"/>
                </a:lnTo>
                <a:lnTo>
                  <a:pt x="580" y="2447"/>
                </a:lnTo>
                <a:lnTo>
                  <a:pt x="574" y="2466"/>
                </a:lnTo>
                <a:lnTo>
                  <a:pt x="568" y="2484"/>
                </a:lnTo>
                <a:lnTo>
                  <a:pt x="565" y="2493"/>
                </a:lnTo>
                <a:lnTo>
                  <a:pt x="563" y="2499"/>
                </a:lnTo>
                <a:lnTo>
                  <a:pt x="559" y="2507"/>
                </a:lnTo>
                <a:lnTo>
                  <a:pt x="555" y="2512"/>
                </a:lnTo>
                <a:lnTo>
                  <a:pt x="551" y="2518"/>
                </a:lnTo>
                <a:lnTo>
                  <a:pt x="547" y="2524"/>
                </a:lnTo>
                <a:lnTo>
                  <a:pt x="543" y="2530"/>
                </a:lnTo>
                <a:lnTo>
                  <a:pt x="538" y="2533"/>
                </a:lnTo>
                <a:lnTo>
                  <a:pt x="534" y="2537"/>
                </a:lnTo>
                <a:lnTo>
                  <a:pt x="530" y="2539"/>
                </a:lnTo>
                <a:lnTo>
                  <a:pt x="524" y="2543"/>
                </a:lnTo>
                <a:lnTo>
                  <a:pt x="520" y="2545"/>
                </a:lnTo>
                <a:lnTo>
                  <a:pt x="515" y="2547"/>
                </a:lnTo>
                <a:lnTo>
                  <a:pt x="509" y="2547"/>
                </a:lnTo>
                <a:lnTo>
                  <a:pt x="499" y="2549"/>
                </a:lnTo>
                <a:lnTo>
                  <a:pt x="493" y="2549"/>
                </a:lnTo>
                <a:lnTo>
                  <a:pt x="488" y="2547"/>
                </a:lnTo>
                <a:lnTo>
                  <a:pt x="482" y="2545"/>
                </a:lnTo>
                <a:lnTo>
                  <a:pt x="476" y="2543"/>
                </a:lnTo>
                <a:lnTo>
                  <a:pt x="470" y="2541"/>
                </a:lnTo>
                <a:lnTo>
                  <a:pt x="465" y="2537"/>
                </a:lnTo>
                <a:lnTo>
                  <a:pt x="459" y="2533"/>
                </a:lnTo>
                <a:lnTo>
                  <a:pt x="453" y="2530"/>
                </a:lnTo>
                <a:lnTo>
                  <a:pt x="446" y="2524"/>
                </a:lnTo>
                <a:lnTo>
                  <a:pt x="440" y="2518"/>
                </a:lnTo>
                <a:lnTo>
                  <a:pt x="434" y="2512"/>
                </a:lnTo>
                <a:lnTo>
                  <a:pt x="428" y="2505"/>
                </a:lnTo>
                <a:lnTo>
                  <a:pt x="422" y="2497"/>
                </a:lnTo>
                <a:lnTo>
                  <a:pt x="417" y="2489"/>
                </a:lnTo>
                <a:lnTo>
                  <a:pt x="411" y="2480"/>
                </a:lnTo>
                <a:lnTo>
                  <a:pt x="405" y="2472"/>
                </a:lnTo>
                <a:lnTo>
                  <a:pt x="398" y="2459"/>
                </a:lnTo>
                <a:lnTo>
                  <a:pt x="390" y="2443"/>
                </a:lnTo>
                <a:lnTo>
                  <a:pt x="382" y="2430"/>
                </a:lnTo>
                <a:lnTo>
                  <a:pt x="376" y="2416"/>
                </a:lnTo>
                <a:lnTo>
                  <a:pt x="369" y="2403"/>
                </a:lnTo>
                <a:lnTo>
                  <a:pt x="363" y="2388"/>
                </a:lnTo>
                <a:lnTo>
                  <a:pt x="353" y="2359"/>
                </a:lnTo>
                <a:lnTo>
                  <a:pt x="344" y="2330"/>
                </a:lnTo>
                <a:lnTo>
                  <a:pt x="338" y="2301"/>
                </a:lnTo>
                <a:lnTo>
                  <a:pt x="334" y="2270"/>
                </a:lnTo>
                <a:lnTo>
                  <a:pt x="330" y="2240"/>
                </a:lnTo>
                <a:lnTo>
                  <a:pt x="326" y="2192"/>
                </a:lnTo>
                <a:lnTo>
                  <a:pt x="323" y="2148"/>
                </a:lnTo>
                <a:lnTo>
                  <a:pt x="319" y="2103"/>
                </a:lnTo>
                <a:lnTo>
                  <a:pt x="317" y="2061"/>
                </a:lnTo>
                <a:lnTo>
                  <a:pt x="313" y="2019"/>
                </a:lnTo>
                <a:lnTo>
                  <a:pt x="309" y="1981"/>
                </a:lnTo>
                <a:lnTo>
                  <a:pt x="307" y="1942"/>
                </a:lnTo>
                <a:lnTo>
                  <a:pt x="303" y="1906"/>
                </a:lnTo>
                <a:lnTo>
                  <a:pt x="302" y="1869"/>
                </a:lnTo>
                <a:lnTo>
                  <a:pt x="298" y="1837"/>
                </a:lnTo>
                <a:lnTo>
                  <a:pt x="296" y="1804"/>
                </a:lnTo>
                <a:lnTo>
                  <a:pt x="292" y="1773"/>
                </a:lnTo>
                <a:lnTo>
                  <a:pt x="290" y="1744"/>
                </a:lnTo>
                <a:lnTo>
                  <a:pt x="288" y="1716"/>
                </a:lnTo>
                <a:lnTo>
                  <a:pt x="286" y="1691"/>
                </a:lnTo>
                <a:lnTo>
                  <a:pt x="284" y="1666"/>
                </a:lnTo>
                <a:lnTo>
                  <a:pt x="282" y="1643"/>
                </a:lnTo>
                <a:lnTo>
                  <a:pt x="280" y="1620"/>
                </a:lnTo>
                <a:lnTo>
                  <a:pt x="278" y="1600"/>
                </a:lnTo>
                <a:lnTo>
                  <a:pt x="277" y="1581"/>
                </a:lnTo>
                <a:lnTo>
                  <a:pt x="275" y="1564"/>
                </a:lnTo>
                <a:lnTo>
                  <a:pt x="273" y="1549"/>
                </a:lnTo>
                <a:lnTo>
                  <a:pt x="273" y="1535"/>
                </a:lnTo>
                <a:lnTo>
                  <a:pt x="271" y="1522"/>
                </a:lnTo>
                <a:lnTo>
                  <a:pt x="271" y="1510"/>
                </a:lnTo>
                <a:lnTo>
                  <a:pt x="269" y="1501"/>
                </a:lnTo>
                <a:lnTo>
                  <a:pt x="269" y="1493"/>
                </a:lnTo>
                <a:lnTo>
                  <a:pt x="267" y="1485"/>
                </a:lnTo>
                <a:lnTo>
                  <a:pt x="267" y="1480"/>
                </a:lnTo>
                <a:lnTo>
                  <a:pt x="267" y="1476"/>
                </a:lnTo>
                <a:lnTo>
                  <a:pt x="267" y="1474"/>
                </a:lnTo>
                <a:lnTo>
                  <a:pt x="267" y="1474"/>
                </a:lnTo>
                <a:lnTo>
                  <a:pt x="263" y="1435"/>
                </a:lnTo>
                <a:lnTo>
                  <a:pt x="261" y="1401"/>
                </a:lnTo>
                <a:lnTo>
                  <a:pt x="259" y="1364"/>
                </a:lnTo>
                <a:lnTo>
                  <a:pt x="255" y="1330"/>
                </a:lnTo>
                <a:lnTo>
                  <a:pt x="254" y="1295"/>
                </a:lnTo>
                <a:lnTo>
                  <a:pt x="252" y="1261"/>
                </a:lnTo>
                <a:lnTo>
                  <a:pt x="248" y="1228"/>
                </a:lnTo>
                <a:lnTo>
                  <a:pt x="246" y="1197"/>
                </a:lnTo>
                <a:lnTo>
                  <a:pt x="244" y="1165"/>
                </a:lnTo>
                <a:lnTo>
                  <a:pt x="240" y="1134"/>
                </a:lnTo>
                <a:lnTo>
                  <a:pt x="238" y="1105"/>
                </a:lnTo>
                <a:lnTo>
                  <a:pt x="236" y="1074"/>
                </a:lnTo>
                <a:lnTo>
                  <a:pt x="232" y="1048"/>
                </a:lnTo>
                <a:lnTo>
                  <a:pt x="231" y="1019"/>
                </a:lnTo>
                <a:lnTo>
                  <a:pt x="229" y="992"/>
                </a:lnTo>
                <a:lnTo>
                  <a:pt x="227" y="965"/>
                </a:lnTo>
                <a:lnTo>
                  <a:pt x="223" y="940"/>
                </a:lnTo>
                <a:lnTo>
                  <a:pt x="221" y="915"/>
                </a:lnTo>
                <a:lnTo>
                  <a:pt x="219" y="890"/>
                </a:lnTo>
                <a:lnTo>
                  <a:pt x="215" y="867"/>
                </a:lnTo>
                <a:lnTo>
                  <a:pt x="213" y="844"/>
                </a:lnTo>
                <a:lnTo>
                  <a:pt x="211" y="821"/>
                </a:lnTo>
                <a:lnTo>
                  <a:pt x="207" y="800"/>
                </a:lnTo>
                <a:lnTo>
                  <a:pt x="206" y="779"/>
                </a:lnTo>
                <a:lnTo>
                  <a:pt x="204" y="758"/>
                </a:lnTo>
                <a:lnTo>
                  <a:pt x="200" y="739"/>
                </a:lnTo>
                <a:lnTo>
                  <a:pt x="198" y="719"/>
                </a:lnTo>
                <a:lnTo>
                  <a:pt x="196" y="702"/>
                </a:lnTo>
                <a:lnTo>
                  <a:pt x="192" y="685"/>
                </a:lnTo>
                <a:lnTo>
                  <a:pt x="190" y="668"/>
                </a:lnTo>
                <a:lnTo>
                  <a:pt x="188" y="652"/>
                </a:lnTo>
                <a:lnTo>
                  <a:pt x="184" y="637"/>
                </a:lnTo>
                <a:lnTo>
                  <a:pt x="181" y="604"/>
                </a:lnTo>
                <a:lnTo>
                  <a:pt x="177" y="573"/>
                </a:lnTo>
                <a:lnTo>
                  <a:pt x="171" y="543"/>
                </a:lnTo>
                <a:lnTo>
                  <a:pt x="165" y="514"/>
                </a:lnTo>
                <a:lnTo>
                  <a:pt x="159" y="483"/>
                </a:lnTo>
                <a:lnTo>
                  <a:pt x="152" y="454"/>
                </a:lnTo>
                <a:lnTo>
                  <a:pt x="142" y="426"/>
                </a:lnTo>
                <a:lnTo>
                  <a:pt x="135" y="397"/>
                </a:lnTo>
                <a:lnTo>
                  <a:pt x="125" y="368"/>
                </a:lnTo>
                <a:lnTo>
                  <a:pt x="113" y="339"/>
                </a:lnTo>
                <a:lnTo>
                  <a:pt x="104" y="312"/>
                </a:lnTo>
                <a:lnTo>
                  <a:pt x="92" y="286"/>
                </a:lnTo>
                <a:lnTo>
                  <a:pt x="79" y="259"/>
                </a:lnTo>
                <a:lnTo>
                  <a:pt x="67" y="232"/>
                </a:lnTo>
                <a:lnTo>
                  <a:pt x="54" y="205"/>
                </a:lnTo>
                <a:lnTo>
                  <a:pt x="40" y="180"/>
                </a:lnTo>
                <a:lnTo>
                  <a:pt x="31" y="165"/>
                </a:lnTo>
                <a:lnTo>
                  <a:pt x="21" y="153"/>
                </a:lnTo>
                <a:lnTo>
                  <a:pt x="14" y="142"/>
                </a:lnTo>
                <a:lnTo>
                  <a:pt x="10" y="130"/>
                </a:lnTo>
                <a:lnTo>
                  <a:pt x="4" y="122"/>
                </a:lnTo>
                <a:lnTo>
                  <a:pt x="2" y="115"/>
                </a:lnTo>
                <a:lnTo>
                  <a:pt x="0" y="107"/>
                </a:lnTo>
                <a:lnTo>
                  <a:pt x="0" y="103"/>
                </a:lnTo>
                <a:lnTo>
                  <a:pt x="0" y="90"/>
                </a:lnTo>
                <a:lnTo>
                  <a:pt x="0" y="78"/>
                </a:lnTo>
                <a:lnTo>
                  <a:pt x="2" y="67"/>
                </a:lnTo>
                <a:lnTo>
                  <a:pt x="4" y="57"/>
                </a:lnTo>
                <a:lnTo>
                  <a:pt x="6" y="47"/>
                </a:lnTo>
                <a:lnTo>
                  <a:pt x="10" y="38"/>
                </a:lnTo>
                <a:lnTo>
                  <a:pt x="14" y="30"/>
                </a:lnTo>
                <a:lnTo>
                  <a:pt x="17" y="24"/>
                </a:lnTo>
                <a:lnTo>
                  <a:pt x="21" y="19"/>
                </a:lnTo>
                <a:lnTo>
                  <a:pt x="27" y="13"/>
                </a:lnTo>
                <a:lnTo>
                  <a:pt x="35" y="9"/>
                </a:lnTo>
                <a:lnTo>
                  <a:pt x="40" y="5"/>
                </a:lnTo>
                <a:lnTo>
                  <a:pt x="48" y="3"/>
                </a:lnTo>
                <a:lnTo>
                  <a:pt x="56" y="1"/>
                </a:lnTo>
                <a:lnTo>
                  <a:pt x="65" y="0"/>
                </a:lnTo>
                <a:lnTo>
                  <a:pt x="75" y="0"/>
                </a:lnTo>
                <a:lnTo>
                  <a:pt x="7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7"/>
          <p:cNvSpPr>
            <a:spLocks/>
          </p:cNvSpPr>
          <p:nvPr/>
        </p:nvSpPr>
        <p:spPr bwMode="auto">
          <a:xfrm>
            <a:off x="3309937" y="2943225"/>
            <a:ext cx="590550" cy="244475"/>
          </a:xfrm>
          <a:custGeom>
            <a:avLst/>
            <a:gdLst/>
            <a:ahLst/>
            <a:cxnLst>
              <a:cxn ang="0">
                <a:pos x="547" y="0"/>
              </a:cxn>
              <a:cxn ang="0">
                <a:pos x="583" y="2"/>
              </a:cxn>
              <a:cxn ang="0">
                <a:pos x="622" y="6"/>
              </a:cxn>
              <a:cxn ang="0">
                <a:pos x="664" y="14"/>
              </a:cxn>
              <a:cxn ang="0">
                <a:pos x="693" y="22"/>
              </a:cxn>
              <a:cxn ang="0">
                <a:pos x="706" y="27"/>
              </a:cxn>
              <a:cxn ang="0">
                <a:pos x="716" y="35"/>
              </a:cxn>
              <a:cxn ang="0">
                <a:pos x="725" y="45"/>
              </a:cxn>
              <a:cxn ang="0">
                <a:pos x="735" y="60"/>
              </a:cxn>
              <a:cxn ang="0">
                <a:pos x="743" y="87"/>
              </a:cxn>
              <a:cxn ang="0">
                <a:pos x="743" y="110"/>
              </a:cxn>
              <a:cxn ang="0">
                <a:pos x="739" y="125"/>
              </a:cxn>
              <a:cxn ang="0">
                <a:pos x="733" y="141"/>
              </a:cxn>
              <a:cxn ang="0">
                <a:pos x="724" y="156"/>
              </a:cxn>
              <a:cxn ang="0">
                <a:pos x="708" y="173"/>
              </a:cxn>
              <a:cxn ang="0">
                <a:pos x="691" y="190"/>
              </a:cxn>
              <a:cxn ang="0">
                <a:pos x="672" y="210"/>
              </a:cxn>
              <a:cxn ang="0">
                <a:pos x="647" y="229"/>
              </a:cxn>
              <a:cxn ang="0">
                <a:pos x="583" y="246"/>
              </a:cxn>
              <a:cxn ang="0">
                <a:pos x="487" y="263"/>
              </a:cxn>
              <a:cxn ang="0">
                <a:pos x="395" y="279"/>
              </a:cxn>
              <a:cxn ang="0">
                <a:pos x="309" y="290"/>
              </a:cxn>
              <a:cxn ang="0">
                <a:pos x="247" y="298"/>
              </a:cxn>
              <a:cxn ang="0">
                <a:pos x="215" y="302"/>
              </a:cxn>
              <a:cxn ang="0">
                <a:pos x="188" y="306"/>
              </a:cxn>
              <a:cxn ang="0">
                <a:pos x="167" y="308"/>
              </a:cxn>
              <a:cxn ang="0">
                <a:pos x="138" y="306"/>
              </a:cxn>
              <a:cxn ang="0">
                <a:pos x="103" y="300"/>
              </a:cxn>
              <a:cxn ang="0">
                <a:pos x="75" y="290"/>
              </a:cxn>
              <a:cxn ang="0">
                <a:pos x="50" y="281"/>
              </a:cxn>
              <a:cxn ang="0">
                <a:pos x="31" y="269"/>
              </a:cxn>
              <a:cxn ang="0">
                <a:pos x="15" y="254"/>
              </a:cxn>
              <a:cxn ang="0">
                <a:pos x="6" y="238"/>
              </a:cxn>
              <a:cxn ang="0">
                <a:pos x="0" y="221"/>
              </a:cxn>
              <a:cxn ang="0">
                <a:pos x="4" y="204"/>
              </a:cxn>
              <a:cxn ang="0">
                <a:pos x="13" y="190"/>
              </a:cxn>
              <a:cxn ang="0">
                <a:pos x="27" y="179"/>
              </a:cxn>
              <a:cxn ang="0">
                <a:pos x="38" y="169"/>
              </a:cxn>
              <a:cxn ang="0">
                <a:pos x="52" y="162"/>
              </a:cxn>
              <a:cxn ang="0">
                <a:pos x="67" y="152"/>
              </a:cxn>
              <a:cxn ang="0">
                <a:pos x="105" y="137"/>
              </a:cxn>
              <a:cxn ang="0">
                <a:pos x="165" y="116"/>
              </a:cxn>
              <a:cxn ang="0">
                <a:pos x="221" y="96"/>
              </a:cxn>
              <a:cxn ang="0">
                <a:pos x="272" y="79"/>
              </a:cxn>
              <a:cxn ang="0">
                <a:pos x="320" y="62"/>
              </a:cxn>
              <a:cxn ang="0">
                <a:pos x="363" y="47"/>
              </a:cxn>
              <a:cxn ang="0">
                <a:pos x="403" y="31"/>
              </a:cxn>
              <a:cxn ang="0">
                <a:pos x="437" y="20"/>
              </a:cxn>
              <a:cxn ang="0">
                <a:pos x="461" y="10"/>
              </a:cxn>
              <a:cxn ang="0">
                <a:pos x="476" y="6"/>
              </a:cxn>
              <a:cxn ang="0">
                <a:pos x="497" y="2"/>
              </a:cxn>
              <a:cxn ang="0">
                <a:pos x="518" y="0"/>
              </a:cxn>
              <a:cxn ang="0">
                <a:pos x="530" y="0"/>
              </a:cxn>
            </a:cxnLst>
            <a:rect l="0" t="0" r="r" b="b"/>
            <a:pathLst>
              <a:path w="743" h="310">
                <a:moveTo>
                  <a:pt x="530" y="0"/>
                </a:moveTo>
                <a:lnTo>
                  <a:pt x="547" y="0"/>
                </a:lnTo>
                <a:lnTo>
                  <a:pt x="564" y="0"/>
                </a:lnTo>
                <a:lnTo>
                  <a:pt x="583" y="2"/>
                </a:lnTo>
                <a:lnTo>
                  <a:pt x="603" y="4"/>
                </a:lnTo>
                <a:lnTo>
                  <a:pt x="622" y="6"/>
                </a:lnTo>
                <a:lnTo>
                  <a:pt x="643" y="10"/>
                </a:lnTo>
                <a:lnTo>
                  <a:pt x="664" y="14"/>
                </a:lnTo>
                <a:lnTo>
                  <a:pt x="685" y="20"/>
                </a:lnTo>
                <a:lnTo>
                  <a:pt x="693" y="22"/>
                </a:lnTo>
                <a:lnTo>
                  <a:pt x="699" y="23"/>
                </a:lnTo>
                <a:lnTo>
                  <a:pt x="706" y="27"/>
                </a:lnTo>
                <a:lnTo>
                  <a:pt x="712" y="31"/>
                </a:lnTo>
                <a:lnTo>
                  <a:pt x="716" y="35"/>
                </a:lnTo>
                <a:lnTo>
                  <a:pt x="722" y="39"/>
                </a:lnTo>
                <a:lnTo>
                  <a:pt x="725" y="45"/>
                </a:lnTo>
                <a:lnTo>
                  <a:pt x="729" y="48"/>
                </a:lnTo>
                <a:lnTo>
                  <a:pt x="735" y="60"/>
                </a:lnTo>
                <a:lnTo>
                  <a:pt x="741" y="73"/>
                </a:lnTo>
                <a:lnTo>
                  <a:pt x="743" y="87"/>
                </a:lnTo>
                <a:lnTo>
                  <a:pt x="743" y="102"/>
                </a:lnTo>
                <a:lnTo>
                  <a:pt x="743" y="110"/>
                </a:lnTo>
                <a:lnTo>
                  <a:pt x="741" y="118"/>
                </a:lnTo>
                <a:lnTo>
                  <a:pt x="739" y="125"/>
                </a:lnTo>
                <a:lnTo>
                  <a:pt x="737" y="133"/>
                </a:lnTo>
                <a:lnTo>
                  <a:pt x="733" y="141"/>
                </a:lnTo>
                <a:lnTo>
                  <a:pt x="727" y="148"/>
                </a:lnTo>
                <a:lnTo>
                  <a:pt x="724" y="156"/>
                </a:lnTo>
                <a:lnTo>
                  <a:pt x="716" y="166"/>
                </a:lnTo>
                <a:lnTo>
                  <a:pt x="708" y="173"/>
                </a:lnTo>
                <a:lnTo>
                  <a:pt x="700" y="183"/>
                </a:lnTo>
                <a:lnTo>
                  <a:pt x="691" y="190"/>
                </a:lnTo>
                <a:lnTo>
                  <a:pt x="681" y="200"/>
                </a:lnTo>
                <a:lnTo>
                  <a:pt x="672" y="210"/>
                </a:lnTo>
                <a:lnTo>
                  <a:pt x="660" y="219"/>
                </a:lnTo>
                <a:lnTo>
                  <a:pt x="647" y="229"/>
                </a:lnTo>
                <a:lnTo>
                  <a:pt x="633" y="238"/>
                </a:lnTo>
                <a:lnTo>
                  <a:pt x="583" y="246"/>
                </a:lnTo>
                <a:lnTo>
                  <a:pt x="535" y="256"/>
                </a:lnTo>
                <a:lnTo>
                  <a:pt x="487" y="263"/>
                </a:lnTo>
                <a:lnTo>
                  <a:pt x="441" y="271"/>
                </a:lnTo>
                <a:lnTo>
                  <a:pt x="395" y="279"/>
                </a:lnTo>
                <a:lnTo>
                  <a:pt x="353" y="285"/>
                </a:lnTo>
                <a:lnTo>
                  <a:pt x="309" y="290"/>
                </a:lnTo>
                <a:lnTo>
                  <a:pt x="267" y="296"/>
                </a:lnTo>
                <a:lnTo>
                  <a:pt x="247" y="298"/>
                </a:lnTo>
                <a:lnTo>
                  <a:pt x="230" y="300"/>
                </a:lnTo>
                <a:lnTo>
                  <a:pt x="215" y="302"/>
                </a:lnTo>
                <a:lnTo>
                  <a:pt x="201" y="304"/>
                </a:lnTo>
                <a:lnTo>
                  <a:pt x="188" y="306"/>
                </a:lnTo>
                <a:lnTo>
                  <a:pt x="176" y="308"/>
                </a:lnTo>
                <a:lnTo>
                  <a:pt x="167" y="308"/>
                </a:lnTo>
                <a:lnTo>
                  <a:pt x="157" y="310"/>
                </a:lnTo>
                <a:lnTo>
                  <a:pt x="138" y="306"/>
                </a:lnTo>
                <a:lnTo>
                  <a:pt x="121" y="302"/>
                </a:lnTo>
                <a:lnTo>
                  <a:pt x="103" y="300"/>
                </a:lnTo>
                <a:lnTo>
                  <a:pt x="88" y="294"/>
                </a:lnTo>
                <a:lnTo>
                  <a:pt x="75" y="290"/>
                </a:lnTo>
                <a:lnTo>
                  <a:pt x="61" y="286"/>
                </a:lnTo>
                <a:lnTo>
                  <a:pt x="50" y="281"/>
                </a:lnTo>
                <a:lnTo>
                  <a:pt x="38" y="275"/>
                </a:lnTo>
                <a:lnTo>
                  <a:pt x="31" y="269"/>
                </a:lnTo>
                <a:lnTo>
                  <a:pt x="23" y="262"/>
                </a:lnTo>
                <a:lnTo>
                  <a:pt x="15" y="254"/>
                </a:lnTo>
                <a:lnTo>
                  <a:pt x="9" y="246"/>
                </a:lnTo>
                <a:lnTo>
                  <a:pt x="6" y="238"/>
                </a:lnTo>
                <a:lnTo>
                  <a:pt x="2" y="231"/>
                </a:lnTo>
                <a:lnTo>
                  <a:pt x="0" y="221"/>
                </a:lnTo>
                <a:lnTo>
                  <a:pt x="0" y="212"/>
                </a:lnTo>
                <a:lnTo>
                  <a:pt x="4" y="204"/>
                </a:lnTo>
                <a:lnTo>
                  <a:pt x="7" y="198"/>
                </a:lnTo>
                <a:lnTo>
                  <a:pt x="13" y="190"/>
                </a:lnTo>
                <a:lnTo>
                  <a:pt x="23" y="183"/>
                </a:lnTo>
                <a:lnTo>
                  <a:pt x="27" y="179"/>
                </a:lnTo>
                <a:lnTo>
                  <a:pt x="32" y="175"/>
                </a:lnTo>
                <a:lnTo>
                  <a:pt x="38" y="169"/>
                </a:lnTo>
                <a:lnTo>
                  <a:pt x="44" y="166"/>
                </a:lnTo>
                <a:lnTo>
                  <a:pt x="52" y="162"/>
                </a:lnTo>
                <a:lnTo>
                  <a:pt x="59" y="156"/>
                </a:lnTo>
                <a:lnTo>
                  <a:pt x="67" y="152"/>
                </a:lnTo>
                <a:lnTo>
                  <a:pt x="75" y="148"/>
                </a:lnTo>
                <a:lnTo>
                  <a:pt x="105" y="137"/>
                </a:lnTo>
                <a:lnTo>
                  <a:pt x="136" y="125"/>
                </a:lnTo>
                <a:lnTo>
                  <a:pt x="165" y="116"/>
                </a:lnTo>
                <a:lnTo>
                  <a:pt x="194" y="106"/>
                </a:lnTo>
                <a:lnTo>
                  <a:pt x="221" y="96"/>
                </a:lnTo>
                <a:lnTo>
                  <a:pt x="247" y="87"/>
                </a:lnTo>
                <a:lnTo>
                  <a:pt x="272" y="79"/>
                </a:lnTo>
                <a:lnTo>
                  <a:pt x="297" y="70"/>
                </a:lnTo>
                <a:lnTo>
                  <a:pt x="320" y="62"/>
                </a:lnTo>
                <a:lnTo>
                  <a:pt x="342" y="54"/>
                </a:lnTo>
                <a:lnTo>
                  <a:pt x="363" y="47"/>
                </a:lnTo>
                <a:lnTo>
                  <a:pt x="384" y="39"/>
                </a:lnTo>
                <a:lnTo>
                  <a:pt x="403" y="31"/>
                </a:lnTo>
                <a:lnTo>
                  <a:pt x="420" y="25"/>
                </a:lnTo>
                <a:lnTo>
                  <a:pt x="437" y="20"/>
                </a:lnTo>
                <a:lnTo>
                  <a:pt x="453" y="12"/>
                </a:lnTo>
                <a:lnTo>
                  <a:pt x="461" y="10"/>
                </a:lnTo>
                <a:lnTo>
                  <a:pt x="468" y="8"/>
                </a:lnTo>
                <a:lnTo>
                  <a:pt x="476" y="6"/>
                </a:lnTo>
                <a:lnTo>
                  <a:pt x="485" y="4"/>
                </a:lnTo>
                <a:lnTo>
                  <a:pt x="497" y="2"/>
                </a:lnTo>
                <a:lnTo>
                  <a:pt x="507" y="0"/>
                </a:lnTo>
                <a:lnTo>
                  <a:pt x="518" y="0"/>
                </a:lnTo>
                <a:lnTo>
                  <a:pt x="530" y="0"/>
                </a:lnTo>
                <a:lnTo>
                  <a:pt x="5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8"/>
          <p:cNvSpPr>
            <a:spLocks/>
          </p:cNvSpPr>
          <p:nvPr/>
        </p:nvSpPr>
        <p:spPr bwMode="auto">
          <a:xfrm>
            <a:off x="3365500" y="3535362"/>
            <a:ext cx="590550" cy="223838"/>
          </a:xfrm>
          <a:custGeom>
            <a:avLst/>
            <a:gdLst/>
            <a:ahLst/>
            <a:cxnLst>
              <a:cxn ang="0">
                <a:pos x="547" y="0"/>
              </a:cxn>
              <a:cxn ang="0">
                <a:pos x="584" y="2"/>
              </a:cxn>
              <a:cxn ang="0">
                <a:pos x="624" y="6"/>
              </a:cxn>
              <a:cxn ang="0">
                <a:pos x="664" y="14"/>
              </a:cxn>
              <a:cxn ang="0">
                <a:pos x="693" y="21"/>
              </a:cxn>
              <a:cxn ang="0">
                <a:pos x="706" y="27"/>
              </a:cxn>
              <a:cxn ang="0">
                <a:pos x="718" y="35"/>
              </a:cxn>
              <a:cxn ang="0">
                <a:pos x="727" y="44"/>
              </a:cxn>
              <a:cxn ang="0">
                <a:pos x="737" y="60"/>
              </a:cxn>
              <a:cxn ang="0">
                <a:pos x="743" y="87"/>
              </a:cxn>
              <a:cxn ang="0">
                <a:pos x="745" y="110"/>
              </a:cxn>
              <a:cxn ang="0">
                <a:pos x="741" y="125"/>
              </a:cxn>
              <a:cxn ang="0">
                <a:pos x="733" y="140"/>
              </a:cxn>
              <a:cxn ang="0">
                <a:pos x="724" y="156"/>
              </a:cxn>
              <a:cxn ang="0">
                <a:pos x="710" y="173"/>
              </a:cxn>
              <a:cxn ang="0">
                <a:pos x="693" y="190"/>
              </a:cxn>
              <a:cxn ang="0">
                <a:pos x="672" y="209"/>
              </a:cxn>
              <a:cxn ang="0">
                <a:pos x="647" y="227"/>
              </a:cxn>
              <a:cxn ang="0">
                <a:pos x="584" y="244"/>
              </a:cxn>
              <a:cxn ang="0">
                <a:pos x="488" y="257"/>
              </a:cxn>
              <a:cxn ang="0">
                <a:pos x="397" y="267"/>
              </a:cxn>
              <a:cxn ang="0">
                <a:pos x="309" y="273"/>
              </a:cxn>
              <a:cxn ang="0">
                <a:pos x="249" y="279"/>
              </a:cxn>
              <a:cxn ang="0">
                <a:pos x="217" y="280"/>
              </a:cxn>
              <a:cxn ang="0">
                <a:pos x="188" y="282"/>
              </a:cxn>
              <a:cxn ang="0">
                <a:pos x="167" y="282"/>
              </a:cxn>
              <a:cxn ang="0">
                <a:pos x="138" y="280"/>
              </a:cxn>
              <a:cxn ang="0">
                <a:pos x="104" y="273"/>
              </a:cxn>
              <a:cxn ang="0">
                <a:pos x="75" y="265"/>
              </a:cxn>
              <a:cxn ang="0">
                <a:pos x="50" y="254"/>
              </a:cxn>
              <a:cxn ang="0">
                <a:pos x="31" y="242"/>
              </a:cxn>
              <a:cxn ang="0">
                <a:pos x="15" y="229"/>
              </a:cxn>
              <a:cxn ang="0">
                <a:pos x="6" y="213"/>
              </a:cxn>
              <a:cxn ang="0">
                <a:pos x="2" y="196"/>
              </a:cxn>
              <a:cxn ang="0">
                <a:pos x="4" y="179"/>
              </a:cxn>
              <a:cxn ang="0">
                <a:pos x="15" y="163"/>
              </a:cxn>
              <a:cxn ang="0">
                <a:pos x="29" y="152"/>
              </a:cxn>
              <a:cxn ang="0">
                <a:pos x="38" y="144"/>
              </a:cxn>
              <a:cxn ang="0">
                <a:pos x="52" y="136"/>
              </a:cxn>
              <a:cxn ang="0">
                <a:pos x="67" y="127"/>
              </a:cxn>
              <a:cxn ang="0">
                <a:pos x="107" y="113"/>
              </a:cxn>
              <a:cxn ang="0">
                <a:pos x="167" y="96"/>
              </a:cxn>
              <a:cxn ang="0">
                <a:pos x="223" y="81"/>
              </a:cxn>
              <a:cxn ang="0">
                <a:pos x="273" y="65"/>
              </a:cxn>
              <a:cxn ang="0">
                <a:pos x="321" y="52"/>
              </a:cxn>
              <a:cxn ang="0">
                <a:pos x="365" y="41"/>
              </a:cxn>
              <a:cxn ang="0">
                <a:pos x="403" y="27"/>
              </a:cxn>
              <a:cxn ang="0">
                <a:pos x="438" y="17"/>
              </a:cxn>
              <a:cxn ang="0">
                <a:pos x="461" y="10"/>
              </a:cxn>
              <a:cxn ang="0">
                <a:pos x="478" y="6"/>
              </a:cxn>
              <a:cxn ang="0">
                <a:pos x="497" y="2"/>
              </a:cxn>
              <a:cxn ang="0">
                <a:pos x="518" y="0"/>
              </a:cxn>
              <a:cxn ang="0">
                <a:pos x="530" y="0"/>
              </a:cxn>
            </a:cxnLst>
            <a:rect l="0" t="0" r="r" b="b"/>
            <a:pathLst>
              <a:path w="745" h="282">
                <a:moveTo>
                  <a:pt x="530" y="0"/>
                </a:moveTo>
                <a:lnTo>
                  <a:pt x="547" y="0"/>
                </a:lnTo>
                <a:lnTo>
                  <a:pt x="566" y="0"/>
                </a:lnTo>
                <a:lnTo>
                  <a:pt x="584" y="2"/>
                </a:lnTo>
                <a:lnTo>
                  <a:pt x="603" y="4"/>
                </a:lnTo>
                <a:lnTo>
                  <a:pt x="624" y="6"/>
                </a:lnTo>
                <a:lnTo>
                  <a:pt x="643" y="10"/>
                </a:lnTo>
                <a:lnTo>
                  <a:pt x="664" y="14"/>
                </a:lnTo>
                <a:lnTo>
                  <a:pt x="687" y="19"/>
                </a:lnTo>
                <a:lnTo>
                  <a:pt x="693" y="21"/>
                </a:lnTo>
                <a:lnTo>
                  <a:pt x="701" y="23"/>
                </a:lnTo>
                <a:lnTo>
                  <a:pt x="706" y="27"/>
                </a:lnTo>
                <a:lnTo>
                  <a:pt x="712" y="31"/>
                </a:lnTo>
                <a:lnTo>
                  <a:pt x="718" y="35"/>
                </a:lnTo>
                <a:lnTo>
                  <a:pt x="722" y="39"/>
                </a:lnTo>
                <a:lnTo>
                  <a:pt x="727" y="44"/>
                </a:lnTo>
                <a:lnTo>
                  <a:pt x="731" y="48"/>
                </a:lnTo>
                <a:lnTo>
                  <a:pt x="737" y="60"/>
                </a:lnTo>
                <a:lnTo>
                  <a:pt x="741" y="73"/>
                </a:lnTo>
                <a:lnTo>
                  <a:pt x="743" y="87"/>
                </a:lnTo>
                <a:lnTo>
                  <a:pt x="745" y="102"/>
                </a:lnTo>
                <a:lnTo>
                  <a:pt x="745" y="110"/>
                </a:lnTo>
                <a:lnTo>
                  <a:pt x="743" y="117"/>
                </a:lnTo>
                <a:lnTo>
                  <a:pt x="741" y="125"/>
                </a:lnTo>
                <a:lnTo>
                  <a:pt x="737" y="133"/>
                </a:lnTo>
                <a:lnTo>
                  <a:pt x="733" y="140"/>
                </a:lnTo>
                <a:lnTo>
                  <a:pt x="729" y="148"/>
                </a:lnTo>
                <a:lnTo>
                  <a:pt x="724" y="156"/>
                </a:lnTo>
                <a:lnTo>
                  <a:pt x="718" y="165"/>
                </a:lnTo>
                <a:lnTo>
                  <a:pt x="710" y="173"/>
                </a:lnTo>
                <a:lnTo>
                  <a:pt x="703" y="183"/>
                </a:lnTo>
                <a:lnTo>
                  <a:pt x="693" y="190"/>
                </a:lnTo>
                <a:lnTo>
                  <a:pt x="683" y="200"/>
                </a:lnTo>
                <a:lnTo>
                  <a:pt x="672" y="209"/>
                </a:lnTo>
                <a:lnTo>
                  <a:pt x="660" y="217"/>
                </a:lnTo>
                <a:lnTo>
                  <a:pt x="647" y="227"/>
                </a:lnTo>
                <a:lnTo>
                  <a:pt x="633" y="238"/>
                </a:lnTo>
                <a:lnTo>
                  <a:pt x="584" y="244"/>
                </a:lnTo>
                <a:lnTo>
                  <a:pt x="536" y="252"/>
                </a:lnTo>
                <a:lnTo>
                  <a:pt x="488" y="257"/>
                </a:lnTo>
                <a:lnTo>
                  <a:pt x="441" y="261"/>
                </a:lnTo>
                <a:lnTo>
                  <a:pt x="397" y="267"/>
                </a:lnTo>
                <a:lnTo>
                  <a:pt x="353" y="271"/>
                </a:lnTo>
                <a:lnTo>
                  <a:pt x="309" y="273"/>
                </a:lnTo>
                <a:lnTo>
                  <a:pt x="269" y="277"/>
                </a:lnTo>
                <a:lnTo>
                  <a:pt x="249" y="279"/>
                </a:lnTo>
                <a:lnTo>
                  <a:pt x="232" y="280"/>
                </a:lnTo>
                <a:lnTo>
                  <a:pt x="217" y="280"/>
                </a:lnTo>
                <a:lnTo>
                  <a:pt x="201" y="282"/>
                </a:lnTo>
                <a:lnTo>
                  <a:pt x="188" y="282"/>
                </a:lnTo>
                <a:lnTo>
                  <a:pt x="177" y="282"/>
                </a:lnTo>
                <a:lnTo>
                  <a:pt x="167" y="282"/>
                </a:lnTo>
                <a:lnTo>
                  <a:pt x="157" y="282"/>
                </a:lnTo>
                <a:lnTo>
                  <a:pt x="138" y="280"/>
                </a:lnTo>
                <a:lnTo>
                  <a:pt x="121" y="277"/>
                </a:lnTo>
                <a:lnTo>
                  <a:pt x="104" y="273"/>
                </a:lnTo>
                <a:lnTo>
                  <a:pt x="88" y="269"/>
                </a:lnTo>
                <a:lnTo>
                  <a:pt x="75" y="265"/>
                </a:lnTo>
                <a:lnTo>
                  <a:pt x="61" y="259"/>
                </a:lnTo>
                <a:lnTo>
                  <a:pt x="50" y="254"/>
                </a:lnTo>
                <a:lnTo>
                  <a:pt x="40" y="248"/>
                </a:lnTo>
                <a:lnTo>
                  <a:pt x="31" y="242"/>
                </a:lnTo>
                <a:lnTo>
                  <a:pt x="23" y="236"/>
                </a:lnTo>
                <a:lnTo>
                  <a:pt x="15" y="229"/>
                </a:lnTo>
                <a:lnTo>
                  <a:pt x="10" y="221"/>
                </a:lnTo>
                <a:lnTo>
                  <a:pt x="6" y="213"/>
                </a:lnTo>
                <a:lnTo>
                  <a:pt x="4" y="204"/>
                </a:lnTo>
                <a:lnTo>
                  <a:pt x="2" y="196"/>
                </a:lnTo>
                <a:lnTo>
                  <a:pt x="0" y="186"/>
                </a:lnTo>
                <a:lnTo>
                  <a:pt x="4" y="179"/>
                </a:lnTo>
                <a:lnTo>
                  <a:pt x="8" y="171"/>
                </a:lnTo>
                <a:lnTo>
                  <a:pt x="15" y="163"/>
                </a:lnTo>
                <a:lnTo>
                  <a:pt x="23" y="156"/>
                </a:lnTo>
                <a:lnTo>
                  <a:pt x="29" y="152"/>
                </a:lnTo>
                <a:lnTo>
                  <a:pt x="33" y="148"/>
                </a:lnTo>
                <a:lnTo>
                  <a:pt x="38" y="144"/>
                </a:lnTo>
                <a:lnTo>
                  <a:pt x="46" y="140"/>
                </a:lnTo>
                <a:lnTo>
                  <a:pt x="52" y="136"/>
                </a:lnTo>
                <a:lnTo>
                  <a:pt x="59" y="131"/>
                </a:lnTo>
                <a:lnTo>
                  <a:pt x="67" y="127"/>
                </a:lnTo>
                <a:lnTo>
                  <a:pt x="77" y="121"/>
                </a:lnTo>
                <a:lnTo>
                  <a:pt x="107" y="113"/>
                </a:lnTo>
                <a:lnTo>
                  <a:pt x="136" y="104"/>
                </a:lnTo>
                <a:lnTo>
                  <a:pt x="167" y="96"/>
                </a:lnTo>
                <a:lnTo>
                  <a:pt x="194" y="88"/>
                </a:lnTo>
                <a:lnTo>
                  <a:pt x="223" y="81"/>
                </a:lnTo>
                <a:lnTo>
                  <a:pt x="248" y="73"/>
                </a:lnTo>
                <a:lnTo>
                  <a:pt x="273" y="65"/>
                </a:lnTo>
                <a:lnTo>
                  <a:pt x="297" y="60"/>
                </a:lnTo>
                <a:lnTo>
                  <a:pt x="321" y="52"/>
                </a:lnTo>
                <a:lnTo>
                  <a:pt x="344" y="46"/>
                </a:lnTo>
                <a:lnTo>
                  <a:pt x="365" y="41"/>
                </a:lnTo>
                <a:lnTo>
                  <a:pt x="384" y="33"/>
                </a:lnTo>
                <a:lnTo>
                  <a:pt x="403" y="27"/>
                </a:lnTo>
                <a:lnTo>
                  <a:pt x="420" y="23"/>
                </a:lnTo>
                <a:lnTo>
                  <a:pt x="438" y="17"/>
                </a:lnTo>
                <a:lnTo>
                  <a:pt x="453" y="12"/>
                </a:lnTo>
                <a:lnTo>
                  <a:pt x="461" y="10"/>
                </a:lnTo>
                <a:lnTo>
                  <a:pt x="468" y="8"/>
                </a:lnTo>
                <a:lnTo>
                  <a:pt x="478" y="6"/>
                </a:lnTo>
                <a:lnTo>
                  <a:pt x="488" y="4"/>
                </a:lnTo>
                <a:lnTo>
                  <a:pt x="497" y="2"/>
                </a:lnTo>
                <a:lnTo>
                  <a:pt x="507" y="0"/>
                </a:lnTo>
                <a:lnTo>
                  <a:pt x="518" y="0"/>
                </a:lnTo>
                <a:lnTo>
                  <a:pt x="530" y="0"/>
                </a:lnTo>
                <a:lnTo>
                  <a:pt x="530" y="0"/>
                </a:lnTo>
                <a:lnTo>
                  <a:pt x="5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9"/>
          <p:cNvSpPr>
            <a:spLocks/>
          </p:cNvSpPr>
          <p:nvPr/>
        </p:nvSpPr>
        <p:spPr bwMode="auto">
          <a:xfrm>
            <a:off x="3876675" y="1900237"/>
            <a:ext cx="355600" cy="2473325"/>
          </a:xfrm>
          <a:custGeom>
            <a:avLst/>
            <a:gdLst/>
            <a:ahLst/>
            <a:cxnLst>
              <a:cxn ang="0">
                <a:pos x="69" y="0"/>
              </a:cxn>
              <a:cxn ang="0">
                <a:pos x="90" y="4"/>
              </a:cxn>
              <a:cxn ang="0">
                <a:pos x="121" y="14"/>
              </a:cxn>
              <a:cxn ang="0">
                <a:pos x="157" y="25"/>
              </a:cxn>
              <a:cxn ang="0">
                <a:pos x="203" y="39"/>
              </a:cxn>
              <a:cxn ang="0">
                <a:pos x="253" y="58"/>
              </a:cxn>
              <a:cxn ang="0">
                <a:pos x="292" y="77"/>
              </a:cxn>
              <a:cxn ang="0">
                <a:pos x="322" y="100"/>
              </a:cxn>
              <a:cxn ang="0">
                <a:pos x="345" y="123"/>
              </a:cxn>
              <a:cxn ang="0">
                <a:pos x="359" y="148"/>
              </a:cxn>
              <a:cxn ang="0">
                <a:pos x="367" y="173"/>
              </a:cxn>
              <a:cxn ang="0">
                <a:pos x="447" y="2861"/>
              </a:cxn>
              <a:cxn ang="0">
                <a:pos x="436" y="2930"/>
              </a:cxn>
              <a:cxn ang="0">
                <a:pos x="413" y="3005"/>
              </a:cxn>
              <a:cxn ang="0">
                <a:pos x="395" y="3051"/>
              </a:cxn>
              <a:cxn ang="0">
                <a:pos x="382" y="3076"/>
              </a:cxn>
              <a:cxn ang="0">
                <a:pos x="367" y="3095"/>
              </a:cxn>
              <a:cxn ang="0">
                <a:pos x="351" y="3106"/>
              </a:cxn>
              <a:cxn ang="0">
                <a:pos x="332" y="3114"/>
              </a:cxn>
              <a:cxn ang="0">
                <a:pos x="315" y="3114"/>
              </a:cxn>
              <a:cxn ang="0">
                <a:pos x="297" y="3106"/>
              </a:cxn>
              <a:cxn ang="0">
                <a:pos x="280" y="3089"/>
              </a:cxn>
              <a:cxn ang="0">
                <a:pos x="263" y="3064"/>
              </a:cxn>
              <a:cxn ang="0">
                <a:pos x="242" y="3030"/>
              </a:cxn>
              <a:cxn ang="0">
                <a:pos x="221" y="2987"/>
              </a:cxn>
              <a:cxn ang="0">
                <a:pos x="194" y="2918"/>
              </a:cxn>
              <a:cxn ang="0">
                <a:pos x="178" y="2863"/>
              </a:cxn>
              <a:cxn ang="0">
                <a:pos x="175" y="2826"/>
              </a:cxn>
              <a:cxn ang="0">
                <a:pos x="177" y="2815"/>
              </a:cxn>
              <a:cxn ang="0">
                <a:pos x="178" y="2797"/>
              </a:cxn>
              <a:cxn ang="0">
                <a:pos x="180" y="2776"/>
              </a:cxn>
              <a:cxn ang="0">
                <a:pos x="184" y="2749"/>
              </a:cxn>
              <a:cxn ang="0">
                <a:pos x="188" y="2698"/>
              </a:cxn>
              <a:cxn ang="0">
                <a:pos x="192" y="2544"/>
              </a:cxn>
              <a:cxn ang="0">
                <a:pos x="192" y="2302"/>
              </a:cxn>
              <a:cxn ang="0">
                <a:pos x="178" y="1755"/>
              </a:cxn>
              <a:cxn ang="0">
                <a:pos x="152" y="1202"/>
              </a:cxn>
              <a:cxn ang="0">
                <a:pos x="129" y="870"/>
              </a:cxn>
              <a:cxn ang="0">
                <a:pos x="111" y="724"/>
              </a:cxn>
              <a:cxn ang="0">
                <a:pos x="92" y="582"/>
              </a:cxn>
              <a:cxn ang="0">
                <a:pos x="65" y="442"/>
              </a:cxn>
              <a:cxn ang="0">
                <a:pos x="34" y="304"/>
              </a:cxn>
              <a:cxn ang="0">
                <a:pos x="13" y="214"/>
              </a:cxn>
              <a:cxn ang="0">
                <a:pos x="4" y="150"/>
              </a:cxn>
              <a:cxn ang="0">
                <a:pos x="0" y="91"/>
              </a:cxn>
              <a:cxn ang="0">
                <a:pos x="2" y="60"/>
              </a:cxn>
              <a:cxn ang="0">
                <a:pos x="8" y="35"/>
              </a:cxn>
              <a:cxn ang="0">
                <a:pos x="17" y="18"/>
              </a:cxn>
              <a:cxn ang="0">
                <a:pos x="33" y="6"/>
              </a:cxn>
              <a:cxn ang="0">
                <a:pos x="52" y="0"/>
              </a:cxn>
              <a:cxn ang="0">
                <a:pos x="59" y="0"/>
              </a:cxn>
            </a:cxnLst>
            <a:rect l="0" t="0" r="r" b="b"/>
            <a:pathLst>
              <a:path w="447" h="3116">
                <a:moveTo>
                  <a:pt x="59" y="0"/>
                </a:moveTo>
                <a:lnTo>
                  <a:pt x="63" y="0"/>
                </a:lnTo>
                <a:lnTo>
                  <a:pt x="69" y="0"/>
                </a:lnTo>
                <a:lnTo>
                  <a:pt x="75" y="2"/>
                </a:lnTo>
                <a:lnTo>
                  <a:pt x="82" y="2"/>
                </a:lnTo>
                <a:lnTo>
                  <a:pt x="90" y="4"/>
                </a:lnTo>
                <a:lnTo>
                  <a:pt x="100" y="8"/>
                </a:lnTo>
                <a:lnTo>
                  <a:pt x="109" y="10"/>
                </a:lnTo>
                <a:lnTo>
                  <a:pt x="121" y="14"/>
                </a:lnTo>
                <a:lnTo>
                  <a:pt x="132" y="16"/>
                </a:lnTo>
                <a:lnTo>
                  <a:pt x="144" y="20"/>
                </a:lnTo>
                <a:lnTo>
                  <a:pt x="157" y="25"/>
                </a:lnTo>
                <a:lnTo>
                  <a:pt x="173" y="29"/>
                </a:lnTo>
                <a:lnTo>
                  <a:pt x="188" y="33"/>
                </a:lnTo>
                <a:lnTo>
                  <a:pt x="203" y="39"/>
                </a:lnTo>
                <a:lnTo>
                  <a:pt x="221" y="45"/>
                </a:lnTo>
                <a:lnTo>
                  <a:pt x="238" y="50"/>
                </a:lnTo>
                <a:lnTo>
                  <a:pt x="253" y="58"/>
                </a:lnTo>
                <a:lnTo>
                  <a:pt x="267" y="64"/>
                </a:lnTo>
                <a:lnTo>
                  <a:pt x="280" y="70"/>
                </a:lnTo>
                <a:lnTo>
                  <a:pt x="292" y="77"/>
                </a:lnTo>
                <a:lnTo>
                  <a:pt x="303" y="85"/>
                </a:lnTo>
                <a:lnTo>
                  <a:pt x="313" y="93"/>
                </a:lnTo>
                <a:lnTo>
                  <a:pt x="322" y="100"/>
                </a:lnTo>
                <a:lnTo>
                  <a:pt x="330" y="108"/>
                </a:lnTo>
                <a:lnTo>
                  <a:pt x="338" y="116"/>
                </a:lnTo>
                <a:lnTo>
                  <a:pt x="345" y="123"/>
                </a:lnTo>
                <a:lnTo>
                  <a:pt x="351" y="131"/>
                </a:lnTo>
                <a:lnTo>
                  <a:pt x="355" y="141"/>
                </a:lnTo>
                <a:lnTo>
                  <a:pt x="359" y="148"/>
                </a:lnTo>
                <a:lnTo>
                  <a:pt x="363" y="156"/>
                </a:lnTo>
                <a:lnTo>
                  <a:pt x="365" y="166"/>
                </a:lnTo>
                <a:lnTo>
                  <a:pt x="367" y="173"/>
                </a:lnTo>
                <a:lnTo>
                  <a:pt x="407" y="1505"/>
                </a:lnTo>
                <a:lnTo>
                  <a:pt x="447" y="2838"/>
                </a:lnTo>
                <a:lnTo>
                  <a:pt x="447" y="2861"/>
                </a:lnTo>
                <a:lnTo>
                  <a:pt x="445" y="2884"/>
                </a:lnTo>
                <a:lnTo>
                  <a:pt x="441" y="2907"/>
                </a:lnTo>
                <a:lnTo>
                  <a:pt x="436" y="2930"/>
                </a:lnTo>
                <a:lnTo>
                  <a:pt x="428" y="2955"/>
                </a:lnTo>
                <a:lnTo>
                  <a:pt x="420" y="2980"/>
                </a:lnTo>
                <a:lnTo>
                  <a:pt x="413" y="3005"/>
                </a:lnTo>
                <a:lnTo>
                  <a:pt x="401" y="3032"/>
                </a:lnTo>
                <a:lnTo>
                  <a:pt x="399" y="3041"/>
                </a:lnTo>
                <a:lnTo>
                  <a:pt x="395" y="3051"/>
                </a:lnTo>
                <a:lnTo>
                  <a:pt x="392" y="3060"/>
                </a:lnTo>
                <a:lnTo>
                  <a:pt x="386" y="3068"/>
                </a:lnTo>
                <a:lnTo>
                  <a:pt x="382" y="3076"/>
                </a:lnTo>
                <a:lnTo>
                  <a:pt x="378" y="3083"/>
                </a:lnTo>
                <a:lnTo>
                  <a:pt x="372" y="3089"/>
                </a:lnTo>
                <a:lnTo>
                  <a:pt x="367" y="3095"/>
                </a:lnTo>
                <a:lnTo>
                  <a:pt x="363" y="3099"/>
                </a:lnTo>
                <a:lnTo>
                  <a:pt x="357" y="3104"/>
                </a:lnTo>
                <a:lnTo>
                  <a:pt x="351" y="3106"/>
                </a:lnTo>
                <a:lnTo>
                  <a:pt x="345" y="3110"/>
                </a:lnTo>
                <a:lnTo>
                  <a:pt x="340" y="3112"/>
                </a:lnTo>
                <a:lnTo>
                  <a:pt x="332" y="3114"/>
                </a:lnTo>
                <a:lnTo>
                  <a:pt x="326" y="3114"/>
                </a:lnTo>
                <a:lnTo>
                  <a:pt x="321" y="3116"/>
                </a:lnTo>
                <a:lnTo>
                  <a:pt x="315" y="3114"/>
                </a:lnTo>
                <a:lnTo>
                  <a:pt x="309" y="3112"/>
                </a:lnTo>
                <a:lnTo>
                  <a:pt x="303" y="3110"/>
                </a:lnTo>
                <a:lnTo>
                  <a:pt x="297" y="3106"/>
                </a:lnTo>
                <a:lnTo>
                  <a:pt x="292" y="3103"/>
                </a:lnTo>
                <a:lnTo>
                  <a:pt x="286" y="3097"/>
                </a:lnTo>
                <a:lnTo>
                  <a:pt x="280" y="3089"/>
                </a:lnTo>
                <a:lnTo>
                  <a:pt x="274" y="3081"/>
                </a:lnTo>
                <a:lnTo>
                  <a:pt x="269" y="3074"/>
                </a:lnTo>
                <a:lnTo>
                  <a:pt x="263" y="3064"/>
                </a:lnTo>
                <a:lnTo>
                  <a:pt x="255" y="3053"/>
                </a:lnTo>
                <a:lnTo>
                  <a:pt x="249" y="3041"/>
                </a:lnTo>
                <a:lnTo>
                  <a:pt x="242" y="3030"/>
                </a:lnTo>
                <a:lnTo>
                  <a:pt x="236" y="3016"/>
                </a:lnTo>
                <a:lnTo>
                  <a:pt x="228" y="3001"/>
                </a:lnTo>
                <a:lnTo>
                  <a:pt x="221" y="2987"/>
                </a:lnTo>
                <a:lnTo>
                  <a:pt x="211" y="2962"/>
                </a:lnTo>
                <a:lnTo>
                  <a:pt x="201" y="2941"/>
                </a:lnTo>
                <a:lnTo>
                  <a:pt x="194" y="2918"/>
                </a:lnTo>
                <a:lnTo>
                  <a:pt x="188" y="2899"/>
                </a:lnTo>
                <a:lnTo>
                  <a:pt x="182" y="2880"/>
                </a:lnTo>
                <a:lnTo>
                  <a:pt x="178" y="2863"/>
                </a:lnTo>
                <a:lnTo>
                  <a:pt x="175" y="2847"/>
                </a:lnTo>
                <a:lnTo>
                  <a:pt x="175" y="2832"/>
                </a:lnTo>
                <a:lnTo>
                  <a:pt x="175" y="2826"/>
                </a:lnTo>
                <a:lnTo>
                  <a:pt x="175" y="2822"/>
                </a:lnTo>
                <a:lnTo>
                  <a:pt x="177" y="2818"/>
                </a:lnTo>
                <a:lnTo>
                  <a:pt x="177" y="2815"/>
                </a:lnTo>
                <a:lnTo>
                  <a:pt x="177" y="2809"/>
                </a:lnTo>
                <a:lnTo>
                  <a:pt x="178" y="2803"/>
                </a:lnTo>
                <a:lnTo>
                  <a:pt x="178" y="2797"/>
                </a:lnTo>
                <a:lnTo>
                  <a:pt x="178" y="2792"/>
                </a:lnTo>
                <a:lnTo>
                  <a:pt x="180" y="2784"/>
                </a:lnTo>
                <a:lnTo>
                  <a:pt x="180" y="2776"/>
                </a:lnTo>
                <a:lnTo>
                  <a:pt x="182" y="2767"/>
                </a:lnTo>
                <a:lnTo>
                  <a:pt x="182" y="2759"/>
                </a:lnTo>
                <a:lnTo>
                  <a:pt x="184" y="2749"/>
                </a:lnTo>
                <a:lnTo>
                  <a:pt x="186" y="2740"/>
                </a:lnTo>
                <a:lnTo>
                  <a:pt x="186" y="2728"/>
                </a:lnTo>
                <a:lnTo>
                  <a:pt x="188" y="2698"/>
                </a:lnTo>
                <a:lnTo>
                  <a:pt x="190" y="2667"/>
                </a:lnTo>
                <a:lnTo>
                  <a:pt x="192" y="2603"/>
                </a:lnTo>
                <a:lnTo>
                  <a:pt x="192" y="2544"/>
                </a:lnTo>
                <a:lnTo>
                  <a:pt x="192" y="2513"/>
                </a:lnTo>
                <a:lnTo>
                  <a:pt x="192" y="2484"/>
                </a:lnTo>
                <a:lnTo>
                  <a:pt x="192" y="2302"/>
                </a:lnTo>
                <a:lnTo>
                  <a:pt x="190" y="2122"/>
                </a:lnTo>
                <a:lnTo>
                  <a:pt x="184" y="1937"/>
                </a:lnTo>
                <a:lnTo>
                  <a:pt x="178" y="1755"/>
                </a:lnTo>
                <a:lnTo>
                  <a:pt x="171" y="1571"/>
                </a:lnTo>
                <a:lnTo>
                  <a:pt x="163" y="1386"/>
                </a:lnTo>
                <a:lnTo>
                  <a:pt x="152" y="1202"/>
                </a:lnTo>
                <a:lnTo>
                  <a:pt x="140" y="1016"/>
                </a:lnTo>
                <a:lnTo>
                  <a:pt x="132" y="918"/>
                </a:lnTo>
                <a:lnTo>
                  <a:pt x="129" y="870"/>
                </a:lnTo>
                <a:lnTo>
                  <a:pt x="123" y="820"/>
                </a:lnTo>
                <a:lnTo>
                  <a:pt x="119" y="772"/>
                </a:lnTo>
                <a:lnTo>
                  <a:pt x="111" y="724"/>
                </a:lnTo>
                <a:lnTo>
                  <a:pt x="106" y="676"/>
                </a:lnTo>
                <a:lnTo>
                  <a:pt x="100" y="630"/>
                </a:lnTo>
                <a:lnTo>
                  <a:pt x="92" y="582"/>
                </a:lnTo>
                <a:lnTo>
                  <a:pt x="84" y="536"/>
                </a:lnTo>
                <a:lnTo>
                  <a:pt x="75" y="488"/>
                </a:lnTo>
                <a:lnTo>
                  <a:pt x="65" y="442"/>
                </a:lnTo>
                <a:lnTo>
                  <a:pt x="56" y="396"/>
                </a:lnTo>
                <a:lnTo>
                  <a:pt x="46" y="350"/>
                </a:lnTo>
                <a:lnTo>
                  <a:pt x="34" y="304"/>
                </a:lnTo>
                <a:lnTo>
                  <a:pt x="23" y="258"/>
                </a:lnTo>
                <a:lnTo>
                  <a:pt x="17" y="235"/>
                </a:lnTo>
                <a:lnTo>
                  <a:pt x="13" y="214"/>
                </a:lnTo>
                <a:lnTo>
                  <a:pt x="10" y="192"/>
                </a:lnTo>
                <a:lnTo>
                  <a:pt x="6" y="171"/>
                </a:lnTo>
                <a:lnTo>
                  <a:pt x="4" y="150"/>
                </a:lnTo>
                <a:lnTo>
                  <a:pt x="2" y="129"/>
                </a:lnTo>
                <a:lnTo>
                  <a:pt x="0" y="110"/>
                </a:lnTo>
                <a:lnTo>
                  <a:pt x="0" y="91"/>
                </a:lnTo>
                <a:lnTo>
                  <a:pt x="0" y="79"/>
                </a:lnTo>
                <a:lnTo>
                  <a:pt x="2" y="70"/>
                </a:lnTo>
                <a:lnTo>
                  <a:pt x="2" y="60"/>
                </a:lnTo>
                <a:lnTo>
                  <a:pt x="4" y="50"/>
                </a:lnTo>
                <a:lnTo>
                  <a:pt x="6" y="43"/>
                </a:lnTo>
                <a:lnTo>
                  <a:pt x="8" y="35"/>
                </a:lnTo>
                <a:lnTo>
                  <a:pt x="11" y="29"/>
                </a:lnTo>
                <a:lnTo>
                  <a:pt x="13" y="23"/>
                </a:lnTo>
                <a:lnTo>
                  <a:pt x="17" y="18"/>
                </a:lnTo>
                <a:lnTo>
                  <a:pt x="23" y="12"/>
                </a:lnTo>
                <a:lnTo>
                  <a:pt x="27" y="8"/>
                </a:lnTo>
                <a:lnTo>
                  <a:pt x="33" y="6"/>
                </a:lnTo>
                <a:lnTo>
                  <a:pt x="38" y="2"/>
                </a:lnTo>
                <a:lnTo>
                  <a:pt x="44" y="0"/>
                </a:lnTo>
                <a:lnTo>
                  <a:pt x="52" y="0"/>
                </a:lnTo>
                <a:lnTo>
                  <a:pt x="59" y="0"/>
                </a:lnTo>
                <a:lnTo>
                  <a:pt x="59" y="0"/>
                </a:lnTo>
                <a:lnTo>
                  <a:pt x="5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0"/>
          <p:cNvSpPr>
            <a:spLocks/>
          </p:cNvSpPr>
          <p:nvPr/>
        </p:nvSpPr>
        <p:spPr bwMode="auto">
          <a:xfrm>
            <a:off x="4029075" y="1685925"/>
            <a:ext cx="1422400" cy="2605087"/>
          </a:xfrm>
          <a:custGeom>
            <a:avLst/>
            <a:gdLst/>
            <a:ahLst/>
            <a:cxnLst>
              <a:cxn ang="0">
                <a:pos x="1397" y="6"/>
              </a:cxn>
              <a:cxn ang="0">
                <a:pos x="1463" y="30"/>
              </a:cxn>
              <a:cxn ang="0">
                <a:pos x="1559" y="77"/>
              </a:cxn>
              <a:cxn ang="0">
                <a:pos x="1666" y="153"/>
              </a:cxn>
              <a:cxn ang="0">
                <a:pos x="1743" y="232"/>
              </a:cxn>
              <a:cxn ang="0">
                <a:pos x="1783" y="305"/>
              </a:cxn>
              <a:cxn ang="0">
                <a:pos x="1789" y="353"/>
              </a:cxn>
              <a:cxn ang="0">
                <a:pos x="1779" y="380"/>
              </a:cxn>
              <a:cxn ang="0">
                <a:pos x="1762" y="422"/>
              </a:cxn>
              <a:cxn ang="0">
                <a:pos x="1735" y="485"/>
              </a:cxn>
              <a:cxn ang="0">
                <a:pos x="1705" y="579"/>
              </a:cxn>
              <a:cxn ang="0">
                <a:pos x="1682" y="700"/>
              </a:cxn>
              <a:cxn ang="0">
                <a:pos x="1668" y="848"/>
              </a:cxn>
              <a:cxn ang="0">
                <a:pos x="1664" y="908"/>
              </a:cxn>
              <a:cxn ang="0">
                <a:pos x="1657" y="1086"/>
              </a:cxn>
              <a:cxn ang="0">
                <a:pos x="1641" y="1384"/>
              </a:cxn>
              <a:cxn ang="0">
                <a:pos x="1622" y="1798"/>
              </a:cxn>
              <a:cxn ang="0">
                <a:pos x="1595" y="2334"/>
              </a:cxn>
              <a:cxn ang="0">
                <a:pos x="1564" y="2987"/>
              </a:cxn>
              <a:cxn ang="0">
                <a:pos x="1282" y="3173"/>
              </a:cxn>
              <a:cxn ang="0">
                <a:pos x="1300" y="2651"/>
              </a:cxn>
              <a:cxn ang="0">
                <a:pos x="1313" y="2169"/>
              </a:cxn>
              <a:cxn ang="0">
                <a:pos x="1323" y="1727"/>
              </a:cxn>
              <a:cxn ang="0">
                <a:pos x="1330" y="1324"/>
              </a:cxn>
              <a:cxn ang="0">
                <a:pos x="1334" y="961"/>
              </a:cxn>
              <a:cxn ang="0">
                <a:pos x="1336" y="639"/>
              </a:cxn>
              <a:cxn ang="0">
                <a:pos x="1334" y="518"/>
              </a:cxn>
              <a:cxn ang="0">
                <a:pos x="1328" y="453"/>
              </a:cxn>
              <a:cxn ang="0">
                <a:pos x="1317" y="401"/>
              </a:cxn>
              <a:cxn ang="0">
                <a:pos x="1301" y="363"/>
              </a:cxn>
              <a:cxn ang="0">
                <a:pos x="1280" y="336"/>
              </a:cxn>
              <a:cxn ang="0">
                <a:pos x="1255" y="322"/>
              </a:cxn>
              <a:cxn ang="0">
                <a:pos x="1227" y="320"/>
              </a:cxn>
              <a:cxn ang="0">
                <a:pos x="1186" y="326"/>
              </a:cxn>
              <a:cxn ang="0">
                <a:pos x="1131" y="336"/>
              </a:cxn>
              <a:cxn ang="0">
                <a:pos x="1058" y="353"/>
              </a:cxn>
              <a:cxn ang="0">
                <a:pos x="967" y="372"/>
              </a:cxn>
              <a:cxn ang="0">
                <a:pos x="860" y="399"/>
              </a:cxn>
              <a:cxn ang="0">
                <a:pos x="739" y="430"/>
              </a:cxn>
              <a:cxn ang="0">
                <a:pos x="522" y="487"/>
              </a:cxn>
              <a:cxn ang="0">
                <a:pos x="342" y="524"/>
              </a:cxn>
              <a:cxn ang="0">
                <a:pos x="198" y="539"/>
              </a:cxn>
              <a:cxn ang="0">
                <a:pos x="127" y="526"/>
              </a:cxn>
              <a:cxn ang="0">
                <a:pos x="54" y="482"/>
              </a:cxn>
              <a:cxn ang="0">
                <a:pos x="8" y="424"/>
              </a:cxn>
              <a:cxn ang="0">
                <a:pos x="2" y="397"/>
              </a:cxn>
              <a:cxn ang="0">
                <a:pos x="21" y="384"/>
              </a:cxn>
              <a:cxn ang="0">
                <a:pos x="59" y="372"/>
              </a:cxn>
              <a:cxn ang="0">
                <a:pos x="173" y="355"/>
              </a:cxn>
              <a:cxn ang="0">
                <a:pos x="503" y="288"/>
              </a:cxn>
              <a:cxn ang="0">
                <a:pos x="822" y="201"/>
              </a:cxn>
              <a:cxn ang="0">
                <a:pos x="1129" y="96"/>
              </a:cxn>
              <a:cxn ang="0">
                <a:pos x="1236" y="44"/>
              </a:cxn>
              <a:cxn ang="0">
                <a:pos x="1315" y="11"/>
              </a:cxn>
              <a:cxn ang="0">
                <a:pos x="1361" y="0"/>
              </a:cxn>
            </a:cxnLst>
            <a:rect l="0" t="0" r="r" b="b"/>
            <a:pathLst>
              <a:path w="1791" h="3282">
                <a:moveTo>
                  <a:pt x="1367" y="0"/>
                </a:moveTo>
                <a:lnTo>
                  <a:pt x="1372" y="0"/>
                </a:lnTo>
                <a:lnTo>
                  <a:pt x="1380" y="0"/>
                </a:lnTo>
                <a:lnTo>
                  <a:pt x="1388" y="2"/>
                </a:lnTo>
                <a:lnTo>
                  <a:pt x="1397" y="6"/>
                </a:lnTo>
                <a:lnTo>
                  <a:pt x="1409" y="7"/>
                </a:lnTo>
                <a:lnTo>
                  <a:pt x="1420" y="13"/>
                </a:lnTo>
                <a:lnTo>
                  <a:pt x="1434" y="17"/>
                </a:lnTo>
                <a:lnTo>
                  <a:pt x="1447" y="23"/>
                </a:lnTo>
                <a:lnTo>
                  <a:pt x="1463" y="30"/>
                </a:lnTo>
                <a:lnTo>
                  <a:pt x="1480" y="38"/>
                </a:lnTo>
                <a:lnTo>
                  <a:pt x="1497" y="46"/>
                </a:lnTo>
                <a:lnTo>
                  <a:pt x="1516" y="55"/>
                </a:lnTo>
                <a:lnTo>
                  <a:pt x="1538" y="65"/>
                </a:lnTo>
                <a:lnTo>
                  <a:pt x="1559" y="77"/>
                </a:lnTo>
                <a:lnTo>
                  <a:pt x="1580" y="88"/>
                </a:lnTo>
                <a:lnTo>
                  <a:pt x="1605" y="101"/>
                </a:lnTo>
                <a:lnTo>
                  <a:pt x="1626" y="119"/>
                </a:lnTo>
                <a:lnTo>
                  <a:pt x="1647" y="136"/>
                </a:lnTo>
                <a:lnTo>
                  <a:pt x="1666" y="153"/>
                </a:lnTo>
                <a:lnTo>
                  <a:pt x="1683" y="169"/>
                </a:lnTo>
                <a:lnTo>
                  <a:pt x="1701" y="184"/>
                </a:lnTo>
                <a:lnTo>
                  <a:pt x="1716" y="201"/>
                </a:lnTo>
                <a:lnTo>
                  <a:pt x="1730" y="217"/>
                </a:lnTo>
                <a:lnTo>
                  <a:pt x="1743" y="232"/>
                </a:lnTo>
                <a:lnTo>
                  <a:pt x="1753" y="247"/>
                </a:lnTo>
                <a:lnTo>
                  <a:pt x="1764" y="263"/>
                </a:lnTo>
                <a:lnTo>
                  <a:pt x="1772" y="276"/>
                </a:lnTo>
                <a:lnTo>
                  <a:pt x="1778" y="292"/>
                </a:lnTo>
                <a:lnTo>
                  <a:pt x="1783" y="305"/>
                </a:lnTo>
                <a:lnTo>
                  <a:pt x="1787" y="320"/>
                </a:lnTo>
                <a:lnTo>
                  <a:pt x="1789" y="334"/>
                </a:lnTo>
                <a:lnTo>
                  <a:pt x="1791" y="347"/>
                </a:lnTo>
                <a:lnTo>
                  <a:pt x="1789" y="349"/>
                </a:lnTo>
                <a:lnTo>
                  <a:pt x="1789" y="353"/>
                </a:lnTo>
                <a:lnTo>
                  <a:pt x="1789" y="357"/>
                </a:lnTo>
                <a:lnTo>
                  <a:pt x="1787" y="361"/>
                </a:lnTo>
                <a:lnTo>
                  <a:pt x="1785" y="366"/>
                </a:lnTo>
                <a:lnTo>
                  <a:pt x="1783" y="372"/>
                </a:lnTo>
                <a:lnTo>
                  <a:pt x="1779" y="380"/>
                </a:lnTo>
                <a:lnTo>
                  <a:pt x="1778" y="386"/>
                </a:lnTo>
                <a:lnTo>
                  <a:pt x="1774" y="393"/>
                </a:lnTo>
                <a:lnTo>
                  <a:pt x="1770" y="403"/>
                </a:lnTo>
                <a:lnTo>
                  <a:pt x="1766" y="412"/>
                </a:lnTo>
                <a:lnTo>
                  <a:pt x="1762" y="422"/>
                </a:lnTo>
                <a:lnTo>
                  <a:pt x="1758" y="432"/>
                </a:lnTo>
                <a:lnTo>
                  <a:pt x="1754" y="443"/>
                </a:lnTo>
                <a:lnTo>
                  <a:pt x="1749" y="457"/>
                </a:lnTo>
                <a:lnTo>
                  <a:pt x="1743" y="470"/>
                </a:lnTo>
                <a:lnTo>
                  <a:pt x="1735" y="485"/>
                </a:lnTo>
                <a:lnTo>
                  <a:pt x="1730" y="503"/>
                </a:lnTo>
                <a:lnTo>
                  <a:pt x="1722" y="520"/>
                </a:lnTo>
                <a:lnTo>
                  <a:pt x="1716" y="539"/>
                </a:lnTo>
                <a:lnTo>
                  <a:pt x="1710" y="560"/>
                </a:lnTo>
                <a:lnTo>
                  <a:pt x="1705" y="579"/>
                </a:lnTo>
                <a:lnTo>
                  <a:pt x="1701" y="603"/>
                </a:lnTo>
                <a:lnTo>
                  <a:pt x="1695" y="626"/>
                </a:lnTo>
                <a:lnTo>
                  <a:pt x="1691" y="649"/>
                </a:lnTo>
                <a:lnTo>
                  <a:pt x="1685" y="674"/>
                </a:lnTo>
                <a:lnTo>
                  <a:pt x="1682" y="700"/>
                </a:lnTo>
                <a:lnTo>
                  <a:pt x="1680" y="727"/>
                </a:lnTo>
                <a:lnTo>
                  <a:pt x="1676" y="756"/>
                </a:lnTo>
                <a:lnTo>
                  <a:pt x="1674" y="787"/>
                </a:lnTo>
                <a:lnTo>
                  <a:pt x="1670" y="818"/>
                </a:lnTo>
                <a:lnTo>
                  <a:pt x="1668" y="848"/>
                </a:lnTo>
                <a:lnTo>
                  <a:pt x="1668" y="852"/>
                </a:lnTo>
                <a:lnTo>
                  <a:pt x="1668" y="858"/>
                </a:lnTo>
                <a:lnTo>
                  <a:pt x="1666" y="869"/>
                </a:lnTo>
                <a:lnTo>
                  <a:pt x="1666" y="887"/>
                </a:lnTo>
                <a:lnTo>
                  <a:pt x="1664" y="908"/>
                </a:lnTo>
                <a:lnTo>
                  <a:pt x="1664" y="935"/>
                </a:lnTo>
                <a:lnTo>
                  <a:pt x="1662" y="965"/>
                </a:lnTo>
                <a:lnTo>
                  <a:pt x="1660" y="1000"/>
                </a:lnTo>
                <a:lnTo>
                  <a:pt x="1659" y="1042"/>
                </a:lnTo>
                <a:lnTo>
                  <a:pt x="1657" y="1086"/>
                </a:lnTo>
                <a:lnTo>
                  <a:pt x="1653" y="1136"/>
                </a:lnTo>
                <a:lnTo>
                  <a:pt x="1651" y="1192"/>
                </a:lnTo>
                <a:lnTo>
                  <a:pt x="1647" y="1249"/>
                </a:lnTo>
                <a:lnTo>
                  <a:pt x="1645" y="1315"/>
                </a:lnTo>
                <a:lnTo>
                  <a:pt x="1641" y="1384"/>
                </a:lnTo>
                <a:lnTo>
                  <a:pt x="1637" y="1457"/>
                </a:lnTo>
                <a:lnTo>
                  <a:pt x="1634" y="1535"/>
                </a:lnTo>
                <a:lnTo>
                  <a:pt x="1630" y="1618"/>
                </a:lnTo>
                <a:lnTo>
                  <a:pt x="1626" y="1706"/>
                </a:lnTo>
                <a:lnTo>
                  <a:pt x="1622" y="1798"/>
                </a:lnTo>
                <a:lnTo>
                  <a:pt x="1616" y="1896"/>
                </a:lnTo>
                <a:lnTo>
                  <a:pt x="1612" y="1998"/>
                </a:lnTo>
                <a:lnTo>
                  <a:pt x="1607" y="2106"/>
                </a:lnTo>
                <a:lnTo>
                  <a:pt x="1601" y="2217"/>
                </a:lnTo>
                <a:lnTo>
                  <a:pt x="1595" y="2334"/>
                </a:lnTo>
                <a:lnTo>
                  <a:pt x="1589" y="2455"/>
                </a:lnTo>
                <a:lnTo>
                  <a:pt x="1584" y="2582"/>
                </a:lnTo>
                <a:lnTo>
                  <a:pt x="1578" y="2712"/>
                </a:lnTo>
                <a:lnTo>
                  <a:pt x="1572" y="2847"/>
                </a:lnTo>
                <a:lnTo>
                  <a:pt x="1564" y="2987"/>
                </a:lnTo>
                <a:lnTo>
                  <a:pt x="1559" y="3133"/>
                </a:lnTo>
                <a:lnTo>
                  <a:pt x="1551" y="3282"/>
                </a:lnTo>
                <a:lnTo>
                  <a:pt x="1415" y="3282"/>
                </a:lnTo>
                <a:lnTo>
                  <a:pt x="1278" y="3282"/>
                </a:lnTo>
                <a:lnTo>
                  <a:pt x="1282" y="3173"/>
                </a:lnTo>
                <a:lnTo>
                  <a:pt x="1286" y="3065"/>
                </a:lnTo>
                <a:lnTo>
                  <a:pt x="1290" y="2960"/>
                </a:lnTo>
                <a:lnTo>
                  <a:pt x="1292" y="2856"/>
                </a:lnTo>
                <a:lnTo>
                  <a:pt x="1296" y="2753"/>
                </a:lnTo>
                <a:lnTo>
                  <a:pt x="1300" y="2651"/>
                </a:lnTo>
                <a:lnTo>
                  <a:pt x="1301" y="2553"/>
                </a:lnTo>
                <a:lnTo>
                  <a:pt x="1305" y="2453"/>
                </a:lnTo>
                <a:lnTo>
                  <a:pt x="1307" y="2357"/>
                </a:lnTo>
                <a:lnTo>
                  <a:pt x="1309" y="2263"/>
                </a:lnTo>
                <a:lnTo>
                  <a:pt x="1313" y="2169"/>
                </a:lnTo>
                <a:lnTo>
                  <a:pt x="1315" y="2079"/>
                </a:lnTo>
                <a:lnTo>
                  <a:pt x="1317" y="1988"/>
                </a:lnTo>
                <a:lnTo>
                  <a:pt x="1319" y="1900"/>
                </a:lnTo>
                <a:lnTo>
                  <a:pt x="1321" y="1812"/>
                </a:lnTo>
                <a:lnTo>
                  <a:pt x="1323" y="1727"/>
                </a:lnTo>
                <a:lnTo>
                  <a:pt x="1324" y="1643"/>
                </a:lnTo>
                <a:lnTo>
                  <a:pt x="1326" y="1562"/>
                </a:lnTo>
                <a:lnTo>
                  <a:pt x="1326" y="1482"/>
                </a:lnTo>
                <a:lnTo>
                  <a:pt x="1328" y="1403"/>
                </a:lnTo>
                <a:lnTo>
                  <a:pt x="1330" y="1324"/>
                </a:lnTo>
                <a:lnTo>
                  <a:pt x="1330" y="1249"/>
                </a:lnTo>
                <a:lnTo>
                  <a:pt x="1332" y="1175"/>
                </a:lnTo>
                <a:lnTo>
                  <a:pt x="1332" y="1102"/>
                </a:lnTo>
                <a:lnTo>
                  <a:pt x="1334" y="1031"/>
                </a:lnTo>
                <a:lnTo>
                  <a:pt x="1334" y="961"/>
                </a:lnTo>
                <a:lnTo>
                  <a:pt x="1336" y="894"/>
                </a:lnTo>
                <a:lnTo>
                  <a:pt x="1336" y="827"/>
                </a:lnTo>
                <a:lnTo>
                  <a:pt x="1336" y="764"/>
                </a:lnTo>
                <a:lnTo>
                  <a:pt x="1336" y="700"/>
                </a:lnTo>
                <a:lnTo>
                  <a:pt x="1336" y="639"/>
                </a:lnTo>
                <a:lnTo>
                  <a:pt x="1336" y="579"/>
                </a:lnTo>
                <a:lnTo>
                  <a:pt x="1336" y="562"/>
                </a:lnTo>
                <a:lnTo>
                  <a:pt x="1336" y="547"/>
                </a:lnTo>
                <a:lnTo>
                  <a:pt x="1336" y="531"/>
                </a:lnTo>
                <a:lnTo>
                  <a:pt x="1334" y="518"/>
                </a:lnTo>
                <a:lnTo>
                  <a:pt x="1334" y="503"/>
                </a:lnTo>
                <a:lnTo>
                  <a:pt x="1332" y="489"/>
                </a:lnTo>
                <a:lnTo>
                  <a:pt x="1332" y="478"/>
                </a:lnTo>
                <a:lnTo>
                  <a:pt x="1330" y="464"/>
                </a:lnTo>
                <a:lnTo>
                  <a:pt x="1328" y="453"/>
                </a:lnTo>
                <a:lnTo>
                  <a:pt x="1326" y="441"/>
                </a:lnTo>
                <a:lnTo>
                  <a:pt x="1324" y="432"/>
                </a:lnTo>
                <a:lnTo>
                  <a:pt x="1323" y="420"/>
                </a:lnTo>
                <a:lnTo>
                  <a:pt x="1321" y="411"/>
                </a:lnTo>
                <a:lnTo>
                  <a:pt x="1317" y="401"/>
                </a:lnTo>
                <a:lnTo>
                  <a:pt x="1315" y="393"/>
                </a:lnTo>
                <a:lnTo>
                  <a:pt x="1311" y="384"/>
                </a:lnTo>
                <a:lnTo>
                  <a:pt x="1307" y="376"/>
                </a:lnTo>
                <a:lnTo>
                  <a:pt x="1305" y="370"/>
                </a:lnTo>
                <a:lnTo>
                  <a:pt x="1301" y="363"/>
                </a:lnTo>
                <a:lnTo>
                  <a:pt x="1298" y="357"/>
                </a:lnTo>
                <a:lnTo>
                  <a:pt x="1294" y="351"/>
                </a:lnTo>
                <a:lnTo>
                  <a:pt x="1290" y="345"/>
                </a:lnTo>
                <a:lnTo>
                  <a:pt x="1284" y="341"/>
                </a:lnTo>
                <a:lnTo>
                  <a:pt x="1280" y="336"/>
                </a:lnTo>
                <a:lnTo>
                  <a:pt x="1276" y="334"/>
                </a:lnTo>
                <a:lnTo>
                  <a:pt x="1271" y="330"/>
                </a:lnTo>
                <a:lnTo>
                  <a:pt x="1265" y="326"/>
                </a:lnTo>
                <a:lnTo>
                  <a:pt x="1261" y="324"/>
                </a:lnTo>
                <a:lnTo>
                  <a:pt x="1255" y="322"/>
                </a:lnTo>
                <a:lnTo>
                  <a:pt x="1250" y="322"/>
                </a:lnTo>
                <a:lnTo>
                  <a:pt x="1244" y="320"/>
                </a:lnTo>
                <a:lnTo>
                  <a:pt x="1238" y="320"/>
                </a:lnTo>
                <a:lnTo>
                  <a:pt x="1232" y="320"/>
                </a:lnTo>
                <a:lnTo>
                  <a:pt x="1227" y="320"/>
                </a:lnTo>
                <a:lnTo>
                  <a:pt x="1221" y="322"/>
                </a:lnTo>
                <a:lnTo>
                  <a:pt x="1213" y="322"/>
                </a:lnTo>
                <a:lnTo>
                  <a:pt x="1205" y="324"/>
                </a:lnTo>
                <a:lnTo>
                  <a:pt x="1196" y="324"/>
                </a:lnTo>
                <a:lnTo>
                  <a:pt x="1186" y="326"/>
                </a:lnTo>
                <a:lnTo>
                  <a:pt x="1177" y="328"/>
                </a:lnTo>
                <a:lnTo>
                  <a:pt x="1167" y="330"/>
                </a:lnTo>
                <a:lnTo>
                  <a:pt x="1156" y="332"/>
                </a:lnTo>
                <a:lnTo>
                  <a:pt x="1144" y="334"/>
                </a:lnTo>
                <a:lnTo>
                  <a:pt x="1131" y="336"/>
                </a:lnTo>
                <a:lnTo>
                  <a:pt x="1117" y="340"/>
                </a:lnTo>
                <a:lnTo>
                  <a:pt x="1104" y="341"/>
                </a:lnTo>
                <a:lnTo>
                  <a:pt x="1088" y="345"/>
                </a:lnTo>
                <a:lnTo>
                  <a:pt x="1073" y="349"/>
                </a:lnTo>
                <a:lnTo>
                  <a:pt x="1058" y="353"/>
                </a:lnTo>
                <a:lnTo>
                  <a:pt x="1040" y="357"/>
                </a:lnTo>
                <a:lnTo>
                  <a:pt x="1023" y="361"/>
                </a:lnTo>
                <a:lnTo>
                  <a:pt x="1006" y="364"/>
                </a:lnTo>
                <a:lnTo>
                  <a:pt x="987" y="368"/>
                </a:lnTo>
                <a:lnTo>
                  <a:pt x="967" y="372"/>
                </a:lnTo>
                <a:lnTo>
                  <a:pt x="946" y="378"/>
                </a:lnTo>
                <a:lnTo>
                  <a:pt x="927" y="384"/>
                </a:lnTo>
                <a:lnTo>
                  <a:pt x="906" y="388"/>
                </a:lnTo>
                <a:lnTo>
                  <a:pt x="883" y="393"/>
                </a:lnTo>
                <a:lnTo>
                  <a:pt x="860" y="399"/>
                </a:lnTo>
                <a:lnTo>
                  <a:pt x="837" y="405"/>
                </a:lnTo>
                <a:lnTo>
                  <a:pt x="814" y="411"/>
                </a:lnTo>
                <a:lnTo>
                  <a:pt x="789" y="416"/>
                </a:lnTo>
                <a:lnTo>
                  <a:pt x="764" y="424"/>
                </a:lnTo>
                <a:lnTo>
                  <a:pt x="739" y="430"/>
                </a:lnTo>
                <a:lnTo>
                  <a:pt x="691" y="443"/>
                </a:lnTo>
                <a:lnTo>
                  <a:pt x="647" y="455"/>
                </a:lnTo>
                <a:lnTo>
                  <a:pt x="605" y="466"/>
                </a:lnTo>
                <a:lnTo>
                  <a:pt x="562" y="478"/>
                </a:lnTo>
                <a:lnTo>
                  <a:pt x="522" y="487"/>
                </a:lnTo>
                <a:lnTo>
                  <a:pt x="482" y="497"/>
                </a:lnTo>
                <a:lnTo>
                  <a:pt x="445" y="505"/>
                </a:lnTo>
                <a:lnTo>
                  <a:pt x="409" y="512"/>
                </a:lnTo>
                <a:lnTo>
                  <a:pt x="374" y="518"/>
                </a:lnTo>
                <a:lnTo>
                  <a:pt x="342" y="524"/>
                </a:lnTo>
                <a:lnTo>
                  <a:pt x="309" y="530"/>
                </a:lnTo>
                <a:lnTo>
                  <a:pt x="278" y="533"/>
                </a:lnTo>
                <a:lnTo>
                  <a:pt x="251" y="535"/>
                </a:lnTo>
                <a:lnTo>
                  <a:pt x="225" y="537"/>
                </a:lnTo>
                <a:lnTo>
                  <a:pt x="198" y="539"/>
                </a:lnTo>
                <a:lnTo>
                  <a:pt x="175" y="539"/>
                </a:lnTo>
                <a:lnTo>
                  <a:pt x="165" y="539"/>
                </a:lnTo>
                <a:lnTo>
                  <a:pt x="153" y="535"/>
                </a:lnTo>
                <a:lnTo>
                  <a:pt x="140" y="531"/>
                </a:lnTo>
                <a:lnTo>
                  <a:pt x="127" y="526"/>
                </a:lnTo>
                <a:lnTo>
                  <a:pt x="111" y="518"/>
                </a:lnTo>
                <a:lnTo>
                  <a:pt x="92" y="507"/>
                </a:lnTo>
                <a:lnTo>
                  <a:pt x="73" y="495"/>
                </a:lnTo>
                <a:lnTo>
                  <a:pt x="63" y="489"/>
                </a:lnTo>
                <a:lnTo>
                  <a:pt x="54" y="482"/>
                </a:lnTo>
                <a:lnTo>
                  <a:pt x="40" y="468"/>
                </a:lnTo>
                <a:lnTo>
                  <a:pt x="31" y="455"/>
                </a:lnTo>
                <a:lnTo>
                  <a:pt x="21" y="443"/>
                </a:lnTo>
                <a:lnTo>
                  <a:pt x="13" y="434"/>
                </a:lnTo>
                <a:lnTo>
                  <a:pt x="8" y="424"/>
                </a:lnTo>
                <a:lnTo>
                  <a:pt x="4" y="416"/>
                </a:lnTo>
                <a:lnTo>
                  <a:pt x="2" y="411"/>
                </a:lnTo>
                <a:lnTo>
                  <a:pt x="0" y="405"/>
                </a:lnTo>
                <a:lnTo>
                  <a:pt x="0" y="401"/>
                </a:lnTo>
                <a:lnTo>
                  <a:pt x="2" y="397"/>
                </a:lnTo>
                <a:lnTo>
                  <a:pt x="4" y="395"/>
                </a:lnTo>
                <a:lnTo>
                  <a:pt x="8" y="391"/>
                </a:lnTo>
                <a:lnTo>
                  <a:pt x="11" y="388"/>
                </a:lnTo>
                <a:lnTo>
                  <a:pt x="15" y="386"/>
                </a:lnTo>
                <a:lnTo>
                  <a:pt x="21" y="384"/>
                </a:lnTo>
                <a:lnTo>
                  <a:pt x="27" y="380"/>
                </a:lnTo>
                <a:lnTo>
                  <a:pt x="33" y="378"/>
                </a:lnTo>
                <a:lnTo>
                  <a:pt x="40" y="376"/>
                </a:lnTo>
                <a:lnTo>
                  <a:pt x="50" y="374"/>
                </a:lnTo>
                <a:lnTo>
                  <a:pt x="59" y="372"/>
                </a:lnTo>
                <a:lnTo>
                  <a:pt x="69" y="370"/>
                </a:lnTo>
                <a:lnTo>
                  <a:pt x="81" y="368"/>
                </a:lnTo>
                <a:lnTo>
                  <a:pt x="92" y="366"/>
                </a:lnTo>
                <a:lnTo>
                  <a:pt x="105" y="366"/>
                </a:lnTo>
                <a:lnTo>
                  <a:pt x="173" y="355"/>
                </a:lnTo>
                <a:lnTo>
                  <a:pt x="240" y="343"/>
                </a:lnTo>
                <a:lnTo>
                  <a:pt x="305" y="330"/>
                </a:lnTo>
                <a:lnTo>
                  <a:pt x="372" y="316"/>
                </a:lnTo>
                <a:lnTo>
                  <a:pt x="438" y="303"/>
                </a:lnTo>
                <a:lnTo>
                  <a:pt x="503" y="288"/>
                </a:lnTo>
                <a:lnTo>
                  <a:pt x="568" y="272"/>
                </a:lnTo>
                <a:lnTo>
                  <a:pt x="631" y="255"/>
                </a:lnTo>
                <a:lnTo>
                  <a:pt x="695" y="238"/>
                </a:lnTo>
                <a:lnTo>
                  <a:pt x="758" y="221"/>
                </a:lnTo>
                <a:lnTo>
                  <a:pt x="822" y="201"/>
                </a:lnTo>
                <a:lnTo>
                  <a:pt x="885" y="182"/>
                </a:lnTo>
                <a:lnTo>
                  <a:pt x="946" y="161"/>
                </a:lnTo>
                <a:lnTo>
                  <a:pt x="1008" y="140"/>
                </a:lnTo>
                <a:lnTo>
                  <a:pt x="1067" y="119"/>
                </a:lnTo>
                <a:lnTo>
                  <a:pt x="1129" y="96"/>
                </a:lnTo>
                <a:lnTo>
                  <a:pt x="1152" y="84"/>
                </a:lnTo>
                <a:lnTo>
                  <a:pt x="1175" y="73"/>
                </a:lnTo>
                <a:lnTo>
                  <a:pt x="1198" y="63"/>
                </a:lnTo>
                <a:lnTo>
                  <a:pt x="1217" y="54"/>
                </a:lnTo>
                <a:lnTo>
                  <a:pt x="1236" y="44"/>
                </a:lnTo>
                <a:lnTo>
                  <a:pt x="1255" y="36"/>
                </a:lnTo>
                <a:lnTo>
                  <a:pt x="1273" y="29"/>
                </a:lnTo>
                <a:lnTo>
                  <a:pt x="1288" y="23"/>
                </a:lnTo>
                <a:lnTo>
                  <a:pt x="1301" y="17"/>
                </a:lnTo>
                <a:lnTo>
                  <a:pt x="1315" y="11"/>
                </a:lnTo>
                <a:lnTo>
                  <a:pt x="1326" y="7"/>
                </a:lnTo>
                <a:lnTo>
                  <a:pt x="1338" y="6"/>
                </a:lnTo>
                <a:lnTo>
                  <a:pt x="1346" y="2"/>
                </a:lnTo>
                <a:lnTo>
                  <a:pt x="1355" y="0"/>
                </a:lnTo>
                <a:lnTo>
                  <a:pt x="1361" y="0"/>
                </a:lnTo>
                <a:lnTo>
                  <a:pt x="1367" y="0"/>
                </a:lnTo>
                <a:lnTo>
                  <a:pt x="1367" y="0"/>
                </a:lnTo>
                <a:lnTo>
                  <a:pt x="136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31"/>
          <p:cNvSpPr>
            <a:spLocks/>
          </p:cNvSpPr>
          <p:nvPr/>
        </p:nvSpPr>
        <p:spPr bwMode="auto">
          <a:xfrm>
            <a:off x="4252912" y="2354262"/>
            <a:ext cx="736600" cy="292100"/>
          </a:xfrm>
          <a:custGeom>
            <a:avLst/>
            <a:gdLst/>
            <a:ahLst/>
            <a:cxnLst>
              <a:cxn ang="0">
                <a:pos x="628" y="0"/>
              </a:cxn>
              <a:cxn ang="0">
                <a:pos x="653" y="4"/>
              </a:cxn>
              <a:cxn ang="0">
                <a:pos x="684" y="10"/>
              </a:cxn>
              <a:cxn ang="0">
                <a:pos x="722" y="18"/>
              </a:cxn>
              <a:cxn ang="0">
                <a:pos x="768" y="29"/>
              </a:cxn>
              <a:cxn ang="0">
                <a:pos x="816" y="45"/>
              </a:cxn>
              <a:cxn ang="0">
                <a:pos x="858" y="64"/>
              </a:cxn>
              <a:cxn ang="0">
                <a:pos x="889" y="81"/>
              </a:cxn>
              <a:cxn ang="0">
                <a:pos x="912" y="96"/>
              </a:cxn>
              <a:cxn ang="0">
                <a:pos x="925" y="110"/>
              </a:cxn>
              <a:cxn ang="0">
                <a:pos x="929" y="123"/>
              </a:cxn>
              <a:cxn ang="0">
                <a:pos x="924" y="143"/>
              </a:cxn>
              <a:cxn ang="0">
                <a:pos x="906" y="164"/>
              </a:cxn>
              <a:cxn ang="0">
                <a:pos x="879" y="181"/>
              </a:cxn>
              <a:cxn ang="0">
                <a:pos x="841" y="196"/>
              </a:cxn>
              <a:cxn ang="0">
                <a:pos x="791" y="210"/>
              </a:cxn>
              <a:cxn ang="0">
                <a:pos x="735" y="223"/>
              </a:cxn>
              <a:cxn ang="0">
                <a:pos x="686" y="237"/>
              </a:cxn>
              <a:cxn ang="0">
                <a:pos x="645" y="252"/>
              </a:cxn>
              <a:cxn ang="0">
                <a:pos x="622" y="258"/>
              </a:cxn>
              <a:cxn ang="0">
                <a:pos x="590" y="269"/>
              </a:cxn>
              <a:cxn ang="0">
                <a:pos x="545" y="285"/>
              </a:cxn>
              <a:cxn ang="0">
                <a:pos x="494" y="304"/>
              </a:cxn>
              <a:cxn ang="0">
                <a:pos x="428" y="327"/>
              </a:cxn>
              <a:cxn ang="0">
                <a:pos x="380" y="342"/>
              </a:cxn>
              <a:cxn ang="0">
                <a:pos x="348" y="352"/>
              </a:cxn>
              <a:cxn ang="0">
                <a:pos x="319" y="358"/>
              </a:cxn>
              <a:cxn ang="0">
                <a:pos x="273" y="367"/>
              </a:cxn>
              <a:cxn ang="0">
                <a:pos x="213" y="365"/>
              </a:cxn>
              <a:cxn ang="0">
                <a:pos x="148" y="359"/>
              </a:cxn>
              <a:cxn ang="0">
                <a:pos x="92" y="348"/>
              </a:cxn>
              <a:cxn ang="0">
                <a:pos x="60" y="333"/>
              </a:cxn>
              <a:cxn ang="0">
                <a:pos x="35" y="319"/>
              </a:cxn>
              <a:cxn ang="0">
                <a:pos x="16" y="304"/>
              </a:cxn>
              <a:cxn ang="0">
                <a:pos x="4" y="287"/>
              </a:cxn>
              <a:cxn ang="0">
                <a:pos x="0" y="269"/>
              </a:cxn>
              <a:cxn ang="0">
                <a:pos x="2" y="248"/>
              </a:cxn>
              <a:cxn ang="0">
                <a:pos x="14" y="229"/>
              </a:cxn>
              <a:cxn ang="0">
                <a:pos x="39" y="214"/>
              </a:cxn>
              <a:cxn ang="0">
                <a:pos x="71" y="204"/>
              </a:cxn>
              <a:cxn ang="0">
                <a:pos x="115" y="196"/>
              </a:cxn>
              <a:cxn ang="0">
                <a:pos x="200" y="175"/>
              </a:cxn>
              <a:cxn ang="0">
                <a:pos x="351" y="119"/>
              </a:cxn>
              <a:cxn ang="0">
                <a:pos x="501" y="52"/>
              </a:cxn>
              <a:cxn ang="0">
                <a:pos x="559" y="22"/>
              </a:cxn>
              <a:cxn ang="0">
                <a:pos x="578" y="14"/>
              </a:cxn>
              <a:cxn ang="0">
                <a:pos x="595" y="6"/>
              </a:cxn>
              <a:cxn ang="0">
                <a:pos x="613" y="0"/>
              </a:cxn>
              <a:cxn ang="0">
                <a:pos x="614" y="0"/>
              </a:cxn>
            </a:cxnLst>
            <a:rect l="0" t="0" r="r" b="b"/>
            <a:pathLst>
              <a:path w="929" h="367">
                <a:moveTo>
                  <a:pt x="614" y="0"/>
                </a:moveTo>
                <a:lnTo>
                  <a:pt x="620" y="0"/>
                </a:lnTo>
                <a:lnTo>
                  <a:pt x="628" y="0"/>
                </a:lnTo>
                <a:lnTo>
                  <a:pt x="636" y="0"/>
                </a:lnTo>
                <a:lnTo>
                  <a:pt x="643" y="2"/>
                </a:lnTo>
                <a:lnTo>
                  <a:pt x="653" y="4"/>
                </a:lnTo>
                <a:lnTo>
                  <a:pt x="662" y="6"/>
                </a:lnTo>
                <a:lnTo>
                  <a:pt x="672" y="8"/>
                </a:lnTo>
                <a:lnTo>
                  <a:pt x="684" y="10"/>
                </a:lnTo>
                <a:lnTo>
                  <a:pt x="697" y="12"/>
                </a:lnTo>
                <a:lnTo>
                  <a:pt x="709" y="16"/>
                </a:lnTo>
                <a:lnTo>
                  <a:pt x="722" y="18"/>
                </a:lnTo>
                <a:lnTo>
                  <a:pt x="737" y="22"/>
                </a:lnTo>
                <a:lnTo>
                  <a:pt x="753" y="25"/>
                </a:lnTo>
                <a:lnTo>
                  <a:pt x="768" y="29"/>
                </a:lnTo>
                <a:lnTo>
                  <a:pt x="783" y="35"/>
                </a:lnTo>
                <a:lnTo>
                  <a:pt x="801" y="39"/>
                </a:lnTo>
                <a:lnTo>
                  <a:pt x="816" y="45"/>
                </a:lnTo>
                <a:lnTo>
                  <a:pt x="831" y="50"/>
                </a:lnTo>
                <a:lnTo>
                  <a:pt x="845" y="56"/>
                </a:lnTo>
                <a:lnTo>
                  <a:pt x="858" y="64"/>
                </a:lnTo>
                <a:lnTo>
                  <a:pt x="870" y="70"/>
                </a:lnTo>
                <a:lnTo>
                  <a:pt x="879" y="75"/>
                </a:lnTo>
                <a:lnTo>
                  <a:pt x="889" y="81"/>
                </a:lnTo>
                <a:lnTo>
                  <a:pt x="897" y="85"/>
                </a:lnTo>
                <a:lnTo>
                  <a:pt x="904" y="91"/>
                </a:lnTo>
                <a:lnTo>
                  <a:pt x="912" y="96"/>
                </a:lnTo>
                <a:lnTo>
                  <a:pt x="916" y="100"/>
                </a:lnTo>
                <a:lnTo>
                  <a:pt x="922" y="106"/>
                </a:lnTo>
                <a:lnTo>
                  <a:pt x="925" y="110"/>
                </a:lnTo>
                <a:lnTo>
                  <a:pt x="927" y="114"/>
                </a:lnTo>
                <a:lnTo>
                  <a:pt x="929" y="119"/>
                </a:lnTo>
                <a:lnTo>
                  <a:pt x="929" y="123"/>
                </a:lnTo>
                <a:lnTo>
                  <a:pt x="927" y="129"/>
                </a:lnTo>
                <a:lnTo>
                  <a:pt x="925" y="137"/>
                </a:lnTo>
                <a:lnTo>
                  <a:pt x="924" y="143"/>
                </a:lnTo>
                <a:lnTo>
                  <a:pt x="920" y="150"/>
                </a:lnTo>
                <a:lnTo>
                  <a:pt x="914" y="156"/>
                </a:lnTo>
                <a:lnTo>
                  <a:pt x="906" y="164"/>
                </a:lnTo>
                <a:lnTo>
                  <a:pt x="899" y="169"/>
                </a:lnTo>
                <a:lnTo>
                  <a:pt x="889" y="175"/>
                </a:lnTo>
                <a:lnTo>
                  <a:pt x="879" y="181"/>
                </a:lnTo>
                <a:lnTo>
                  <a:pt x="868" y="185"/>
                </a:lnTo>
                <a:lnTo>
                  <a:pt x="854" y="191"/>
                </a:lnTo>
                <a:lnTo>
                  <a:pt x="841" y="196"/>
                </a:lnTo>
                <a:lnTo>
                  <a:pt x="826" y="200"/>
                </a:lnTo>
                <a:lnTo>
                  <a:pt x="808" y="204"/>
                </a:lnTo>
                <a:lnTo>
                  <a:pt x="791" y="210"/>
                </a:lnTo>
                <a:lnTo>
                  <a:pt x="772" y="214"/>
                </a:lnTo>
                <a:lnTo>
                  <a:pt x="753" y="217"/>
                </a:lnTo>
                <a:lnTo>
                  <a:pt x="735" y="223"/>
                </a:lnTo>
                <a:lnTo>
                  <a:pt x="718" y="227"/>
                </a:lnTo>
                <a:lnTo>
                  <a:pt x="701" y="233"/>
                </a:lnTo>
                <a:lnTo>
                  <a:pt x="686" y="237"/>
                </a:lnTo>
                <a:lnTo>
                  <a:pt x="672" y="242"/>
                </a:lnTo>
                <a:lnTo>
                  <a:pt x="657" y="246"/>
                </a:lnTo>
                <a:lnTo>
                  <a:pt x="645" y="252"/>
                </a:lnTo>
                <a:lnTo>
                  <a:pt x="638" y="254"/>
                </a:lnTo>
                <a:lnTo>
                  <a:pt x="632" y="256"/>
                </a:lnTo>
                <a:lnTo>
                  <a:pt x="622" y="258"/>
                </a:lnTo>
                <a:lnTo>
                  <a:pt x="613" y="262"/>
                </a:lnTo>
                <a:lnTo>
                  <a:pt x="601" y="263"/>
                </a:lnTo>
                <a:lnTo>
                  <a:pt x="590" y="269"/>
                </a:lnTo>
                <a:lnTo>
                  <a:pt x="576" y="273"/>
                </a:lnTo>
                <a:lnTo>
                  <a:pt x="563" y="279"/>
                </a:lnTo>
                <a:lnTo>
                  <a:pt x="545" y="285"/>
                </a:lnTo>
                <a:lnTo>
                  <a:pt x="530" y="290"/>
                </a:lnTo>
                <a:lnTo>
                  <a:pt x="511" y="296"/>
                </a:lnTo>
                <a:lnTo>
                  <a:pt x="494" y="304"/>
                </a:lnTo>
                <a:lnTo>
                  <a:pt x="472" y="311"/>
                </a:lnTo>
                <a:lnTo>
                  <a:pt x="451" y="319"/>
                </a:lnTo>
                <a:lnTo>
                  <a:pt x="428" y="327"/>
                </a:lnTo>
                <a:lnTo>
                  <a:pt x="405" y="334"/>
                </a:lnTo>
                <a:lnTo>
                  <a:pt x="394" y="338"/>
                </a:lnTo>
                <a:lnTo>
                  <a:pt x="380" y="342"/>
                </a:lnTo>
                <a:lnTo>
                  <a:pt x="369" y="346"/>
                </a:lnTo>
                <a:lnTo>
                  <a:pt x="357" y="348"/>
                </a:lnTo>
                <a:lnTo>
                  <a:pt x="348" y="352"/>
                </a:lnTo>
                <a:lnTo>
                  <a:pt x="336" y="354"/>
                </a:lnTo>
                <a:lnTo>
                  <a:pt x="327" y="356"/>
                </a:lnTo>
                <a:lnTo>
                  <a:pt x="319" y="358"/>
                </a:lnTo>
                <a:lnTo>
                  <a:pt x="302" y="361"/>
                </a:lnTo>
                <a:lnTo>
                  <a:pt x="286" y="365"/>
                </a:lnTo>
                <a:lnTo>
                  <a:pt x="273" y="367"/>
                </a:lnTo>
                <a:lnTo>
                  <a:pt x="261" y="367"/>
                </a:lnTo>
                <a:lnTo>
                  <a:pt x="236" y="367"/>
                </a:lnTo>
                <a:lnTo>
                  <a:pt x="213" y="365"/>
                </a:lnTo>
                <a:lnTo>
                  <a:pt x="192" y="365"/>
                </a:lnTo>
                <a:lnTo>
                  <a:pt x="169" y="363"/>
                </a:lnTo>
                <a:lnTo>
                  <a:pt x="148" y="359"/>
                </a:lnTo>
                <a:lnTo>
                  <a:pt x="129" y="356"/>
                </a:lnTo>
                <a:lnTo>
                  <a:pt x="110" y="352"/>
                </a:lnTo>
                <a:lnTo>
                  <a:pt x="92" y="348"/>
                </a:lnTo>
                <a:lnTo>
                  <a:pt x="81" y="342"/>
                </a:lnTo>
                <a:lnTo>
                  <a:pt x="69" y="338"/>
                </a:lnTo>
                <a:lnTo>
                  <a:pt x="60" y="333"/>
                </a:lnTo>
                <a:lnTo>
                  <a:pt x="50" y="329"/>
                </a:lnTo>
                <a:lnTo>
                  <a:pt x="42" y="323"/>
                </a:lnTo>
                <a:lnTo>
                  <a:pt x="35" y="319"/>
                </a:lnTo>
                <a:lnTo>
                  <a:pt x="27" y="313"/>
                </a:lnTo>
                <a:lnTo>
                  <a:pt x="21" y="308"/>
                </a:lnTo>
                <a:lnTo>
                  <a:pt x="16" y="304"/>
                </a:lnTo>
                <a:lnTo>
                  <a:pt x="12" y="298"/>
                </a:lnTo>
                <a:lnTo>
                  <a:pt x="8" y="292"/>
                </a:lnTo>
                <a:lnTo>
                  <a:pt x="4" y="287"/>
                </a:lnTo>
                <a:lnTo>
                  <a:pt x="2" y="281"/>
                </a:lnTo>
                <a:lnTo>
                  <a:pt x="0" y="275"/>
                </a:lnTo>
                <a:lnTo>
                  <a:pt x="0" y="269"/>
                </a:lnTo>
                <a:lnTo>
                  <a:pt x="0" y="263"/>
                </a:lnTo>
                <a:lnTo>
                  <a:pt x="0" y="256"/>
                </a:lnTo>
                <a:lnTo>
                  <a:pt x="2" y="248"/>
                </a:lnTo>
                <a:lnTo>
                  <a:pt x="4" y="242"/>
                </a:lnTo>
                <a:lnTo>
                  <a:pt x="10" y="235"/>
                </a:lnTo>
                <a:lnTo>
                  <a:pt x="14" y="229"/>
                </a:lnTo>
                <a:lnTo>
                  <a:pt x="21" y="223"/>
                </a:lnTo>
                <a:lnTo>
                  <a:pt x="29" y="219"/>
                </a:lnTo>
                <a:lnTo>
                  <a:pt x="39" y="214"/>
                </a:lnTo>
                <a:lnTo>
                  <a:pt x="48" y="210"/>
                </a:lnTo>
                <a:lnTo>
                  <a:pt x="60" y="208"/>
                </a:lnTo>
                <a:lnTo>
                  <a:pt x="71" y="204"/>
                </a:lnTo>
                <a:lnTo>
                  <a:pt x="85" y="200"/>
                </a:lnTo>
                <a:lnTo>
                  <a:pt x="100" y="198"/>
                </a:lnTo>
                <a:lnTo>
                  <a:pt x="115" y="196"/>
                </a:lnTo>
                <a:lnTo>
                  <a:pt x="133" y="194"/>
                </a:lnTo>
                <a:lnTo>
                  <a:pt x="150" y="194"/>
                </a:lnTo>
                <a:lnTo>
                  <a:pt x="200" y="175"/>
                </a:lnTo>
                <a:lnTo>
                  <a:pt x="250" y="158"/>
                </a:lnTo>
                <a:lnTo>
                  <a:pt x="300" y="139"/>
                </a:lnTo>
                <a:lnTo>
                  <a:pt x="351" y="119"/>
                </a:lnTo>
                <a:lnTo>
                  <a:pt x="401" y="98"/>
                </a:lnTo>
                <a:lnTo>
                  <a:pt x="451" y="75"/>
                </a:lnTo>
                <a:lnTo>
                  <a:pt x="501" y="52"/>
                </a:lnTo>
                <a:lnTo>
                  <a:pt x="526" y="39"/>
                </a:lnTo>
                <a:lnTo>
                  <a:pt x="551" y="25"/>
                </a:lnTo>
                <a:lnTo>
                  <a:pt x="559" y="22"/>
                </a:lnTo>
                <a:lnTo>
                  <a:pt x="565" y="20"/>
                </a:lnTo>
                <a:lnTo>
                  <a:pt x="572" y="16"/>
                </a:lnTo>
                <a:lnTo>
                  <a:pt x="578" y="14"/>
                </a:lnTo>
                <a:lnTo>
                  <a:pt x="584" y="12"/>
                </a:lnTo>
                <a:lnTo>
                  <a:pt x="588" y="8"/>
                </a:lnTo>
                <a:lnTo>
                  <a:pt x="595" y="6"/>
                </a:lnTo>
                <a:lnTo>
                  <a:pt x="603" y="2"/>
                </a:lnTo>
                <a:lnTo>
                  <a:pt x="609" y="0"/>
                </a:lnTo>
                <a:lnTo>
                  <a:pt x="613" y="0"/>
                </a:lnTo>
                <a:lnTo>
                  <a:pt x="614" y="0"/>
                </a:lnTo>
                <a:lnTo>
                  <a:pt x="614" y="0"/>
                </a:lnTo>
                <a:lnTo>
                  <a:pt x="61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32"/>
          <p:cNvSpPr>
            <a:spLocks/>
          </p:cNvSpPr>
          <p:nvPr/>
        </p:nvSpPr>
        <p:spPr bwMode="auto">
          <a:xfrm>
            <a:off x="4210050" y="3003550"/>
            <a:ext cx="317500" cy="777875"/>
          </a:xfrm>
          <a:custGeom>
            <a:avLst/>
            <a:gdLst/>
            <a:ahLst/>
            <a:cxnLst>
              <a:cxn ang="0">
                <a:pos x="96" y="2"/>
              </a:cxn>
              <a:cxn ang="0">
                <a:pos x="156" y="14"/>
              </a:cxn>
              <a:cxn ang="0">
                <a:pos x="210" y="33"/>
              </a:cxn>
              <a:cxn ang="0">
                <a:pos x="260" y="54"/>
              </a:cxn>
              <a:cxn ang="0">
                <a:pos x="300" y="79"/>
              </a:cxn>
              <a:cxn ang="0">
                <a:pos x="329" y="104"/>
              </a:cxn>
              <a:cxn ang="0">
                <a:pos x="346" y="129"/>
              </a:cxn>
              <a:cxn ang="0">
                <a:pos x="354" y="158"/>
              </a:cxn>
              <a:cxn ang="0">
                <a:pos x="356" y="225"/>
              </a:cxn>
              <a:cxn ang="0">
                <a:pos x="365" y="328"/>
              </a:cxn>
              <a:cxn ang="0">
                <a:pos x="379" y="457"/>
              </a:cxn>
              <a:cxn ang="0">
                <a:pos x="390" y="568"/>
              </a:cxn>
              <a:cxn ang="0">
                <a:pos x="396" y="663"/>
              </a:cxn>
              <a:cxn ang="0">
                <a:pos x="400" y="741"/>
              </a:cxn>
              <a:cxn ang="0">
                <a:pos x="402" y="805"/>
              </a:cxn>
              <a:cxn ang="0">
                <a:pos x="400" y="862"/>
              </a:cxn>
              <a:cxn ang="0">
                <a:pos x="390" y="908"/>
              </a:cxn>
              <a:cxn ang="0">
                <a:pos x="373" y="945"/>
              </a:cxn>
              <a:cxn ang="0">
                <a:pos x="352" y="968"/>
              </a:cxn>
              <a:cxn ang="0">
                <a:pos x="333" y="977"/>
              </a:cxn>
              <a:cxn ang="0">
                <a:pos x="309" y="975"/>
              </a:cxn>
              <a:cxn ang="0">
                <a:pos x="283" y="956"/>
              </a:cxn>
              <a:cxn ang="0">
                <a:pos x="258" y="920"/>
              </a:cxn>
              <a:cxn ang="0">
                <a:pos x="229" y="860"/>
              </a:cxn>
              <a:cxn ang="0">
                <a:pos x="212" y="797"/>
              </a:cxn>
              <a:cxn ang="0">
                <a:pos x="200" y="724"/>
              </a:cxn>
              <a:cxn ang="0">
                <a:pos x="187" y="647"/>
              </a:cxn>
              <a:cxn ang="0">
                <a:pos x="175" y="586"/>
              </a:cxn>
              <a:cxn ang="0">
                <a:pos x="169" y="543"/>
              </a:cxn>
              <a:cxn ang="0">
                <a:pos x="166" y="524"/>
              </a:cxn>
              <a:cxn ang="0">
                <a:pos x="164" y="515"/>
              </a:cxn>
              <a:cxn ang="0">
                <a:pos x="164" y="509"/>
              </a:cxn>
              <a:cxn ang="0">
                <a:pos x="160" y="486"/>
              </a:cxn>
              <a:cxn ang="0">
                <a:pos x="152" y="423"/>
              </a:cxn>
              <a:cxn ang="0">
                <a:pos x="142" y="367"/>
              </a:cxn>
              <a:cxn ang="0">
                <a:pos x="135" y="319"/>
              </a:cxn>
              <a:cxn ang="0">
                <a:pos x="127" y="277"/>
              </a:cxn>
              <a:cxn ang="0">
                <a:pos x="118" y="244"/>
              </a:cxn>
              <a:cxn ang="0">
                <a:pos x="96" y="186"/>
              </a:cxn>
              <a:cxn ang="0">
                <a:pos x="62" y="131"/>
              </a:cxn>
              <a:cxn ang="0">
                <a:pos x="23" y="94"/>
              </a:cxn>
              <a:cxn ang="0">
                <a:pos x="8" y="83"/>
              </a:cxn>
              <a:cxn ang="0">
                <a:pos x="2" y="73"/>
              </a:cxn>
              <a:cxn ang="0">
                <a:pos x="2" y="46"/>
              </a:cxn>
              <a:cxn ang="0">
                <a:pos x="8" y="29"/>
              </a:cxn>
              <a:cxn ang="0">
                <a:pos x="18" y="14"/>
              </a:cxn>
              <a:cxn ang="0">
                <a:pos x="31" y="4"/>
              </a:cxn>
              <a:cxn ang="0">
                <a:pos x="46" y="0"/>
              </a:cxn>
              <a:cxn ang="0">
                <a:pos x="54" y="0"/>
              </a:cxn>
            </a:cxnLst>
            <a:rect l="0" t="0" r="r" b="b"/>
            <a:pathLst>
              <a:path w="402" h="979">
                <a:moveTo>
                  <a:pt x="54" y="0"/>
                </a:moveTo>
                <a:lnTo>
                  <a:pt x="75" y="0"/>
                </a:lnTo>
                <a:lnTo>
                  <a:pt x="96" y="2"/>
                </a:lnTo>
                <a:lnTo>
                  <a:pt x="116" y="4"/>
                </a:lnTo>
                <a:lnTo>
                  <a:pt x="137" y="8"/>
                </a:lnTo>
                <a:lnTo>
                  <a:pt x="156" y="14"/>
                </a:lnTo>
                <a:lnTo>
                  <a:pt x="175" y="19"/>
                </a:lnTo>
                <a:lnTo>
                  <a:pt x="192" y="25"/>
                </a:lnTo>
                <a:lnTo>
                  <a:pt x="210" y="33"/>
                </a:lnTo>
                <a:lnTo>
                  <a:pt x="229" y="39"/>
                </a:lnTo>
                <a:lnTo>
                  <a:pt x="244" y="46"/>
                </a:lnTo>
                <a:lnTo>
                  <a:pt x="260" y="54"/>
                </a:lnTo>
                <a:lnTo>
                  <a:pt x="275" y="62"/>
                </a:lnTo>
                <a:lnTo>
                  <a:pt x="286" y="71"/>
                </a:lnTo>
                <a:lnTo>
                  <a:pt x="300" y="79"/>
                </a:lnTo>
                <a:lnTo>
                  <a:pt x="309" y="87"/>
                </a:lnTo>
                <a:lnTo>
                  <a:pt x="319" y="94"/>
                </a:lnTo>
                <a:lnTo>
                  <a:pt x="329" y="104"/>
                </a:lnTo>
                <a:lnTo>
                  <a:pt x="334" y="112"/>
                </a:lnTo>
                <a:lnTo>
                  <a:pt x="342" y="121"/>
                </a:lnTo>
                <a:lnTo>
                  <a:pt x="346" y="129"/>
                </a:lnTo>
                <a:lnTo>
                  <a:pt x="350" y="138"/>
                </a:lnTo>
                <a:lnTo>
                  <a:pt x="354" y="148"/>
                </a:lnTo>
                <a:lnTo>
                  <a:pt x="354" y="158"/>
                </a:lnTo>
                <a:lnTo>
                  <a:pt x="356" y="167"/>
                </a:lnTo>
                <a:lnTo>
                  <a:pt x="356" y="196"/>
                </a:lnTo>
                <a:lnTo>
                  <a:pt x="356" y="225"/>
                </a:lnTo>
                <a:lnTo>
                  <a:pt x="357" y="254"/>
                </a:lnTo>
                <a:lnTo>
                  <a:pt x="361" y="282"/>
                </a:lnTo>
                <a:lnTo>
                  <a:pt x="365" y="328"/>
                </a:lnTo>
                <a:lnTo>
                  <a:pt x="371" y="373"/>
                </a:lnTo>
                <a:lnTo>
                  <a:pt x="375" y="417"/>
                </a:lnTo>
                <a:lnTo>
                  <a:pt x="379" y="457"/>
                </a:lnTo>
                <a:lnTo>
                  <a:pt x="382" y="496"/>
                </a:lnTo>
                <a:lnTo>
                  <a:pt x="386" y="532"/>
                </a:lnTo>
                <a:lnTo>
                  <a:pt x="390" y="568"/>
                </a:lnTo>
                <a:lnTo>
                  <a:pt x="392" y="601"/>
                </a:lnTo>
                <a:lnTo>
                  <a:pt x="394" y="634"/>
                </a:lnTo>
                <a:lnTo>
                  <a:pt x="396" y="663"/>
                </a:lnTo>
                <a:lnTo>
                  <a:pt x="398" y="691"/>
                </a:lnTo>
                <a:lnTo>
                  <a:pt x="400" y="718"/>
                </a:lnTo>
                <a:lnTo>
                  <a:pt x="400" y="741"/>
                </a:lnTo>
                <a:lnTo>
                  <a:pt x="402" y="764"/>
                </a:lnTo>
                <a:lnTo>
                  <a:pt x="402" y="785"/>
                </a:lnTo>
                <a:lnTo>
                  <a:pt x="402" y="805"/>
                </a:lnTo>
                <a:lnTo>
                  <a:pt x="402" y="826"/>
                </a:lnTo>
                <a:lnTo>
                  <a:pt x="400" y="845"/>
                </a:lnTo>
                <a:lnTo>
                  <a:pt x="400" y="862"/>
                </a:lnTo>
                <a:lnTo>
                  <a:pt x="396" y="878"/>
                </a:lnTo>
                <a:lnTo>
                  <a:pt x="394" y="893"/>
                </a:lnTo>
                <a:lnTo>
                  <a:pt x="390" y="908"/>
                </a:lnTo>
                <a:lnTo>
                  <a:pt x="384" y="920"/>
                </a:lnTo>
                <a:lnTo>
                  <a:pt x="379" y="933"/>
                </a:lnTo>
                <a:lnTo>
                  <a:pt x="373" y="945"/>
                </a:lnTo>
                <a:lnTo>
                  <a:pt x="365" y="954"/>
                </a:lnTo>
                <a:lnTo>
                  <a:pt x="359" y="962"/>
                </a:lnTo>
                <a:lnTo>
                  <a:pt x="352" y="968"/>
                </a:lnTo>
                <a:lnTo>
                  <a:pt x="346" y="973"/>
                </a:lnTo>
                <a:lnTo>
                  <a:pt x="340" y="975"/>
                </a:lnTo>
                <a:lnTo>
                  <a:pt x="333" y="977"/>
                </a:lnTo>
                <a:lnTo>
                  <a:pt x="327" y="979"/>
                </a:lnTo>
                <a:lnTo>
                  <a:pt x="317" y="977"/>
                </a:lnTo>
                <a:lnTo>
                  <a:pt x="309" y="975"/>
                </a:lnTo>
                <a:lnTo>
                  <a:pt x="300" y="970"/>
                </a:lnTo>
                <a:lnTo>
                  <a:pt x="290" y="964"/>
                </a:lnTo>
                <a:lnTo>
                  <a:pt x="283" y="956"/>
                </a:lnTo>
                <a:lnTo>
                  <a:pt x="273" y="947"/>
                </a:lnTo>
                <a:lnTo>
                  <a:pt x="265" y="933"/>
                </a:lnTo>
                <a:lnTo>
                  <a:pt x="258" y="920"/>
                </a:lnTo>
                <a:lnTo>
                  <a:pt x="246" y="901"/>
                </a:lnTo>
                <a:lnTo>
                  <a:pt x="237" y="881"/>
                </a:lnTo>
                <a:lnTo>
                  <a:pt x="229" y="860"/>
                </a:lnTo>
                <a:lnTo>
                  <a:pt x="221" y="839"/>
                </a:lnTo>
                <a:lnTo>
                  <a:pt x="215" y="818"/>
                </a:lnTo>
                <a:lnTo>
                  <a:pt x="212" y="797"/>
                </a:lnTo>
                <a:lnTo>
                  <a:pt x="208" y="774"/>
                </a:lnTo>
                <a:lnTo>
                  <a:pt x="204" y="753"/>
                </a:lnTo>
                <a:lnTo>
                  <a:pt x="200" y="724"/>
                </a:lnTo>
                <a:lnTo>
                  <a:pt x="194" y="697"/>
                </a:lnTo>
                <a:lnTo>
                  <a:pt x="190" y="670"/>
                </a:lnTo>
                <a:lnTo>
                  <a:pt x="187" y="647"/>
                </a:lnTo>
                <a:lnTo>
                  <a:pt x="183" y="624"/>
                </a:lnTo>
                <a:lnTo>
                  <a:pt x="179" y="605"/>
                </a:lnTo>
                <a:lnTo>
                  <a:pt x="175" y="586"/>
                </a:lnTo>
                <a:lnTo>
                  <a:pt x="173" y="570"/>
                </a:lnTo>
                <a:lnTo>
                  <a:pt x="171" y="555"/>
                </a:lnTo>
                <a:lnTo>
                  <a:pt x="169" y="543"/>
                </a:lnTo>
                <a:lnTo>
                  <a:pt x="167" y="532"/>
                </a:lnTo>
                <a:lnTo>
                  <a:pt x="167" y="528"/>
                </a:lnTo>
                <a:lnTo>
                  <a:pt x="166" y="524"/>
                </a:lnTo>
                <a:lnTo>
                  <a:pt x="166" y="520"/>
                </a:lnTo>
                <a:lnTo>
                  <a:pt x="166" y="517"/>
                </a:lnTo>
                <a:lnTo>
                  <a:pt x="164" y="515"/>
                </a:lnTo>
                <a:lnTo>
                  <a:pt x="164" y="513"/>
                </a:lnTo>
                <a:lnTo>
                  <a:pt x="164" y="511"/>
                </a:lnTo>
                <a:lnTo>
                  <a:pt x="164" y="509"/>
                </a:lnTo>
                <a:lnTo>
                  <a:pt x="164" y="509"/>
                </a:lnTo>
                <a:lnTo>
                  <a:pt x="164" y="509"/>
                </a:lnTo>
                <a:lnTo>
                  <a:pt x="160" y="486"/>
                </a:lnTo>
                <a:lnTo>
                  <a:pt x="158" y="465"/>
                </a:lnTo>
                <a:lnTo>
                  <a:pt x="154" y="444"/>
                </a:lnTo>
                <a:lnTo>
                  <a:pt x="152" y="423"/>
                </a:lnTo>
                <a:lnTo>
                  <a:pt x="148" y="403"/>
                </a:lnTo>
                <a:lnTo>
                  <a:pt x="146" y="384"/>
                </a:lnTo>
                <a:lnTo>
                  <a:pt x="142" y="367"/>
                </a:lnTo>
                <a:lnTo>
                  <a:pt x="141" y="350"/>
                </a:lnTo>
                <a:lnTo>
                  <a:pt x="137" y="334"/>
                </a:lnTo>
                <a:lnTo>
                  <a:pt x="135" y="319"/>
                </a:lnTo>
                <a:lnTo>
                  <a:pt x="133" y="304"/>
                </a:lnTo>
                <a:lnTo>
                  <a:pt x="129" y="290"/>
                </a:lnTo>
                <a:lnTo>
                  <a:pt x="127" y="277"/>
                </a:lnTo>
                <a:lnTo>
                  <a:pt x="123" y="265"/>
                </a:lnTo>
                <a:lnTo>
                  <a:pt x="119" y="256"/>
                </a:lnTo>
                <a:lnTo>
                  <a:pt x="118" y="244"/>
                </a:lnTo>
                <a:lnTo>
                  <a:pt x="112" y="225"/>
                </a:lnTo>
                <a:lnTo>
                  <a:pt x="106" y="206"/>
                </a:lnTo>
                <a:lnTo>
                  <a:pt x="96" y="186"/>
                </a:lnTo>
                <a:lnTo>
                  <a:pt x="87" y="167"/>
                </a:lnTo>
                <a:lnTo>
                  <a:pt x="75" y="150"/>
                </a:lnTo>
                <a:lnTo>
                  <a:pt x="62" y="131"/>
                </a:lnTo>
                <a:lnTo>
                  <a:pt x="46" y="113"/>
                </a:lnTo>
                <a:lnTo>
                  <a:pt x="29" y="96"/>
                </a:lnTo>
                <a:lnTo>
                  <a:pt x="23" y="94"/>
                </a:lnTo>
                <a:lnTo>
                  <a:pt x="18" y="90"/>
                </a:lnTo>
                <a:lnTo>
                  <a:pt x="14" y="87"/>
                </a:lnTo>
                <a:lnTo>
                  <a:pt x="8" y="83"/>
                </a:lnTo>
                <a:lnTo>
                  <a:pt x="6" y="79"/>
                </a:lnTo>
                <a:lnTo>
                  <a:pt x="2" y="77"/>
                </a:lnTo>
                <a:lnTo>
                  <a:pt x="2" y="73"/>
                </a:lnTo>
                <a:lnTo>
                  <a:pt x="0" y="71"/>
                </a:lnTo>
                <a:lnTo>
                  <a:pt x="2" y="54"/>
                </a:lnTo>
                <a:lnTo>
                  <a:pt x="2" y="46"/>
                </a:lnTo>
                <a:lnTo>
                  <a:pt x="4" y="41"/>
                </a:lnTo>
                <a:lnTo>
                  <a:pt x="6" y="35"/>
                </a:lnTo>
                <a:lnTo>
                  <a:pt x="8" y="29"/>
                </a:lnTo>
                <a:lnTo>
                  <a:pt x="10" y="23"/>
                </a:lnTo>
                <a:lnTo>
                  <a:pt x="14" y="18"/>
                </a:lnTo>
                <a:lnTo>
                  <a:pt x="18" y="14"/>
                </a:lnTo>
                <a:lnTo>
                  <a:pt x="22" y="10"/>
                </a:lnTo>
                <a:lnTo>
                  <a:pt x="25" y="8"/>
                </a:lnTo>
                <a:lnTo>
                  <a:pt x="31" y="4"/>
                </a:lnTo>
                <a:lnTo>
                  <a:pt x="35" y="2"/>
                </a:lnTo>
                <a:lnTo>
                  <a:pt x="41" y="0"/>
                </a:lnTo>
                <a:lnTo>
                  <a:pt x="46" y="0"/>
                </a:lnTo>
                <a:lnTo>
                  <a:pt x="54" y="0"/>
                </a:lnTo>
                <a:lnTo>
                  <a:pt x="54" y="0"/>
                </a:lnTo>
                <a:lnTo>
                  <a:pt x="5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33"/>
          <p:cNvSpPr>
            <a:spLocks/>
          </p:cNvSpPr>
          <p:nvPr/>
        </p:nvSpPr>
        <p:spPr bwMode="auto">
          <a:xfrm>
            <a:off x="4343400" y="2895600"/>
            <a:ext cx="706437" cy="720725"/>
          </a:xfrm>
          <a:custGeom>
            <a:avLst/>
            <a:gdLst/>
            <a:ahLst/>
            <a:cxnLst>
              <a:cxn ang="0">
                <a:pos x="626" y="4"/>
              </a:cxn>
              <a:cxn ang="0">
                <a:pos x="672" y="15"/>
              </a:cxn>
              <a:cxn ang="0">
                <a:pos x="730" y="38"/>
              </a:cxn>
              <a:cxn ang="0">
                <a:pos x="801" y="73"/>
              </a:cxn>
              <a:cxn ang="0">
                <a:pos x="843" y="104"/>
              </a:cxn>
              <a:cxn ang="0">
                <a:pos x="866" y="129"/>
              </a:cxn>
              <a:cxn ang="0">
                <a:pos x="881" y="155"/>
              </a:cxn>
              <a:cxn ang="0">
                <a:pos x="889" y="180"/>
              </a:cxn>
              <a:cxn ang="0">
                <a:pos x="883" y="230"/>
              </a:cxn>
              <a:cxn ang="0">
                <a:pos x="858" y="288"/>
              </a:cxn>
              <a:cxn ang="0">
                <a:pos x="816" y="376"/>
              </a:cxn>
              <a:cxn ang="0">
                <a:pos x="776" y="499"/>
              </a:cxn>
              <a:cxn ang="0">
                <a:pos x="766" y="537"/>
              </a:cxn>
              <a:cxn ang="0">
                <a:pos x="764" y="549"/>
              </a:cxn>
              <a:cxn ang="0">
                <a:pos x="759" y="572"/>
              </a:cxn>
              <a:cxn ang="0">
                <a:pos x="751" y="603"/>
              </a:cxn>
              <a:cxn ang="0">
                <a:pos x="743" y="643"/>
              </a:cxn>
              <a:cxn ang="0">
                <a:pos x="732" y="695"/>
              </a:cxn>
              <a:cxn ang="0">
                <a:pos x="718" y="754"/>
              </a:cxn>
              <a:cxn ang="0">
                <a:pos x="701" y="825"/>
              </a:cxn>
              <a:cxn ang="0">
                <a:pos x="686" y="866"/>
              </a:cxn>
              <a:cxn ang="0">
                <a:pos x="665" y="889"/>
              </a:cxn>
              <a:cxn ang="0">
                <a:pos x="640" y="902"/>
              </a:cxn>
              <a:cxn ang="0">
                <a:pos x="599" y="908"/>
              </a:cxn>
              <a:cxn ang="0">
                <a:pos x="557" y="906"/>
              </a:cxn>
              <a:cxn ang="0">
                <a:pos x="528" y="898"/>
              </a:cxn>
              <a:cxn ang="0">
                <a:pos x="511" y="885"/>
              </a:cxn>
              <a:cxn ang="0">
                <a:pos x="505" y="864"/>
              </a:cxn>
              <a:cxn ang="0">
                <a:pos x="507" y="835"/>
              </a:cxn>
              <a:cxn ang="0">
                <a:pos x="511" y="787"/>
              </a:cxn>
              <a:cxn ang="0">
                <a:pos x="526" y="632"/>
              </a:cxn>
              <a:cxn ang="0">
                <a:pos x="536" y="497"/>
              </a:cxn>
              <a:cxn ang="0">
                <a:pos x="544" y="374"/>
              </a:cxn>
              <a:cxn ang="0">
                <a:pos x="547" y="278"/>
              </a:cxn>
              <a:cxn ang="0">
                <a:pos x="534" y="248"/>
              </a:cxn>
              <a:cxn ang="0">
                <a:pos x="499" y="240"/>
              </a:cxn>
              <a:cxn ang="0">
                <a:pos x="440" y="244"/>
              </a:cxn>
              <a:cxn ang="0">
                <a:pos x="367" y="259"/>
              </a:cxn>
              <a:cxn ang="0">
                <a:pos x="290" y="271"/>
              </a:cxn>
              <a:cxn ang="0">
                <a:pos x="227" y="282"/>
              </a:cxn>
              <a:cxn ang="0">
                <a:pos x="179" y="288"/>
              </a:cxn>
              <a:cxn ang="0">
                <a:pos x="146" y="290"/>
              </a:cxn>
              <a:cxn ang="0">
                <a:pos x="98" y="280"/>
              </a:cxn>
              <a:cxn ang="0">
                <a:pos x="52" y="246"/>
              </a:cxn>
              <a:cxn ang="0">
                <a:pos x="14" y="213"/>
              </a:cxn>
              <a:cxn ang="0">
                <a:pos x="0" y="194"/>
              </a:cxn>
              <a:cxn ang="0">
                <a:pos x="12" y="171"/>
              </a:cxn>
              <a:cxn ang="0">
                <a:pos x="46" y="161"/>
              </a:cxn>
              <a:cxn ang="0">
                <a:pos x="190" y="144"/>
              </a:cxn>
              <a:cxn ang="0">
                <a:pos x="309" y="117"/>
              </a:cxn>
              <a:cxn ang="0">
                <a:pos x="421" y="82"/>
              </a:cxn>
              <a:cxn ang="0">
                <a:pos x="530" y="33"/>
              </a:cxn>
              <a:cxn ang="0">
                <a:pos x="569" y="10"/>
              </a:cxn>
              <a:cxn ang="0">
                <a:pos x="599" y="0"/>
              </a:cxn>
            </a:cxnLst>
            <a:rect l="0" t="0" r="r" b="b"/>
            <a:pathLst>
              <a:path w="889" h="908">
                <a:moveTo>
                  <a:pt x="599" y="0"/>
                </a:moveTo>
                <a:lnTo>
                  <a:pt x="607" y="0"/>
                </a:lnTo>
                <a:lnTo>
                  <a:pt x="617" y="2"/>
                </a:lnTo>
                <a:lnTo>
                  <a:pt x="626" y="4"/>
                </a:lnTo>
                <a:lnTo>
                  <a:pt x="636" y="6"/>
                </a:lnTo>
                <a:lnTo>
                  <a:pt x="647" y="8"/>
                </a:lnTo>
                <a:lnTo>
                  <a:pt x="659" y="11"/>
                </a:lnTo>
                <a:lnTo>
                  <a:pt x="672" y="15"/>
                </a:lnTo>
                <a:lnTo>
                  <a:pt x="686" y="21"/>
                </a:lnTo>
                <a:lnTo>
                  <a:pt x="699" y="25"/>
                </a:lnTo>
                <a:lnTo>
                  <a:pt x="714" y="33"/>
                </a:lnTo>
                <a:lnTo>
                  <a:pt x="730" y="38"/>
                </a:lnTo>
                <a:lnTo>
                  <a:pt x="747" y="46"/>
                </a:lnTo>
                <a:lnTo>
                  <a:pt x="764" y="56"/>
                </a:lnTo>
                <a:lnTo>
                  <a:pt x="782" y="63"/>
                </a:lnTo>
                <a:lnTo>
                  <a:pt x="801" y="73"/>
                </a:lnTo>
                <a:lnTo>
                  <a:pt x="820" y="84"/>
                </a:lnTo>
                <a:lnTo>
                  <a:pt x="828" y="90"/>
                </a:lnTo>
                <a:lnTo>
                  <a:pt x="835" y="98"/>
                </a:lnTo>
                <a:lnTo>
                  <a:pt x="843" y="104"/>
                </a:lnTo>
                <a:lnTo>
                  <a:pt x="851" y="109"/>
                </a:lnTo>
                <a:lnTo>
                  <a:pt x="857" y="117"/>
                </a:lnTo>
                <a:lnTo>
                  <a:pt x="862" y="123"/>
                </a:lnTo>
                <a:lnTo>
                  <a:pt x="866" y="129"/>
                </a:lnTo>
                <a:lnTo>
                  <a:pt x="872" y="136"/>
                </a:lnTo>
                <a:lnTo>
                  <a:pt x="876" y="142"/>
                </a:lnTo>
                <a:lnTo>
                  <a:pt x="880" y="150"/>
                </a:lnTo>
                <a:lnTo>
                  <a:pt x="881" y="155"/>
                </a:lnTo>
                <a:lnTo>
                  <a:pt x="885" y="161"/>
                </a:lnTo>
                <a:lnTo>
                  <a:pt x="887" y="169"/>
                </a:lnTo>
                <a:lnTo>
                  <a:pt x="887" y="175"/>
                </a:lnTo>
                <a:lnTo>
                  <a:pt x="889" y="180"/>
                </a:lnTo>
                <a:lnTo>
                  <a:pt x="889" y="188"/>
                </a:lnTo>
                <a:lnTo>
                  <a:pt x="889" y="202"/>
                </a:lnTo>
                <a:lnTo>
                  <a:pt x="887" y="217"/>
                </a:lnTo>
                <a:lnTo>
                  <a:pt x="883" y="230"/>
                </a:lnTo>
                <a:lnTo>
                  <a:pt x="880" y="246"/>
                </a:lnTo>
                <a:lnTo>
                  <a:pt x="874" y="259"/>
                </a:lnTo>
                <a:lnTo>
                  <a:pt x="868" y="274"/>
                </a:lnTo>
                <a:lnTo>
                  <a:pt x="858" y="288"/>
                </a:lnTo>
                <a:lnTo>
                  <a:pt x="849" y="303"/>
                </a:lnTo>
                <a:lnTo>
                  <a:pt x="837" y="326"/>
                </a:lnTo>
                <a:lnTo>
                  <a:pt x="828" y="351"/>
                </a:lnTo>
                <a:lnTo>
                  <a:pt x="816" y="376"/>
                </a:lnTo>
                <a:lnTo>
                  <a:pt x="807" y="405"/>
                </a:lnTo>
                <a:lnTo>
                  <a:pt x="795" y="434"/>
                </a:lnTo>
                <a:lnTo>
                  <a:pt x="786" y="466"/>
                </a:lnTo>
                <a:lnTo>
                  <a:pt x="776" y="499"/>
                </a:lnTo>
                <a:lnTo>
                  <a:pt x="768" y="536"/>
                </a:lnTo>
                <a:lnTo>
                  <a:pt x="766" y="536"/>
                </a:lnTo>
                <a:lnTo>
                  <a:pt x="766" y="536"/>
                </a:lnTo>
                <a:lnTo>
                  <a:pt x="766" y="537"/>
                </a:lnTo>
                <a:lnTo>
                  <a:pt x="766" y="539"/>
                </a:lnTo>
                <a:lnTo>
                  <a:pt x="766" y="543"/>
                </a:lnTo>
                <a:lnTo>
                  <a:pt x="764" y="545"/>
                </a:lnTo>
                <a:lnTo>
                  <a:pt x="764" y="549"/>
                </a:lnTo>
                <a:lnTo>
                  <a:pt x="762" y="555"/>
                </a:lnTo>
                <a:lnTo>
                  <a:pt x="762" y="559"/>
                </a:lnTo>
                <a:lnTo>
                  <a:pt x="761" y="564"/>
                </a:lnTo>
                <a:lnTo>
                  <a:pt x="759" y="572"/>
                </a:lnTo>
                <a:lnTo>
                  <a:pt x="757" y="578"/>
                </a:lnTo>
                <a:lnTo>
                  <a:pt x="755" y="585"/>
                </a:lnTo>
                <a:lnTo>
                  <a:pt x="753" y="595"/>
                </a:lnTo>
                <a:lnTo>
                  <a:pt x="751" y="603"/>
                </a:lnTo>
                <a:lnTo>
                  <a:pt x="749" y="612"/>
                </a:lnTo>
                <a:lnTo>
                  <a:pt x="747" y="622"/>
                </a:lnTo>
                <a:lnTo>
                  <a:pt x="745" y="633"/>
                </a:lnTo>
                <a:lnTo>
                  <a:pt x="743" y="643"/>
                </a:lnTo>
                <a:lnTo>
                  <a:pt x="739" y="656"/>
                </a:lnTo>
                <a:lnTo>
                  <a:pt x="738" y="668"/>
                </a:lnTo>
                <a:lnTo>
                  <a:pt x="734" y="681"/>
                </a:lnTo>
                <a:lnTo>
                  <a:pt x="732" y="695"/>
                </a:lnTo>
                <a:lnTo>
                  <a:pt x="728" y="708"/>
                </a:lnTo>
                <a:lnTo>
                  <a:pt x="724" y="724"/>
                </a:lnTo>
                <a:lnTo>
                  <a:pt x="720" y="739"/>
                </a:lnTo>
                <a:lnTo>
                  <a:pt x="718" y="754"/>
                </a:lnTo>
                <a:lnTo>
                  <a:pt x="714" y="772"/>
                </a:lnTo>
                <a:lnTo>
                  <a:pt x="711" y="789"/>
                </a:lnTo>
                <a:lnTo>
                  <a:pt x="707" y="806"/>
                </a:lnTo>
                <a:lnTo>
                  <a:pt x="701" y="825"/>
                </a:lnTo>
                <a:lnTo>
                  <a:pt x="697" y="845"/>
                </a:lnTo>
                <a:lnTo>
                  <a:pt x="693" y="852"/>
                </a:lnTo>
                <a:lnTo>
                  <a:pt x="690" y="860"/>
                </a:lnTo>
                <a:lnTo>
                  <a:pt x="686" y="866"/>
                </a:lnTo>
                <a:lnTo>
                  <a:pt x="682" y="873"/>
                </a:lnTo>
                <a:lnTo>
                  <a:pt x="676" y="879"/>
                </a:lnTo>
                <a:lnTo>
                  <a:pt x="670" y="885"/>
                </a:lnTo>
                <a:lnTo>
                  <a:pt x="665" y="889"/>
                </a:lnTo>
                <a:lnTo>
                  <a:pt x="659" y="893"/>
                </a:lnTo>
                <a:lnTo>
                  <a:pt x="653" y="896"/>
                </a:lnTo>
                <a:lnTo>
                  <a:pt x="645" y="900"/>
                </a:lnTo>
                <a:lnTo>
                  <a:pt x="640" y="902"/>
                </a:lnTo>
                <a:lnTo>
                  <a:pt x="632" y="904"/>
                </a:lnTo>
                <a:lnTo>
                  <a:pt x="624" y="906"/>
                </a:lnTo>
                <a:lnTo>
                  <a:pt x="617" y="908"/>
                </a:lnTo>
                <a:lnTo>
                  <a:pt x="599" y="908"/>
                </a:lnTo>
                <a:lnTo>
                  <a:pt x="588" y="908"/>
                </a:lnTo>
                <a:lnTo>
                  <a:pt x="576" y="908"/>
                </a:lnTo>
                <a:lnTo>
                  <a:pt x="567" y="908"/>
                </a:lnTo>
                <a:lnTo>
                  <a:pt x="557" y="906"/>
                </a:lnTo>
                <a:lnTo>
                  <a:pt x="549" y="904"/>
                </a:lnTo>
                <a:lnTo>
                  <a:pt x="542" y="902"/>
                </a:lnTo>
                <a:lnTo>
                  <a:pt x="534" y="900"/>
                </a:lnTo>
                <a:lnTo>
                  <a:pt x="528" y="898"/>
                </a:lnTo>
                <a:lnTo>
                  <a:pt x="523" y="894"/>
                </a:lnTo>
                <a:lnTo>
                  <a:pt x="519" y="893"/>
                </a:lnTo>
                <a:lnTo>
                  <a:pt x="515" y="889"/>
                </a:lnTo>
                <a:lnTo>
                  <a:pt x="511" y="885"/>
                </a:lnTo>
                <a:lnTo>
                  <a:pt x="509" y="879"/>
                </a:lnTo>
                <a:lnTo>
                  <a:pt x="507" y="875"/>
                </a:lnTo>
                <a:lnTo>
                  <a:pt x="505" y="870"/>
                </a:lnTo>
                <a:lnTo>
                  <a:pt x="505" y="864"/>
                </a:lnTo>
                <a:lnTo>
                  <a:pt x="505" y="858"/>
                </a:lnTo>
                <a:lnTo>
                  <a:pt x="505" y="850"/>
                </a:lnTo>
                <a:lnTo>
                  <a:pt x="505" y="843"/>
                </a:lnTo>
                <a:lnTo>
                  <a:pt x="507" y="835"/>
                </a:lnTo>
                <a:lnTo>
                  <a:pt x="507" y="823"/>
                </a:lnTo>
                <a:lnTo>
                  <a:pt x="509" y="812"/>
                </a:lnTo>
                <a:lnTo>
                  <a:pt x="509" y="800"/>
                </a:lnTo>
                <a:lnTo>
                  <a:pt x="511" y="787"/>
                </a:lnTo>
                <a:lnTo>
                  <a:pt x="515" y="745"/>
                </a:lnTo>
                <a:lnTo>
                  <a:pt x="519" y="706"/>
                </a:lnTo>
                <a:lnTo>
                  <a:pt x="523" y="668"/>
                </a:lnTo>
                <a:lnTo>
                  <a:pt x="526" y="632"/>
                </a:lnTo>
                <a:lnTo>
                  <a:pt x="528" y="595"/>
                </a:lnTo>
                <a:lnTo>
                  <a:pt x="530" y="562"/>
                </a:lnTo>
                <a:lnTo>
                  <a:pt x="532" y="528"/>
                </a:lnTo>
                <a:lnTo>
                  <a:pt x="536" y="497"/>
                </a:lnTo>
                <a:lnTo>
                  <a:pt x="538" y="463"/>
                </a:lnTo>
                <a:lnTo>
                  <a:pt x="540" y="432"/>
                </a:lnTo>
                <a:lnTo>
                  <a:pt x="542" y="403"/>
                </a:lnTo>
                <a:lnTo>
                  <a:pt x="544" y="374"/>
                </a:lnTo>
                <a:lnTo>
                  <a:pt x="544" y="347"/>
                </a:lnTo>
                <a:lnTo>
                  <a:pt x="546" y="322"/>
                </a:lnTo>
                <a:lnTo>
                  <a:pt x="546" y="299"/>
                </a:lnTo>
                <a:lnTo>
                  <a:pt x="547" y="278"/>
                </a:lnTo>
                <a:lnTo>
                  <a:pt x="546" y="269"/>
                </a:lnTo>
                <a:lnTo>
                  <a:pt x="544" y="261"/>
                </a:lnTo>
                <a:lnTo>
                  <a:pt x="540" y="253"/>
                </a:lnTo>
                <a:lnTo>
                  <a:pt x="534" y="248"/>
                </a:lnTo>
                <a:lnTo>
                  <a:pt x="528" y="244"/>
                </a:lnTo>
                <a:lnTo>
                  <a:pt x="519" y="242"/>
                </a:lnTo>
                <a:lnTo>
                  <a:pt x="511" y="240"/>
                </a:lnTo>
                <a:lnTo>
                  <a:pt x="499" y="240"/>
                </a:lnTo>
                <a:lnTo>
                  <a:pt x="486" y="240"/>
                </a:lnTo>
                <a:lnTo>
                  <a:pt x="473" y="240"/>
                </a:lnTo>
                <a:lnTo>
                  <a:pt x="457" y="242"/>
                </a:lnTo>
                <a:lnTo>
                  <a:pt x="440" y="244"/>
                </a:lnTo>
                <a:lnTo>
                  <a:pt x="423" y="246"/>
                </a:lnTo>
                <a:lnTo>
                  <a:pt x="405" y="249"/>
                </a:lnTo>
                <a:lnTo>
                  <a:pt x="386" y="253"/>
                </a:lnTo>
                <a:lnTo>
                  <a:pt x="367" y="259"/>
                </a:lnTo>
                <a:lnTo>
                  <a:pt x="346" y="261"/>
                </a:lnTo>
                <a:lnTo>
                  <a:pt x="327" y="265"/>
                </a:lnTo>
                <a:lnTo>
                  <a:pt x="308" y="269"/>
                </a:lnTo>
                <a:lnTo>
                  <a:pt x="290" y="271"/>
                </a:lnTo>
                <a:lnTo>
                  <a:pt x="273" y="274"/>
                </a:lnTo>
                <a:lnTo>
                  <a:pt x="258" y="276"/>
                </a:lnTo>
                <a:lnTo>
                  <a:pt x="242" y="280"/>
                </a:lnTo>
                <a:lnTo>
                  <a:pt x="227" y="282"/>
                </a:lnTo>
                <a:lnTo>
                  <a:pt x="213" y="284"/>
                </a:lnTo>
                <a:lnTo>
                  <a:pt x="202" y="286"/>
                </a:lnTo>
                <a:lnTo>
                  <a:pt x="190" y="286"/>
                </a:lnTo>
                <a:lnTo>
                  <a:pt x="179" y="288"/>
                </a:lnTo>
                <a:lnTo>
                  <a:pt x="169" y="290"/>
                </a:lnTo>
                <a:lnTo>
                  <a:pt x="162" y="290"/>
                </a:lnTo>
                <a:lnTo>
                  <a:pt x="152" y="290"/>
                </a:lnTo>
                <a:lnTo>
                  <a:pt x="146" y="290"/>
                </a:lnTo>
                <a:lnTo>
                  <a:pt x="135" y="290"/>
                </a:lnTo>
                <a:lnTo>
                  <a:pt x="123" y="288"/>
                </a:lnTo>
                <a:lnTo>
                  <a:pt x="112" y="284"/>
                </a:lnTo>
                <a:lnTo>
                  <a:pt x="98" y="280"/>
                </a:lnTo>
                <a:lnTo>
                  <a:pt x="87" y="274"/>
                </a:lnTo>
                <a:lnTo>
                  <a:pt x="75" y="267"/>
                </a:lnTo>
                <a:lnTo>
                  <a:pt x="64" y="257"/>
                </a:lnTo>
                <a:lnTo>
                  <a:pt x="52" y="246"/>
                </a:lnTo>
                <a:lnTo>
                  <a:pt x="41" y="236"/>
                </a:lnTo>
                <a:lnTo>
                  <a:pt x="29" y="226"/>
                </a:lnTo>
                <a:lnTo>
                  <a:pt x="21" y="219"/>
                </a:lnTo>
                <a:lnTo>
                  <a:pt x="14" y="213"/>
                </a:lnTo>
                <a:lnTo>
                  <a:pt x="8" y="205"/>
                </a:lnTo>
                <a:lnTo>
                  <a:pt x="4" y="202"/>
                </a:lnTo>
                <a:lnTo>
                  <a:pt x="0" y="198"/>
                </a:lnTo>
                <a:lnTo>
                  <a:pt x="0" y="194"/>
                </a:lnTo>
                <a:lnTo>
                  <a:pt x="0" y="186"/>
                </a:lnTo>
                <a:lnTo>
                  <a:pt x="4" y="180"/>
                </a:lnTo>
                <a:lnTo>
                  <a:pt x="8" y="175"/>
                </a:lnTo>
                <a:lnTo>
                  <a:pt x="12" y="171"/>
                </a:lnTo>
                <a:lnTo>
                  <a:pt x="20" y="167"/>
                </a:lnTo>
                <a:lnTo>
                  <a:pt x="27" y="163"/>
                </a:lnTo>
                <a:lnTo>
                  <a:pt x="37" y="163"/>
                </a:lnTo>
                <a:lnTo>
                  <a:pt x="46" y="161"/>
                </a:lnTo>
                <a:lnTo>
                  <a:pt x="85" y="159"/>
                </a:lnTo>
                <a:lnTo>
                  <a:pt x="121" y="155"/>
                </a:lnTo>
                <a:lnTo>
                  <a:pt x="158" y="150"/>
                </a:lnTo>
                <a:lnTo>
                  <a:pt x="190" y="144"/>
                </a:lnTo>
                <a:lnTo>
                  <a:pt x="223" y="138"/>
                </a:lnTo>
                <a:lnTo>
                  <a:pt x="254" y="130"/>
                </a:lnTo>
                <a:lnTo>
                  <a:pt x="281" y="125"/>
                </a:lnTo>
                <a:lnTo>
                  <a:pt x="309" y="117"/>
                </a:lnTo>
                <a:lnTo>
                  <a:pt x="336" y="109"/>
                </a:lnTo>
                <a:lnTo>
                  <a:pt x="365" y="100"/>
                </a:lnTo>
                <a:lnTo>
                  <a:pt x="394" y="92"/>
                </a:lnTo>
                <a:lnTo>
                  <a:pt x="421" y="82"/>
                </a:lnTo>
                <a:lnTo>
                  <a:pt x="450" y="71"/>
                </a:lnTo>
                <a:lnTo>
                  <a:pt x="476" y="59"/>
                </a:lnTo>
                <a:lnTo>
                  <a:pt x="503" y="46"/>
                </a:lnTo>
                <a:lnTo>
                  <a:pt x="530" y="33"/>
                </a:lnTo>
                <a:lnTo>
                  <a:pt x="540" y="25"/>
                </a:lnTo>
                <a:lnTo>
                  <a:pt x="549" y="19"/>
                </a:lnTo>
                <a:lnTo>
                  <a:pt x="559" y="13"/>
                </a:lnTo>
                <a:lnTo>
                  <a:pt x="569" y="10"/>
                </a:lnTo>
                <a:lnTo>
                  <a:pt x="576" y="6"/>
                </a:lnTo>
                <a:lnTo>
                  <a:pt x="584" y="2"/>
                </a:lnTo>
                <a:lnTo>
                  <a:pt x="592" y="2"/>
                </a:lnTo>
                <a:lnTo>
                  <a:pt x="599" y="0"/>
                </a:lnTo>
                <a:lnTo>
                  <a:pt x="59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34"/>
          <p:cNvSpPr>
            <a:spLocks/>
          </p:cNvSpPr>
          <p:nvPr/>
        </p:nvSpPr>
        <p:spPr bwMode="auto">
          <a:xfrm>
            <a:off x="4454525" y="3529012"/>
            <a:ext cx="517525" cy="184150"/>
          </a:xfrm>
          <a:custGeom>
            <a:avLst/>
            <a:gdLst/>
            <a:ahLst/>
            <a:cxnLst>
              <a:cxn ang="0">
                <a:pos x="411" y="1"/>
              </a:cxn>
              <a:cxn ang="0">
                <a:pos x="446" y="7"/>
              </a:cxn>
              <a:cxn ang="0">
                <a:pos x="488" y="23"/>
              </a:cxn>
              <a:cxn ang="0">
                <a:pos x="523" y="38"/>
              </a:cxn>
              <a:cxn ang="0">
                <a:pos x="550" y="51"/>
              </a:cxn>
              <a:cxn ang="0">
                <a:pos x="574" y="67"/>
              </a:cxn>
              <a:cxn ang="0">
                <a:pos x="594" y="82"/>
              </a:cxn>
              <a:cxn ang="0">
                <a:pos x="609" y="97"/>
              </a:cxn>
              <a:cxn ang="0">
                <a:pos x="622" y="111"/>
              </a:cxn>
              <a:cxn ang="0">
                <a:pos x="634" y="124"/>
              </a:cxn>
              <a:cxn ang="0">
                <a:pos x="642" y="136"/>
              </a:cxn>
              <a:cxn ang="0">
                <a:pos x="647" y="149"/>
              </a:cxn>
              <a:cxn ang="0">
                <a:pos x="651" y="161"/>
              </a:cxn>
              <a:cxn ang="0">
                <a:pos x="651" y="172"/>
              </a:cxn>
              <a:cxn ang="0">
                <a:pos x="647" y="178"/>
              </a:cxn>
              <a:cxn ang="0">
                <a:pos x="642" y="184"/>
              </a:cxn>
              <a:cxn ang="0">
                <a:pos x="634" y="186"/>
              </a:cxn>
              <a:cxn ang="0">
                <a:pos x="588" y="186"/>
              </a:cxn>
              <a:cxn ang="0">
                <a:pos x="511" y="190"/>
              </a:cxn>
              <a:cxn ang="0">
                <a:pos x="477" y="193"/>
              </a:cxn>
              <a:cxn ang="0">
                <a:pos x="425" y="199"/>
              </a:cxn>
              <a:cxn ang="0">
                <a:pos x="381" y="205"/>
              </a:cxn>
              <a:cxn ang="0">
                <a:pos x="344" y="211"/>
              </a:cxn>
              <a:cxn ang="0">
                <a:pos x="313" y="213"/>
              </a:cxn>
              <a:cxn ang="0">
                <a:pos x="290" y="216"/>
              </a:cxn>
              <a:cxn ang="0">
                <a:pos x="275" y="218"/>
              </a:cxn>
              <a:cxn ang="0">
                <a:pos x="263" y="218"/>
              </a:cxn>
              <a:cxn ang="0">
                <a:pos x="262" y="218"/>
              </a:cxn>
              <a:cxn ang="0">
                <a:pos x="233" y="224"/>
              </a:cxn>
              <a:cxn ang="0">
                <a:pos x="210" y="228"/>
              </a:cxn>
              <a:cxn ang="0">
                <a:pos x="189" y="230"/>
              </a:cxn>
              <a:cxn ang="0">
                <a:pos x="175" y="232"/>
              </a:cxn>
              <a:cxn ang="0">
                <a:pos x="148" y="230"/>
              </a:cxn>
              <a:cxn ang="0">
                <a:pos x="125" y="228"/>
              </a:cxn>
              <a:cxn ang="0">
                <a:pos x="106" y="226"/>
              </a:cxn>
              <a:cxn ang="0">
                <a:pos x="87" y="220"/>
              </a:cxn>
              <a:cxn ang="0">
                <a:pos x="70" y="215"/>
              </a:cxn>
              <a:cxn ang="0">
                <a:pos x="56" y="207"/>
              </a:cxn>
              <a:cxn ang="0">
                <a:pos x="45" y="197"/>
              </a:cxn>
              <a:cxn ang="0">
                <a:pos x="35" y="186"/>
              </a:cxn>
              <a:cxn ang="0">
                <a:pos x="20" y="167"/>
              </a:cxn>
              <a:cxn ang="0">
                <a:pos x="8" y="147"/>
              </a:cxn>
              <a:cxn ang="0">
                <a:pos x="2" y="128"/>
              </a:cxn>
              <a:cxn ang="0">
                <a:pos x="0" y="109"/>
              </a:cxn>
              <a:cxn ang="0">
                <a:pos x="2" y="88"/>
              </a:cxn>
              <a:cxn ang="0">
                <a:pos x="14" y="71"/>
              </a:cxn>
              <a:cxn ang="0">
                <a:pos x="22" y="65"/>
              </a:cxn>
              <a:cxn ang="0">
                <a:pos x="31" y="61"/>
              </a:cxn>
              <a:cxn ang="0">
                <a:pos x="45" y="59"/>
              </a:cxn>
              <a:cxn ang="0">
                <a:pos x="58" y="57"/>
              </a:cxn>
              <a:cxn ang="0">
                <a:pos x="123" y="51"/>
              </a:cxn>
              <a:cxn ang="0">
                <a:pos x="187" y="40"/>
              </a:cxn>
              <a:cxn ang="0">
                <a:pos x="250" y="26"/>
              </a:cxn>
              <a:cxn ang="0">
                <a:pos x="308" y="13"/>
              </a:cxn>
              <a:cxn ang="0">
                <a:pos x="336" y="7"/>
              </a:cxn>
              <a:cxn ang="0">
                <a:pos x="359" y="3"/>
              </a:cxn>
              <a:cxn ang="0">
                <a:pos x="379" y="1"/>
              </a:cxn>
              <a:cxn ang="0">
                <a:pos x="396" y="0"/>
              </a:cxn>
            </a:cxnLst>
            <a:rect l="0" t="0" r="r" b="b"/>
            <a:pathLst>
              <a:path w="651" h="232">
                <a:moveTo>
                  <a:pt x="396" y="0"/>
                </a:moveTo>
                <a:lnTo>
                  <a:pt x="411" y="1"/>
                </a:lnTo>
                <a:lnTo>
                  <a:pt x="429" y="3"/>
                </a:lnTo>
                <a:lnTo>
                  <a:pt x="446" y="7"/>
                </a:lnTo>
                <a:lnTo>
                  <a:pt x="467" y="15"/>
                </a:lnTo>
                <a:lnTo>
                  <a:pt x="488" y="23"/>
                </a:lnTo>
                <a:lnTo>
                  <a:pt x="511" y="32"/>
                </a:lnTo>
                <a:lnTo>
                  <a:pt x="523" y="38"/>
                </a:lnTo>
                <a:lnTo>
                  <a:pt x="536" y="44"/>
                </a:lnTo>
                <a:lnTo>
                  <a:pt x="550" y="51"/>
                </a:lnTo>
                <a:lnTo>
                  <a:pt x="563" y="57"/>
                </a:lnTo>
                <a:lnTo>
                  <a:pt x="574" y="67"/>
                </a:lnTo>
                <a:lnTo>
                  <a:pt x="584" y="74"/>
                </a:lnTo>
                <a:lnTo>
                  <a:pt x="594" y="82"/>
                </a:lnTo>
                <a:lnTo>
                  <a:pt x="601" y="90"/>
                </a:lnTo>
                <a:lnTo>
                  <a:pt x="609" y="97"/>
                </a:lnTo>
                <a:lnTo>
                  <a:pt x="617" y="103"/>
                </a:lnTo>
                <a:lnTo>
                  <a:pt x="622" y="111"/>
                </a:lnTo>
                <a:lnTo>
                  <a:pt x="628" y="117"/>
                </a:lnTo>
                <a:lnTo>
                  <a:pt x="634" y="124"/>
                </a:lnTo>
                <a:lnTo>
                  <a:pt x="638" y="130"/>
                </a:lnTo>
                <a:lnTo>
                  <a:pt x="642" y="136"/>
                </a:lnTo>
                <a:lnTo>
                  <a:pt x="646" y="143"/>
                </a:lnTo>
                <a:lnTo>
                  <a:pt x="647" y="149"/>
                </a:lnTo>
                <a:lnTo>
                  <a:pt x="649" y="155"/>
                </a:lnTo>
                <a:lnTo>
                  <a:pt x="651" y="161"/>
                </a:lnTo>
                <a:lnTo>
                  <a:pt x="651" y="167"/>
                </a:lnTo>
                <a:lnTo>
                  <a:pt x="651" y="172"/>
                </a:lnTo>
                <a:lnTo>
                  <a:pt x="649" y="176"/>
                </a:lnTo>
                <a:lnTo>
                  <a:pt x="647" y="178"/>
                </a:lnTo>
                <a:lnTo>
                  <a:pt x="646" y="182"/>
                </a:lnTo>
                <a:lnTo>
                  <a:pt x="642" y="184"/>
                </a:lnTo>
                <a:lnTo>
                  <a:pt x="638" y="186"/>
                </a:lnTo>
                <a:lnTo>
                  <a:pt x="634" y="186"/>
                </a:lnTo>
                <a:lnTo>
                  <a:pt x="628" y="186"/>
                </a:lnTo>
                <a:lnTo>
                  <a:pt x="588" y="186"/>
                </a:lnTo>
                <a:lnTo>
                  <a:pt x="550" y="188"/>
                </a:lnTo>
                <a:lnTo>
                  <a:pt x="511" y="190"/>
                </a:lnTo>
                <a:lnTo>
                  <a:pt x="494" y="191"/>
                </a:lnTo>
                <a:lnTo>
                  <a:pt x="477" y="193"/>
                </a:lnTo>
                <a:lnTo>
                  <a:pt x="450" y="197"/>
                </a:lnTo>
                <a:lnTo>
                  <a:pt x="425" y="199"/>
                </a:lnTo>
                <a:lnTo>
                  <a:pt x="402" y="203"/>
                </a:lnTo>
                <a:lnTo>
                  <a:pt x="381" y="205"/>
                </a:lnTo>
                <a:lnTo>
                  <a:pt x="361" y="207"/>
                </a:lnTo>
                <a:lnTo>
                  <a:pt x="344" y="211"/>
                </a:lnTo>
                <a:lnTo>
                  <a:pt x="329" y="213"/>
                </a:lnTo>
                <a:lnTo>
                  <a:pt x="313" y="213"/>
                </a:lnTo>
                <a:lnTo>
                  <a:pt x="302" y="215"/>
                </a:lnTo>
                <a:lnTo>
                  <a:pt x="290" y="216"/>
                </a:lnTo>
                <a:lnTo>
                  <a:pt x="283" y="216"/>
                </a:lnTo>
                <a:lnTo>
                  <a:pt x="275" y="218"/>
                </a:lnTo>
                <a:lnTo>
                  <a:pt x="269" y="218"/>
                </a:lnTo>
                <a:lnTo>
                  <a:pt x="263" y="218"/>
                </a:lnTo>
                <a:lnTo>
                  <a:pt x="262" y="218"/>
                </a:lnTo>
                <a:lnTo>
                  <a:pt x="262" y="218"/>
                </a:lnTo>
                <a:lnTo>
                  <a:pt x="246" y="220"/>
                </a:lnTo>
                <a:lnTo>
                  <a:pt x="233" y="224"/>
                </a:lnTo>
                <a:lnTo>
                  <a:pt x="221" y="226"/>
                </a:lnTo>
                <a:lnTo>
                  <a:pt x="210" y="228"/>
                </a:lnTo>
                <a:lnTo>
                  <a:pt x="198" y="230"/>
                </a:lnTo>
                <a:lnTo>
                  <a:pt x="189" y="230"/>
                </a:lnTo>
                <a:lnTo>
                  <a:pt x="181" y="232"/>
                </a:lnTo>
                <a:lnTo>
                  <a:pt x="175" y="232"/>
                </a:lnTo>
                <a:lnTo>
                  <a:pt x="162" y="232"/>
                </a:lnTo>
                <a:lnTo>
                  <a:pt x="148" y="230"/>
                </a:lnTo>
                <a:lnTo>
                  <a:pt x="137" y="230"/>
                </a:lnTo>
                <a:lnTo>
                  <a:pt x="125" y="228"/>
                </a:lnTo>
                <a:lnTo>
                  <a:pt x="116" y="228"/>
                </a:lnTo>
                <a:lnTo>
                  <a:pt x="106" y="226"/>
                </a:lnTo>
                <a:lnTo>
                  <a:pt x="96" y="224"/>
                </a:lnTo>
                <a:lnTo>
                  <a:pt x="87" y="220"/>
                </a:lnTo>
                <a:lnTo>
                  <a:pt x="79" y="218"/>
                </a:lnTo>
                <a:lnTo>
                  <a:pt x="70" y="215"/>
                </a:lnTo>
                <a:lnTo>
                  <a:pt x="64" y="211"/>
                </a:lnTo>
                <a:lnTo>
                  <a:pt x="56" y="207"/>
                </a:lnTo>
                <a:lnTo>
                  <a:pt x="50" y="203"/>
                </a:lnTo>
                <a:lnTo>
                  <a:pt x="45" y="197"/>
                </a:lnTo>
                <a:lnTo>
                  <a:pt x="39" y="191"/>
                </a:lnTo>
                <a:lnTo>
                  <a:pt x="35" y="186"/>
                </a:lnTo>
                <a:lnTo>
                  <a:pt x="27" y="176"/>
                </a:lnTo>
                <a:lnTo>
                  <a:pt x="20" y="167"/>
                </a:lnTo>
                <a:lnTo>
                  <a:pt x="14" y="157"/>
                </a:lnTo>
                <a:lnTo>
                  <a:pt x="8" y="147"/>
                </a:lnTo>
                <a:lnTo>
                  <a:pt x="4" y="138"/>
                </a:lnTo>
                <a:lnTo>
                  <a:pt x="2" y="128"/>
                </a:lnTo>
                <a:lnTo>
                  <a:pt x="0" y="119"/>
                </a:lnTo>
                <a:lnTo>
                  <a:pt x="0" y="109"/>
                </a:lnTo>
                <a:lnTo>
                  <a:pt x="0" y="97"/>
                </a:lnTo>
                <a:lnTo>
                  <a:pt x="2" y="88"/>
                </a:lnTo>
                <a:lnTo>
                  <a:pt x="8" y="78"/>
                </a:lnTo>
                <a:lnTo>
                  <a:pt x="14" y="71"/>
                </a:lnTo>
                <a:lnTo>
                  <a:pt x="18" y="69"/>
                </a:lnTo>
                <a:lnTo>
                  <a:pt x="22" y="65"/>
                </a:lnTo>
                <a:lnTo>
                  <a:pt x="27" y="63"/>
                </a:lnTo>
                <a:lnTo>
                  <a:pt x="31" y="61"/>
                </a:lnTo>
                <a:lnTo>
                  <a:pt x="37" y="59"/>
                </a:lnTo>
                <a:lnTo>
                  <a:pt x="45" y="59"/>
                </a:lnTo>
                <a:lnTo>
                  <a:pt x="50" y="57"/>
                </a:lnTo>
                <a:lnTo>
                  <a:pt x="58" y="57"/>
                </a:lnTo>
                <a:lnTo>
                  <a:pt x="91" y="55"/>
                </a:lnTo>
                <a:lnTo>
                  <a:pt x="123" y="51"/>
                </a:lnTo>
                <a:lnTo>
                  <a:pt x="156" y="46"/>
                </a:lnTo>
                <a:lnTo>
                  <a:pt x="187" y="40"/>
                </a:lnTo>
                <a:lnTo>
                  <a:pt x="219" y="34"/>
                </a:lnTo>
                <a:lnTo>
                  <a:pt x="250" y="26"/>
                </a:lnTo>
                <a:lnTo>
                  <a:pt x="279" y="21"/>
                </a:lnTo>
                <a:lnTo>
                  <a:pt x="308" y="13"/>
                </a:lnTo>
                <a:lnTo>
                  <a:pt x="323" y="11"/>
                </a:lnTo>
                <a:lnTo>
                  <a:pt x="336" y="7"/>
                </a:lnTo>
                <a:lnTo>
                  <a:pt x="348" y="5"/>
                </a:lnTo>
                <a:lnTo>
                  <a:pt x="359" y="3"/>
                </a:lnTo>
                <a:lnTo>
                  <a:pt x="371" y="1"/>
                </a:lnTo>
                <a:lnTo>
                  <a:pt x="379" y="1"/>
                </a:lnTo>
                <a:lnTo>
                  <a:pt x="388" y="0"/>
                </a:lnTo>
                <a:lnTo>
                  <a:pt x="396" y="0"/>
                </a:lnTo>
                <a:lnTo>
                  <a:pt x="39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5"/>
          <p:cNvSpPr>
            <a:spLocks/>
          </p:cNvSpPr>
          <p:nvPr/>
        </p:nvSpPr>
        <p:spPr bwMode="auto">
          <a:xfrm>
            <a:off x="5432425" y="1992312"/>
            <a:ext cx="871537" cy="2319338"/>
          </a:xfrm>
          <a:custGeom>
            <a:avLst/>
            <a:gdLst/>
            <a:ahLst/>
            <a:cxnLst>
              <a:cxn ang="0">
                <a:pos x="754" y="9"/>
              </a:cxn>
              <a:cxn ang="0">
                <a:pos x="843" y="50"/>
              </a:cxn>
              <a:cxn ang="0">
                <a:pos x="948" y="122"/>
              </a:cxn>
              <a:cxn ang="0">
                <a:pos x="1029" y="186"/>
              </a:cxn>
              <a:cxn ang="0">
                <a:pos x="1073" y="228"/>
              </a:cxn>
              <a:cxn ang="0">
                <a:pos x="1096" y="270"/>
              </a:cxn>
              <a:cxn ang="0">
                <a:pos x="1098" y="313"/>
              </a:cxn>
              <a:cxn ang="0">
                <a:pos x="1085" y="380"/>
              </a:cxn>
              <a:cxn ang="0">
                <a:pos x="1060" y="480"/>
              </a:cxn>
              <a:cxn ang="0">
                <a:pos x="1016" y="645"/>
              </a:cxn>
              <a:cxn ang="0">
                <a:pos x="952" y="952"/>
              </a:cxn>
              <a:cxn ang="0">
                <a:pos x="895" y="1318"/>
              </a:cxn>
              <a:cxn ang="0">
                <a:pos x="843" y="1662"/>
              </a:cxn>
              <a:cxn ang="0">
                <a:pos x="801" y="1942"/>
              </a:cxn>
              <a:cxn ang="0">
                <a:pos x="768" y="2159"/>
              </a:cxn>
              <a:cxn ang="0">
                <a:pos x="745" y="2311"/>
              </a:cxn>
              <a:cxn ang="0">
                <a:pos x="731" y="2401"/>
              </a:cxn>
              <a:cxn ang="0">
                <a:pos x="722" y="2457"/>
              </a:cxn>
              <a:cxn ang="0">
                <a:pos x="697" y="2593"/>
              </a:cxn>
              <a:cxn ang="0">
                <a:pos x="670" y="2708"/>
              </a:cxn>
              <a:cxn ang="0">
                <a:pos x="641" y="2797"/>
              </a:cxn>
              <a:cxn ang="0">
                <a:pos x="609" y="2862"/>
              </a:cxn>
              <a:cxn ang="0">
                <a:pos x="576" y="2904"/>
              </a:cxn>
              <a:cxn ang="0">
                <a:pos x="541" y="2921"/>
              </a:cxn>
              <a:cxn ang="0">
                <a:pos x="503" y="2916"/>
              </a:cxn>
              <a:cxn ang="0">
                <a:pos x="466" y="2892"/>
              </a:cxn>
              <a:cxn ang="0">
                <a:pos x="436" y="2852"/>
              </a:cxn>
              <a:cxn ang="0">
                <a:pos x="399" y="2762"/>
              </a:cxn>
              <a:cxn ang="0">
                <a:pos x="384" y="2651"/>
              </a:cxn>
              <a:cxn ang="0">
                <a:pos x="388" y="2610"/>
              </a:cxn>
              <a:cxn ang="0">
                <a:pos x="397" y="2551"/>
              </a:cxn>
              <a:cxn ang="0">
                <a:pos x="415" y="2464"/>
              </a:cxn>
              <a:cxn ang="0">
                <a:pos x="436" y="2345"/>
              </a:cxn>
              <a:cxn ang="0">
                <a:pos x="459" y="2201"/>
              </a:cxn>
              <a:cxn ang="0">
                <a:pos x="480" y="2038"/>
              </a:cxn>
              <a:cxn ang="0">
                <a:pos x="503" y="1854"/>
              </a:cxn>
              <a:cxn ang="0">
                <a:pos x="526" y="1650"/>
              </a:cxn>
              <a:cxn ang="0">
                <a:pos x="551" y="1424"/>
              </a:cxn>
              <a:cxn ang="0">
                <a:pos x="578" y="1157"/>
              </a:cxn>
              <a:cxn ang="0">
                <a:pos x="605" y="871"/>
              </a:cxn>
              <a:cxn ang="0">
                <a:pos x="618" y="614"/>
              </a:cxn>
              <a:cxn ang="0">
                <a:pos x="622" y="418"/>
              </a:cxn>
              <a:cxn ang="0">
                <a:pos x="607" y="364"/>
              </a:cxn>
              <a:cxn ang="0">
                <a:pos x="570" y="332"/>
              </a:cxn>
              <a:cxn ang="0">
                <a:pos x="513" y="322"/>
              </a:cxn>
              <a:cxn ang="0">
                <a:pos x="465" y="328"/>
              </a:cxn>
              <a:cxn ang="0">
                <a:pos x="380" y="339"/>
              </a:cxn>
              <a:cxn ang="0">
                <a:pos x="299" y="347"/>
              </a:cxn>
              <a:cxn ang="0">
                <a:pos x="244" y="353"/>
              </a:cxn>
              <a:cxn ang="0">
                <a:pos x="190" y="353"/>
              </a:cxn>
              <a:cxn ang="0">
                <a:pos x="86" y="332"/>
              </a:cxn>
              <a:cxn ang="0">
                <a:pos x="21" y="289"/>
              </a:cxn>
              <a:cxn ang="0">
                <a:pos x="0" y="243"/>
              </a:cxn>
              <a:cxn ang="0">
                <a:pos x="19" y="205"/>
              </a:cxn>
              <a:cxn ang="0">
                <a:pos x="44" y="195"/>
              </a:cxn>
              <a:cxn ang="0">
                <a:pos x="123" y="184"/>
              </a:cxn>
              <a:cxn ang="0">
                <a:pos x="263" y="151"/>
              </a:cxn>
              <a:cxn ang="0">
                <a:pos x="449" y="96"/>
              </a:cxn>
              <a:cxn ang="0">
                <a:pos x="603" y="40"/>
              </a:cxn>
              <a:cxn ang="0">
                <a:pos x="645" y="17"/>
              </a:cxn>
              <a:cxn ang="0">
                <a:pos x="693" y="0"/>
              </a:cxn>
            </a:cxnLst>
            <a:rect l="0" t="0" r="r" b="b"/>
            <a:pathLst>
              <a:path w="1100" h="2921">
                <a:moveTo>
                  <a:pt x="693" y="0"/>
                </a:moveTo>
                <a:lnTo>
                  <a:pt x="706" y="0"/>
                </a:lnTo>
                <a:lnTo>
                  <a:pt x="722" y="2"/>
                </a:lnTo>
                <a:lnTo>
                  <a:pt x="737" y="5"/>
                </a:lnTo>
                <a:lnTo>
                  <a:pt x="754" y="9"/>
                </a:lnTo>
                <a:lnTo>
                  <a:pt x="770" y="15"/>
                </a:lnTo>
                <a:lnTo>
                  <a:pt x="787" y="21"/>
                </a:lnTo>
                <a:lnTo>
                  <a:pt x="806" y="28"/>
                </a:lnTo>
                <a:lnTo>
                  <a:pt x="824" y="38"/>
                </a:lnTo>
                <a:lnTo>
                  <a:pt x="843" y="50"/>
                </a:lnTo>
                <a:lnTo>
                  <a:pt x="864" y="61"/>
                </a:lnTo>
                <a:lnTo>
                  <a:pt x="883" y="74"/>
                </a:lnTo>
                <a:lnTo>
                  <a:pt x="904" y="88"/>
                </a:lnTo>
                <a:lnTo>
                  <a:pt x="925" y="105"/>
                </a:lnTo>
                <a:lnTo>
                  <a:pt x="948" y="122"/>
                </a:lnTo>
                <a:lnTo>
                  <a:pt x="971" y="140"/>
                </a:lnTo>
                <a:lnTo>
                  <a:pt x="994" y="161"/>
                </a:lnTo>
                <a:lnTo>
                  <a:pt x="1008" y="169"/>
                </a:lnTo>
                <a:lnTo>
                  <a:pt x="1019" y="178"/>
                </a:lnTo>
                <a:lnTo>
                  <a:pt x="1029" y="186"/>
                </a:lnTo>
                <a:lnTo>
                  <a:pt x="1040" y="193"/>
                </a:lnTo>
                <a:lnTo>
                  <a:pt x="1050" y="203"/>
                </a:lnTo>
                <a:lnTo>
                  <a:pt x="1058" y="211"/>
                </a:lnTo>
                <a:lnTo>
                  <a:pt x="1065" y="220"/>
                </a:lnTo>
                <a:lnTo>
                  <a:pt x="1073" y="228"/>
                </a:lnTo>
                <a:lnTo>
                  <a:pt x="1079" y="236"/>
                </a:lnTo>
                <a:lnTo>
                  <a:pt x="1085" y="245"/>
                </a:lnTo>
                <a:lnTo>
                  <a:pt x="1088" y="253"/>
                </a:lnTo>
                <a:lnTo>
                  <a:pt x="1092" y="261"/>
                </a:lnTo>
                <a:lnTo>
                  <a:pt x="1096" y="270"/>
                </a:lnTo>
                <a:lnTo>
                  <a:pt x="1098" y="278"/>
                </a:lnTo>
                <a:lnTo>
                  <a:pt x="1098" y="288"/>
                </a:lnTo>
                <a:lnTo>
                  <a:pt x="1100" y="295"/>
                </a:lnTo>
                <a:lnTo>
                  <a:pt x="1098" y="303"/>
                </a:lnTo>
                <a:lnTo>
                  <a:pt x="1098" y="313"/>
                </a:lnTo>
                <a:lnTo>
                  <a:pt x="1096" y="324"/>
                </a:lnTo>
                <a:lnTo>
                  <a:pt x="1094" y="336"/>
                </a:lnTo>
                <a:lnTo>
                  <a:pt x="1092" y="349"/>
                </a:lnTo>
                <a:lnTo>
                  <a:pt x="1088" y="362"/>
                </a:lnTo>
                <a:lnTo>
                  <a:pt x="1085" y="380"/>
                </a:lnTo>
                <a:lnTo>
                  <a:pt x="1081" y="397"/>
                </a:lnTo>
                <a:lnTo>
                  <a:pt x="1077" y="416"/>
                </a:lnTo>
                <a:lnTo>
                  <a:pt x="1071" y="435"/>
                </a:lnTo>
                <a:lnTo>
                  <a:pt x="1065" y="456"/>
                </a:lnTo>
                <a:lnTo>
                  <a:pt x="1060" y="480"/>
                </a:lnTo>
                <a:lnTo>
                  <a:pt x="1052" y="504"/>
                </a:lnTo>
                <a:lnTo>
                  <a:pt x="1046" y="529"/>
                </a:lnTo>
                <a:lnTo>
                  <a:pt x="1039" y="556"/>
                </a:lnTo>
                <a:lnTo>
                  <a:pt x="1029" y="585"/>
                </a:lnTo>
                <a:lnTo>
                  <a:pt x="1016" y="645"/>
                </a:lnTo>
                <a:lnTo>
                  <a:pt x="1000" y="706"/>
                </a:lnTo>
                <a:lnTo>
                  <a:pt x="989" y="767"/>
                </a:lnTo>
                <a:lnTo>
                  <a:pt x="975" y="829"/>
                </a:lnTo>
                <a:lnTo>
                  <a:pt x="964" y="890"/>
                </a:lnTo>
                <a:lnTo>
                  <a:pt x="952" y="952"/>
                </a:lnTo>
                <a:lnTo>
                  <a:pt x="941" y="1017"/>
                </a:lnTo>
                <a:lnTo>
                  <a:pt x="931" y="1080"/>
                </a:lnTo>
                <a:lnTo>
                  <a:pt x="918" y="1163"/>
                </a:lnTo>
                <a:lnTo>
                  <a:pt x="906" y="1242"/>
                </a:lnTo>
                <a:lnTo>
                  <a:pt x="895" y="1318"/>
                </a:lnTo>
                <a:lnTo>
                  <a:pt x="885" y="1391"/>
                </a:lnTo>
                <a:lnTo>
                  <a:pt x="873" y="1462"/>
                </a:lnTo>
                <a:lnTo>
                  <a:pt x="864" y="1531"/>
                </a:lnTo>
                <a:lnTo>
                  <a:pt x="852" y="1597"/>
                </a:lnTo>
                <a:lnTo>
                  <a:pt x="843" y="1662"/>
                </a:lnTo>
                <a:lnTo>
                  <a:pt x="835" y="1723"/>
                </a:lnTo>
                <a:lnTo>
                  <a:pt x="825" y="1781"/>
                </a:lnTo>
                <a:lnTo>
                  <a:pt x="816" y="1837"/>
                </a:lnTo>
                <a:lnTo>
                  <a:pt x="808" y="1890"/>
                </a:lnTo>
                <a:lnTo>
                  <a:pt x="801" y="1942"/>
                </a:lnTo>
                <a:lnTo>
                  <a:pt x="793" y="1990"/>
                </a:lnTo>
                <a:lnTo>
                  <a:pt x="787" y="2036"/>
                </a:lnTo>
                <a:lnTo>
                  <a:pt x="779" y="2079"/>
                </a:lnTo>
                <a:lnTo>
                  <a:pt x="774" y="2121"/>
                </a:lnTo>
                <a:lnTo>
                  <a:pt x="768" y="2159"/>
                </a:lnTo>
                <a:lnTo>
                  <a:pt x="762" y="2194"/>
                </a:lnTo>
                <a:lnTo>
                  <a:pt x="756" y="2226"/>
                </a:lnTo>
                <a:lnTo>
                  <a:pt x="753" y="2257"/>
                </a:lnTo>
                <a:lnTo>
                  <a:pt x="749" y="2286"/>
                </a:lnTo>
                <a:lnTo>
                  <a:pt x="745" y="2311"/>
                </a:lnTo>
                <a:lnTo>
                  <a:pt x="741" y="2334"/>
                </a:lnTo>
                <a:lnTo>
                  <a:pt x="737" y="2355"/>
                </a:lnTo>
                <a:lnTo>
                  <a:pt x="735" y="2372"/>
                </a:lnTo>
                <a:lnTo>
                  <a:pt x="733" y="2388"/>
                </a:lnTo>
                <a:lnTo>
                  <a:pt x="731" y="2401"/>
                </a:lnTo>
                <a:lnTo>
                  <a:pt x="729" y="2411"/>
                </a:lnTo>
                <a:lnTo>
                  <a:pt x="728" y="2418"/>
                </a:lnTo>
                <a:lnTo>
                  <a:pt x="728" y="2424"/>
                </a:lnTo>
                <a:lnTo>
                  <a:pt x="728" y="2426"/>
                </a:lnTo>
                <a:lnTo>
                  <a:pt x="722" y="2457"/>
                </a:lnTo>
                <a:lnTo>
                  <a:pt x="718" y="2486"/>
                </a:lnTo>
                <a:lnTo>
                  <a:pt x="712" y="2514"/>
                </a:lnTo>
                <a:lnTo>
                  <a:pt x="706" y="2541"/>
                </a:lnTo>
                <a:lnTo>
                  <a:pt x="703" y="2568"/>
                </a:lnTo>
                <a:lnTo>
                  <a:pt x="697" y="2593"/>
                </a:lnTo>
                <a:lnTo>
                  <a:pt x="691" y="2618"/>
                </a:lnTo>
                <a:lnTo>
                  <a:pt x="685" y="2643"/>
                </a:lnTo>
                <a:lnTo>
                  <a:pt x="682" y="2664"/>
                </a:lnTo>
                <a:lnTo>
                  <a:pt x="676" y="2687"/>
                </a:lnTo>
                <a:lnTo>
                  <a:pt x="670" y="2708"/>
                </a:lnTo>
                <a:lnTo>
                  <a:pt x="664" y="2727"/>
                </a:lnTo>
                <a:lnTo>
                  <a:pt x="658" y="2747"/>
                </a:lnTo>
                <a:lnTo>
                  <a:pt x="653" y="2764"/>
                </a:lnTo>
                <a:lnTo>
                  <a:pt x="647" y="2781"/>
                </a:lnTo>
                <a:lnTo>
                  <a:pt x="641" y="2797"/>
                </a:lnTo>
                <a:lnTo>
                  <a:pt x="634" y="2812"/>
                </a:lnTo>
                <a:lnTo>
                  <a:pt x="628" y="2825"/>
                </a:lnTo>
                <a:lnTo>
                  <a:pt x="622" y="2839"/>
                </a:lnTo>
                <a:lnTo>
                  <a:pt x="616" y="2852"/>
                </a:lnTo>
                <a:lnTo>
                  <a:pt x="609" y="2862"/>
                </a:lnTo>
                <a:lnTo>
                  <a:pt x="603" y="2873"/>
                </a:lnTo>
                <a:lnTo>
                  <a:pt x="597" y="2883"/>
                </a:lnTo>
                <a:lnTo>
                  <a:pt x="589" y="2891"/>
                </a:lnTo>
                <a:lnTo>
                  <a:pt x="584" y="2898"/>
                </a:lnTo>
                <a:lnTo>
                  <a:pt x="576" y="2904"/>
                </a:lnTo>
                <a:lnTo>
                  <a:pt x="570" y="2910"/>
                </a:lnTo>
                <a:lnTo>
                  <a:pt x="562" y="2914"/>
                </a:lnTo>
                <a:lnTo>
                  <a:pt x="557" y="2917"/>
                </a:lnTo>
                <a:lnTo>
                  <a:pt x="549" y="2919"/>
                </a:lnTo>
                <a:lnTo>
                  <a:pt x="541" y="2921"/>
                </a:lnTo>
                <a:lnTo>
                  <a:pt x="536" y="2921"/>
                </a:lnTo>
                <a:lnTo>
                  <a:pt x="526" y="2921"/>
                </a:lnTo>
                <a:lnTo>
                  <a:pt x="518" y="2919"/>
                </a:lnTo>
                <a:lnTo>
                  <a:pt x="511" y="2919"/>
                </a:lnTo>
                <a:lnTo>
                  <a:pt x="503" y="2916"/>
                </a:lnTo>
                <a:lnTo>
                  <a:pt x="495" y="2912"/>
                </a:lnTo>
                <a:lnTo>
                  <a:pt x="488" y="2908"/>
                </a:lnTo>
                <a:lnTo>
                  <a:pt x="480" y="2904"/>
                </a:lnTo>
                <a:lnTo>
                  <a:pt x="474" y="2898"/>
                </a:lnTo>
                <a:lnTo>
                  <a:pt x="466" y="2892"/>
                </a:lnTo>
                <a:lnTo>
                  <a:pt x="461" y="2885"/>
                </a:lnTo>
                <a:lnTo>
                  <a:pt x="453" y="2879"/>
                </a:lnTo>
                <a:lnTo>
                  <a:pt x="447" y="2869"/>
                </a:lnTo>
                <a:lnTo>
                  <a:pt x="442" y="2862"/>
                </a:lnTo>
                <a:lnTo>
                  <a:pt x="436" y="2852"/>
                </a:lnTo>
                <a:lnTo>
                  <a:pt x="430" y="2843"/>
                </a:lnTo>
                <a:lnTo>
                  <a:pt x="424" y="2831"/>
                </a:lnTo>
                <a:lnTo>
                  <a:pt x="415" y="2808"/>
                </a:lnTo>
                <a:lnTo>
                  <a:pt x="407" y="2785"/>
                </a:lnTo>
                <a:lnTo>
                  <a:pt x="399" y="2762"/>
                </a:lnTo>
                <a:lnTo>
                  <a:pt x="394" y="2739"/>
                </a:lnTo>
                <a:lnTo>
                  <a:pt x="390" y="2716"/>
                </a:lnTo>
                <a:lnTo>
                  <a:pt x="386" y="2695"/>
                </a:lnTo>
                <a:lnTo>
                  <a:pt x="384" y="2674"/>
                </a:lnTo>
                <a:lnTo>
                  <a:pt x="384" y="2651"/>
                </a:lnTo>
                <a:lnTo>
                  <a:pt x="384" y="2645"/>
                </a:lnTo>
                <a:lnTo>
                  <a:pt x="384" y="2637"/>
                </a:lnTo>
                <a:lnTo>
                  <a:pt x="386" y="2629"/>
                </a:lnTo>
                <a:lnTo>
                  <a:pt x="386" y="2620"/>
                </a:lnTo>
                <a:lnTo>
                  <a:pt x="388" y="2610"/>
                </a:lnTo>
                <a:lnTo>
                  <a:pt x="390" y="2601"/>
                </a:lnTo>
                <a:lnTo>
                  <a:pt x="392" y="2589"/>
                </a:lnTo>
                <a:lnTo>
                  <a:pt x="394" y="2578"/>
                </a:lnTo>
                <a:lnTo>
                  <a:pt x="395" y="2564"/>
                </a:lnTo>
                <a:lnTo>
                  <a:pt x="397" y="2551"/>
                </a:lnTo>
                <a:lnTo>
                  <a:pt x="401" y="2535"/>
                </a:lnTo>
                <a:lnTo>
                  <a:pt x="403" y="2518"/>
                </a:lnTo>
                <a:lnTo>
                  <a:pt x="407" y="2503"/>
                </a:lnTo>
                <a:lnTo>
                  <a:pt x="411" y="2484"/>
                </a:lnTo>
                <a:lnTo>
                  <a:pt x="415" y="2464"/>
                </a:lnTo>
                <a:lnTo>
                  <a:pt x="419" y="2445"/>
                </a:lnTo>
                <a:lnTo>
                  <a:pt x="424" y="2422"/>
                </a:lnTo>
                <a:lnTo>
                  <a:pt x="428" y="2397"/>
                </a:lnTo>
                <a:lnTo>
                  <a:pt x="432" y="2370"/>
                </a:lnTo>
                <a:lnTo>
                  <a:pt x="436" y="2345"/>
                </a:lnTo>
                <a:lnTo>
                  <a:pt x="442" y="2319"/>
                </a:lnTo>
                <a:lnTo>
                  <a:pt x="445" y="2290"/>
                </a:lnTo>
                <a:lnTo>
                  <a:pt x="449" y="2261"/>
                </a:lnTo>
                <a:lnTo>
                  <a:pt x="453" y="2232"/>
                </a:lnTo>
                <a:lnTo>
                  <a:pt x="459" y="2201"/>
                </a:lnTo>
                <a:lnTo>
                  <a:pt x="463" y="2171"/>
                </a:lnTo>
                <a:lnTo>
                  <a:pt x="466" y="2138"/>
                </a:lnTo>
                <a:lnTo>
                  <a:pt x="472" y="2105"/>
                </a:lnTo>
                <a:lnTo>
                  <a:pt x="476" y="2073"/>
                </a:lnTo>
                <a:lnTo>
                  <a:pt x="480" y="2038"/>
                </a:lnTo>
                <a:lnTo>
                  <a:pt x="486" y="2002"/>
                </a:lnTo>
                <a:lnTo>
                  <a:pt x="490" y="1967"/>
                </a:lnTo>
                <a:lnTo>
                  <a:pt x="493" y="1931"/>
                </a:lnTo>
                <a:lnTo>
                  <a:pt x="499" y="1892"/>
                </a:lnTo>
                <a:lnTo>
                  <a:pt x="503" y="1854"/>
                </a:lnTo>
                <a:lnTo>
                  <a:pt x="509" y="1816"/>
                </a:lnTo>
                <a:lnTo>
                  <a:pt x="513" y="1775"/>
                </a:lnTo>
                <a:lnTo>
                  <a:pt x="516" y="1733"/>
                </a:lnTo>
                <a:lnTo>
                  <a:pt x="522" y="1693"/>
                </a:lnTo>
                <a:lnTo>
                  <a:pt x="526" y="1650"/>
                </a:lnTo>
                <a:lnTo>
                  <a:pt x="532" y="1606"/>
                </a:lnTo>
                <a:lnTo>
                  <a:pt x="536" y="1562"/>
                </a:lnTo>
                <a:lnTo>
                  <a:pt x="541" y="1518"/>
                </a:lnTo>
                <a:lnTo>
                  <a:pt x="545" y="1472"/>
                </a:lnTo>
                <a:lnTo>
                  <a:pt x="551" y="1424"/>
                </a:lnTo>
                <a:lnTo>
                  <a:pt x="555" y="1378"/>
                </a:lnTo>
                <a:lnTo>
                  <a:pt x="561" y="1330"/>
                </a:lnTo>
                <a:lnTo>
                  <a:pt x="564" y="1280"/>
                </a:lnTo>
                <a:lnTo>
                  <a:pt x="572" y="1219"/>
                </a:lnTo>
                <a:lnTo>
                  <a:pt x="578" y="1157"/>
                </a:lnTo>
                <a:lnTo>
                  <a:pt x="586" y="1098"/>
                </a:lnTo>
                <a:lnTo>
                  <a:pt x="591" y="1038"/>
                </a:lnTo>
                <a:lnTo>
                  <a:pt x="595" y="981"/>
                </a:lnTo>
                <a:lnTo>
                  <a:pt x="601" y="925"/>
                </a:lnTo>
                <a:lnTo>
                  <a:pt x="605" y="871"/>
                </a:lnTo>
                <a:lnTo>
                  <a:pt x="609" y="817"/>
                </a:lnTo>
                <a:lnTo>
                  <a:pt x="612" y="764"/>
                </a:lnTo>
                <a:lnTo>
                  <a:pt x="614" y="714"/>
                </a:lnTo>
                <a:lnTo>
                  <a:pt x="616" y="664"/>
                </a:lnTo>
                <a:lnTo>
                  <a:pt x="618" y="614"/>
                </a:lnTo>
                <a:lnTo>
                  <a:pt x="620" y="566"/>
                </a:lnTo>
                <a:lnTo>
                  <a:pt x="622" y="520"/>
                </a:lnTo>
                <a:lnTo>
                  <a:pt x="622" y="474"/>
                </a:lnTo>
                <a:lnTo>
                  <a:pt x="622" y="432"/>
                </a:lnTo>
                <a:lnTo>
                  <a:pt x="622" y="418"/>
                </a:lnTo>
                <a:lnTo>
                  <a:pt x="620" y="405"/>
                </a:lnTo>
                <a:lnTo>
                  <a:pt x="618" y="395"/>
                </a:lnTo>
                <a:lnTo>
                  <a:pt x="616" y="384"/>
                </a:lnTo>
                <a:lnTo>
                  <a:pt x="612" y="374"/>
                </a:lnTo>
                <a:lnTo>
                  <a:pt x="607" y="364"/>
                </a:lnTo>
                <a:lnTo>
                  <a:pt x="603" y="357"/>
                </a:lnTo>
                <a:lnTo>
                  <a:pt x="595" y="349"/>
                </a:lnTo>
                <a:lnTo>
                  <a:pt x="587" y="343"/>
                </a:lnTo>
                <a:lnTo>
                  <a:pt x="580" y="337"/>
                </a:lnTo>
                <a:lnTo>
                  <a:pt x="570" y="332"/>
                </a:lnTo>
                <a:lnTo>
                  <a:pt x="561" y="328"/>
                </a:lnTo>
                <a:lnTo>
                  <a:pt x="551" y="326"/>
                </a:lnTo>
                <a:lnTo>
                  <a:pt x="539" y="322"/>
                </a:lnTo>
                <a:lnTo>
                  <a:pt x="526" y="322"/>
                </a:lnTo>
                <a:lnTo>
                  <a:pt x="513" y="322"/>
                </a:lnTo>
                <a:lnTo>
                  <a:pt x="505" y="322"/>
                </a:lnTo>
                <a:lnTo>
                  <a:pt x="497" y="322"/>
                </a:lnTo>
                <a:lnTo>
                  <a:pt x="488" y="324"/>
                </a:lnTo>
                <a:lnTo>
                  <a:pt x="476" y="326"/>
                </a:lnTo>
                <a:lnTo>
                  <a:pt x="465" y="328"/>
                </a:lnTo>
                <a:lnTo>
                  <a:pt x="451" y="330"/>
                </a:lnTo>
                <a:lnTo>
                  <a:pt x="436" y="332"/>
                </a:lnTo>
                <a:lnTo>
                  <a:pt x="419" y="334"/>
                </a:lnTo>
                <a:lnTo>
                  <a:pt x="399" y="336"/>
                </a:lnTo>
                <a:lnTo>
                  <a:pt x="380" y="339"/>
                </a:lnTo>
                <a:lnTo>
                  <a:pt x="361" y="341"/>
                </a:lnTo>
                <a:lnTo>
                  <a:pt x="346" y="343"/>
                </a:lnTo>
                <a:lnTo>
                  <a:pt x="328" y="345"/>
                </a:lnTo>
                <a:lnTo>
                  <a:pt x="313" y="345"/>
                </a:lnTo>
                <a:lnTo>
                  <a:pt x="299" y="347"/>
                </a:lnTo>
                <a:lnTo>
                  <a:pt x="286" y="349"/>
                </a:lnTo>
                <a:lnTo>
                  <a:pt x="275" y="349"/>
                </a:lnTo>
                <a:lnTo>
                  <a:pt x="263" y="351"/>
                </a:lnTo>
                <a:lnTo>
                  <a:pt x="253" y="351"/>
                </a:lnTo>
                <a:lnTo>
                  <a:pt x="244" y="353"/>
                </a:lnTo>
                <a:lnTo>
                  <a:pt x="236" y="353"/>
                </a:lnTo>
                <a:lnTo>
                  <a:pt x="228" y="353"/>
                </a:lnTo>
                <a:lnTo>
                  <a:pt x="221" y="353"/>
                </a:lnTo>
                <a:lnTo>
                  <a:pt x="215" y="353"/>
                </a:lnTo>
                <a:lnTo>
                  <a:pt x="190" y="353"/>
                </a:lnTo>
                <a:lnTo>
                  <a:pt x="167" y="351"/>
                </a:lnTo>
                <a:lnTo>
                  <a:pt x="144" y="347"/>
                </a:lnTo>
                <a:lnTo>
                  <a:pt x="123" y="343"/>
                </a:lnTo>
                <a:lnTo>
                  <a:pt x="104" y="337"/>
                </a:lnTo>
                <a:lnTo>
                  <a:pt x="86" y="332"/>
                </a:lnTo>
                <a:lnTo>
                  <a:pt x="69" y="324"/>
                </a:lnTo>
                <a:lnTo>
                  <a:pt x="54" y="314"/>
                </a:lnTo>
                <a:lnTo>
                  <a:pt x="40" y="307"/>
                </a:lnTo>
                <a:lnTo>
                  <a:pt x="31" y="299"/>
                </a:lnTo>
                <a:lnTo>
                  <a:pt x="21" y="289"/>
                </a:lnTo>
                <a:lnTo>
                  <a:pt x="13" y="282"/>
                </a:lnTo>
                <a:lnTo>
                  <a:pt x="8" y="272"/>
                </a:lnTo>
                <a:lnTo>
                  <a:pt x="4" y="263"/>
                </a:lnTo>
                <a:lnTo>
                  <a:pt x="2" y="253"/>
                </a:lnTo>
                <a:lnTo>
                  <a:pt x="0" y="243"/>
                </a:lnTo>
                <a:lnTo>
                  <a:pt x="2" y="232"/>
                </a:lnTo>
                <a:lnTo>
                  <a:pt x="4" y="222"/>
                </a:lnTo>
                <a:lnTo>
                  <a:pt x="8" y="215"/>
                </a:lnTo>
                <a:lnTo>
                  <a:pt x="15" y="209"/>
                </a:lnTo>
                <a:lnTo>
                  <a:pt x="19" y="205"/>
                </a:lnTo>
                <a:lnTo>
                  <a:pt x="23" y="203"/>
                </a:lnTo>
                <a:lnTo>
                  <a:pt x="27" y="201"/>
                </a:lnTo>
                <a:lnTo>
                  <a:pt x="33" y="199"/>
                </a:lnTo>
                <a:lnTo>
                  <a:pt x="38" y="197"/>
                </a:lnTo>
                <a:lnTo>
                  <a:pt x="44" y="195"/>
                </a:lnTo>
                <a:lnTo>
                  <a:pt x="52" y="193"/>
                </a:lnTo>
                <a:lnTo>
                  <a:pt x="60" y="193"/>
                </a:lnTo>
                <a:lnTo>
                  <a:pt x="79" y="192"/>
                </a:lnTo>
                <a:lnTo>
                  <a:pt x="100" y="188"/>
                </a:lnTo>
                <a:lnTo>
                  <a:pt x="123" y="184"/>
                </a:lnTo>
                <a:lnTo>
                  <a:pt x="148" y="180"/>
                </a:lnTo>
                <a:lnTo>
                  <a:pt x="173" y="174"/>
                </a:lnTo>
                <a:lnTo>
                  <a:pt x="202" y="167"/>
                </a:lnTo>
                <a:lnTo>
                  <a:pt x="232" y="159"/>
                </a:lnTo>
                <a:lnTo>
                  <a:pt x="263" y="151"/>
                </a:lnTo>
                <a:lnTo>
                  <a:pt x="298" y="142"/>
                </a:lnTo>
                <a:lnTo>
                  <a:pt x="332" y="132"/>
                </a:lnTo>
                <a:lnTo>
                  <a:pt x="371" y="121"/>
                </a:lnTo>
                <a:lnTo>
                  <a:pt x="409" y="107"/>
                </a:lnTo>
                <a:lnTo>
                  <a:pt x="449" y="96"/>
                </a:lnTo>
                <a:lnTo>
                  <a:pt x="491" y="82"/>
                </a:lnTo>
                <a:lnTo>
                  <a:pt x="536" y="67"/>
                </a:lnTo>
                <a:lnTo>
                  <a:pt x="582" y="51"/>
                </a:lnTo>
                <a:lnTo>
                  <a:pt x="593" y="46"/>
                </a:lnTo>
                <a:lnTo>
                  <a:pt x="603" y="40"/>
                </a:lnTo>
                <a:lnTo>
                  <a:pt x="612" y="34"/>
                </a:lnTo>
                <a:lnTo>
                  <a:pt x="622" y="28"/>
                </a:lnTo>
                <a:lnTo>
                  <a:pt x="630" y="25"/>
                </a:lnTo>
                <a:lnTo>
                  <a:pt x="637" y="21"/>
                </a:lnTo>
                <a:lnTo>
                  <a:pt x="645" y="17"/>
                </a:lnTo>
                <a:lnTo>
                  <a:pt x="653" y="13"/>
                </a:lnTo>
                <a:lnTo>
                  <a:pt x="664" y="7"/>
                </a:lnTo>
                <a:lnTo>
                  <a:pt x="676" y="3"/>
                </a:lnTo>
                <a:lnTo>
                  <a:pt x="685" y="0"/>
                </a:lnTo>
                <a:lnTo>
                  <a:pt x="693" y="0"/>
                </a:lnTo>
                <a:lnTo>
                  <a:pt x="69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6"/>
          <p:cNvSpPr>
            <a:spLocks/>
          </p:cNvSpPr>
          <p:nvPr/>
        </p:nvSpPr>
        <p:spPr bwMode="auto">
          <a:xfrm>
            <a:off x="5413375" y="2759075"/>
            <a:ext cx="573087" cy="203200"/>
          </a:xfrm>
          <a:custGeom>
            <a:avLst/>
            <a:gdLst/>
            <a:ahLst/>
            <a:cxnLst>
              <a:cxn ang="0">
                <a:pos x="524" y="0"/>
              </a:cxn>
              <a:cxn ang="0">
                <a:pos x="561" y="2"/>
              </a:cxn>
              <a:cxn ang="0">
                <a:pos x="601" y="8"/>
              </a:cxn>
              <a:cxn ang="0">
                <a:pos x="641" y="14"/>
              </a:cxn>
              <a:cxn ang="0">
                <a:pos x="670" y="21"/>
              </a:cxn>
              <a:cxn ang="0">
                <a:pos x="683" y="27"/>
              </a:cxn>
              <a:cxn ang="0">
                <a:pos x="695" y="35"/>
              </a:cxn>
              <a:cxn ang="0">
                <a:pos x="703" y="44"/>
              </a:cxn>
              <a:cxn ang="0">
                <a:pos x="714" y="60"/>
              </a:cxn>
              <a:cxn ang="0">
                <a:pos x="720" y="87"/>
              </a:cxn>
              <a:cxn ang="0">
                <a:pos x="720" y="110"/>
              </a:cxn>
              <a:cxn ang="0">
                <a:pos x="718" y="125"/>
              </a:cxn>
              <a:cxn ang="0">
                <a:pos x="710" y="140"/>
              </a:cxn>
              <a:cxn ang="0">
                <a:pos x="701" y="158"/>
              </a:cxn>
              <a:cxn ang="0">
                <a:pos x="687" y="173"/>
              </a:cxn>
              <a:cxn ang="0">
                <a:pos x="670" y="192"/>
              </a:cxn>
              <a:cxn ang="0">
                <a:pos x="649" y="209"/>
              </a:cxn>
              <a:cxn ang="0">
                <a:pos x="624" y="229"/>
              </a:cxn>
              <a:cxn ang="0">
                <a:pos x="562" y="240"/>
              </a:cxn>
              <a:cxn ang="0">
                <a:pos x="472" y="246"/>
              </a:cxn>
              <a:cxn ang="0">
                <a:pos x="384" y="248"/>
              </a:cxn>
              <a:cxn ang="0">
                <a:pos x="301" y="250"/>
              </a:cxn>
              <a:cxn ang="0">
                <a:pos x="246" y="254"/>
              </a:cxn>
              <a:cxn ang="0">
                <a:pos x="215" y="255"/>
              </a:cxn>
              <a:cxn ang="0">
                <a:pos x="188" y="257"/>
              </a:cxn>
              <a:cxn ang="0">
                <a:pos x="167" y="257"/>
              </a:cxn>
              <a:cxn ang="0">
                <a:pos x="138" y="255"/>
              </a:cxn>
              <a:cxn ang="0">
                <a:pos x="104" y="248"/>
              </a:cxn>
              <a:cxn ang="0">
                <a:pos x="75" y="240"/>
              </a:cxn>
              <a:cxn ang="0">
                <a:pos x="50" y="229"/>
              </a:cxn>
              <a:cxn ang="0">
                <a:pos x="31" y="217"/>
              </a:cxn>
              <a:cxn ang="0">
                <a:pos x="15" y="204"/>
              </a:cxn>
              <a:cxn ang="0">
                <a:pos x="6" y="188"/>
              </a:cxn>
              <a:cxn ang="0">
                <a:pos x="2" y="171"/>
              </a:cxn>
              <a:cxn ang="0">
                <a:pos x="4" y="154"/>
              </a:cxn>
              <a:cxn ang="0">
                <a:pos x="15" y="138"/>
              </a:cxn>
              <a:cxn ang="0">
                <a:pos x="29" y="127"/>
              </a:cxn>
              <a:cxn ang="0">
                <a:pos x="38" y="119"/>
              </a:cxn>
              <a:cxn ang="0">
                <a:pos x="52" y="110"/>
              </a:cxn>
              <a:cxn ang="0">
                <a:pos x="67" y="102"/>
              </a:cxn>
              <a:cxn ang="0">
                <a:pos x="106" y="90"/>
              </a:cxn>
              <a:cxn ang="0">
                <a:pos x="163" y="79"/>
              </a:cxn>
              <a:cxn ang="0">
                <a:pos x="217" y="65"/>
              </a:cxn>
              <a:cxn ang="0">
                <a:pos x="265" y="56"/>
              </a:cxn>
              <a:cxn ang="0">
                <a:pos x="311" y="44"/>
              </a:cxn>
              <a:cxn ang="0">
                <a:pos x="351" y="35"/>
              </a:cxn>
              <a:cxn ang="0">
                <a:pos x="390" y="25"/>
              </a:cxn>
              <a:cxn ang="0">
                <a:pos x="422" y="17"/>
              </a:cxn>
              <a:cxn ang="0">
                <a:pos x="443" y="10"/>
              </a:cxn>
              <a:cxn ang="0">
                <a:pos x="459" y="6"/>
              </a:cxn>
              <a:cxn ang="0">
                <a:pos x="476" y="2"/>
              </a:cxn>
              <a:cxn ang="0">
                <a:pos x="495" y="0"/>
              </a:cxn>
              <a:cxn ang="0">
                <a:pos x="507" y="0"/>
              </a:cxn>
            </a:cxnLst>
            <a:rect l="0" t="0" r="r" b="b"/>
            <a:pathLst>
              <a:path w="722" h="257">
                <a:moveTo>
                  <a:pt x="507" y="0"/>
                </a:moveTo>
                <a:lnTo>
                  <a:pt x="524" y="0"/>
                </a:lnTo>
                <a:lnTo>
                  <a:pt x="541" y="0"/>
                </a:lnTo>
                <a:lnTo>
                  <a:pt x="561" y="2"/>
                </a:lnTo>
                <a:lnTo>
                  <a:pt x="580" y="4"/>
                </a:lnTo>
                <a:lnTo>
                  <a:pt x="601" y="8"/>
                </a:lnTo>
                <a:lnTo>
                  <a:pt x="620" y="10"/>
                </a:lnTo>
                <a:lnTo>
                  <a:pt x="641" y="14"/>
                </a:lnTo>
                <a:lnTo>
                  <a:pt x="662" y="19"/>
                </a:lnTo>
                <a:lnTo>
                  <a:pt x="670" y="21"/>
                </a:lnTo>
                <a:lnTo>
                  <a:pt x="678" y="25"/>
                </a:lnTo>
                <a:lnTo>
                  <a:pt x="683" y="27"/>
                </a:lnTo>
                <a:lnTo>
                  <a:pt x="689" y="31"/>
                </a:lnTo>
                <a:lnTo>
                  <a:pt x="695" y="35"/>
                </a:lnTo>
                <a:lnTo>
                  <a:pt x="699" y="39"/>
                </a:lnTo>
                <a:lnTo>
                  <a:pt x="703" y="44"/>
                </a:lnTo>
                <a:lnTo>
                  <a:pt x="706" y="48"/>
                </a:lnTo>
                <a:lnTo>
                  <a:pt x="714" y="60"/>
                </a:lnTo>
                <a:lnTo>
                  <a:pt x="718" y="73"/>
                </a:lnTo>
                <a:lnTo>
                  <a:pt x="720" y="87"/>
                </a:lnTo>
                <a:lnTo>
                  <a:pt x="722" y="104"/>
                </a:lnTo>
                <a:lnTo>
                  <a:pt x="720" y="110"/>
                </a:lnTo>
                <a:lnTo>
                  <a:pt x="720" y="117"/>
                </a:lnTo>
                <a:lnTo>
                  <a:pt x="718" y="125"/>
                </a:lnTo>
                <a:lnTo>
                  <a:pt x="714" y="133"/>
                </a:lnTo>
                <a:lnTo>
                  <a:pt x="710" y="140"/>
                </a:lnTo>
                <a:lnTo>
                  <a:pt x="706" y="148"/>
                </a:lnTo>
                <a:lnTo>
                  <a:pt x="701" y="158"/>
                </a:lnTo>
                <a:lnTo>
                  <a:pt x="693" y="165"/>
                </a:lnTo>
                <a:lnTo>
                  <a:pt x="687" y="173"/>
                </a:lnTo>
                <a:lnTo>
                  <a:pt x="678" y="183"/>
                </a:lnTo>
                <a:lnTo>
                  <a:pt x="670" y="192"/>
                </a:lnTo>
                <a:lnTo>
                  <a:pt x="660" y="200"/>
                </a:lnTo>
                <a:lnTo>
                  <a:pt x="649" y="209"/>
                </a:lnTo>
                <a:lnTo>
                  <a:pt x="637" y="219"/>
                </a:lnTo>
                <a:lnTo>
                  <a:pt x="624" y="229"/>
                </a:lnTo>
                <a:lnTo>
                  <a:pt x="610" y="238"/>
                </a:lnTo>
                <a:lnTo>
                  <a:pt x="562" y="240"/>
                </a:lnTo>
                <a:lnTo>
                  <a:pt x="516" y="242"/>
                </a:lnTo>
                <a:lnTo>
                  <a:pt x="472" y="246"/>
                </a:lnTo>
                <a:lnTo>
                  <a:pt x="428" y="246"/>
                </a:lnTo>
                <a:lnTo>
                  <a:pt x="384" y="248"/>
                </a:lnTo>
                <a:lnTo>
                  <a:pt x="344" y="250"/>
                </a:lnTo>
                <a:lnTo>
                  <a:pt x="301" y="250"/>
                </a:lnTo>
                <a:lnTo>
                  <a:pt x="263" y="252"/>
                </a:lnTo>
                <a:lnTo>
                  <a:pt x="246" y="254"/>
                </a:lnTo>
                <a:lnTo>
                  <a:pt x="228" y="255"/>
                </a:lnTo>
                <a:lnTo>
                  <a:pt x="215" y="255"/>
                </a:lnTo>
                <a:lnTo>
                  <a:pt x="202" y="257"/>
                </a:lnTo>
                <a:lnTo>
                  <a:pt x="188" y="257"/>
                </a:lnTo>
                <a:lnTo>
                  <a:pt x="177" y="257"/>
                </a:lnTo>
                <a:lnTo>
                  <a:pt x="167" y="257"/>
                </a:lnTo>
                <a:lnTo>
                  <a:pt x="157" y="257"/>
                </a:lnTo>
                <a:lnTo>
                  <a:pt x="138" y="255"/>
                </a:lnTo>
                <a:lnTo>
                  <a:pt x="121" y="252"/>
                </a:lnTo>
                <a:lnTo>
                  <a:pt x="104" y="248"/>
                </a:lnTo>
                <a:lnTo>
                  <a:pt x="88" y="244"/>
                </a:lnTo>
                <a:lnTo>
                  <a:pt x="75" y="240"/>
                </a:lnTo>
                <a:lnTo>
                  <a:pt x="61" y="234"/>
                </a:lnTo>
                <a:lnTo>
                  <a:pt x="50" y="229"/>
                </a:lnTo>
                <a:lnTo>
                  <a:pt x="40" y="223"/>
                </a:lnTo>
                <a:lnTo>
                  <a:pt x="31" y="217"/>
                </a:lnTo>
                <a:lnTo>
                  <a:pt x="23" y="211"/>
                </a:lnTo>
                <a:lnTo>
                  <a:pt x="15" y="204"/>
                </a:lnTo>
                <a:lnTo>
                  <a:pt x="10" y="196"/>
                </a:lnTo>
                <a:lnTo>
                  <a:pt x="6" y="188"/>
                </a:lnTo>
                <a:lnTo>
                  <a:pt x="4" y="179"/>
                </a:lnTo>
                <a:lnTo>
                  <a:pt x="2" y="171"/>
                </a:lnTo>
                <a:lnTo>
                  <a:pt x="0" y="161"/>
                </a:lnTo>
                <a:lnTo>
                  <a:pt x="4" y="154"/>
                </a:lnTo>
                <a:lnTo>
                  <a:pt x="8" y="146"/>
                </a:lnTo>
                <a:lnTo>
                  <a:pt x="15" y="138"/>
                </a:lnTo>
                <a:lnTo>
                  <a:pt x="23" y="131"/>
                </a:lnTo>
                <a:lnTo>
                  <a:pt x="29" y="127"/>
                </a:lnTo>
                <a:lnTo>
                  <a:pt x="33" y="123"/>
                </a:lnTo>
                <a:lnTo>
                  <a:pt x="38" y="119"/>
                </a:lnTo>
                <a:lnTo>
                  <a:pt x="46" y="115"/>
                </a:lnTo>
                <a:lnTo>
                  <a:pt x="52" y="110"/>
                </a:lnTo>
                <a:lnTo>
                  <a:pt x="59" y="106"/>
                </a:lnTo>
                <a:lnTo>
                  <a:pt x="67" y="102"/>
                </a:lnTo>
                <a:lnTo>
                  <a:pt x="77" y="96"/>
                </a:lnTo>
                <a:lnTo>
                  <a:pt x="106" y="90"/>
                </a:lnTo>
                <a:lnTo>
                  <a:pt x="134" y="85"/>
                </a:lnTo>
                <a:lnTo>
                  <a:pt x="163" y="79"/>
                </a:lnTo>
                <a:lnTo>
                  <a:pt x="190" y="71"/>
                </a:lnTo>
                <a:lnTo>
                  <a:pt x="217" y="65"/>
                </a:lnTo>
                <a:lnTo>
                  <a:pt x="242" y="60"/>
                </a:lnTo>
                <a:lnTo>
                  <a:pt x="265" y="56"/>
                </a:lnTo>
                <a:lnTo>
                  <a:pt x="288" y="50"/>
                </a:lnTo>
                <a:lnTo>
                  <a:pt x="311" y="44"/>
                </a:lnTo>
                <a:lnTo>
                  <a:pt x="332" y="39"/>
                </a:lnTo>
                <a:lnTo>
                  <a:pt x="351" y="35"/>
                </a:lnTo>
                <a:lnTo>
                  <a:pt x="370" y="29"/>
                </a:lnTo>
                <a:lnTo>
                  <a:pt x="390" y="25"/>
                </a:lnTo>
                <a:lnTo>
                  <a:pt x="405" y="21"/>
                </a:lnTo>
                <a:lnTo>
                  <a:pt x="422" y="17"/>
                </a:lnTo>
                <a:lnTo>
                  <a:pt x="436" y="14"/>
                </a:lnTo>
                <a:lnTo>
                  <a:pt x="443" y="10"/>
                </a:lnTo>
                <a:lnTo>
                  <a:pt x="451" y="8"/>
                </a:lnTo>
                <a:lnTo>
                  <a:pt x="459" y="6"/>
                </a:lnTo>
                <a:lnTo>
                  <a:pt x="466" y="4"/>
                </a:lnTo>
                <a:lnTo>
                  <a:pt x="476" y="2"/>
                </a:lnTo>
                <a:lnTo>
                  <a:pt x="486" y="0"/>
                </a:lnTo>
                <a:lnTo>
                  <a:pt x="495" y="0"/>
                </a:lnTo>
                <a:lnTo>
                  <a:pt x="507" y="0"/>
                </a:lnTo>
                <a:lnTo>
                  <a:pt x="50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7"/>
          <p:cNvSpPr>
            <a:spLocks/>
          </p:cNvSpPr>
          <p:nvPr/>
        </p:nvSpPr>
        <p:spPr bwMode="auto">
          <a:xfrm>
            <a:off x="5357812" y="3370262"/>
            <a:ext cx="554038" cy="204788"/>
          </a:xfrm>
          <a:custGeom>
            <a:avLst/>
            <a:gdLst/>
            <a:ahLst/>
            <a:cxnLst>
              <a:cxn ang="0">
                <a:pos x="501" y="0"/>
              </a:cxn>
              <a:cxn ang="0">
                <a:pos x="537" y="4"/>
              </a:cxn>
              <a:cxn ang="0">
                <a:pos x="576" y="8"/>
              </a:cxn>
              <a:cxn ang="0">
                <a:pos x="618" y="15"/>
              </a:cxn>
              <a:cxn ang="0">
                <a:pos x="647" y="23"/>
              </a:cxn>
              <a:cxn ang="0">
                <a:pos x="660" y="29"/>
              </a:cxn>
              <a:cxn ang="0">
                <a:pos x="670" y="36"/>
              </a:cxn>
              <a:cxn ang="0">
                <a:pos x="679" y="44"/>
              </a:cxn>
              <a:cxn ang="0">
                <a:pos x="689" y="59"/>
              </a:cxn>
              <a:cxn ang="0">
                <a:pos x="697" y="86"/>
              </a:cxn>
              <a:cxn ang="0">
                <a:pos x="697" y="111"/>
              </a:cxn>
              <a:cxn ang="0">
                <a:pos x="693" y="125"/>
              </a:cxn>
              <a:cxn ang="0">
                <a:pos x="687" y="142"/>
              </a:cxn>
              <a:cxn ang="0">
                <a:pos x="676" y="157"/>
              </a:cxn>
              <a:cxn ang="0">
                <a:pos x="662" y="175"/>
              </a:cxn>
              <a:cxn ang="0">
                <a:pos x="645" y="192"/>
              </a:cxn>
              <a:cxn ang="0">
                <a:pos x="626" y="209"/>
              </a:cxn>
              <a:cxn ang="0">
                <a:pos x="601" y="228"/>
              </a:cxn>
              <a:cxn ang="0">
                <a:pos x="541" y="242"/>
              </a:cxn>
              <a:cxn ang="0">
                <a:pos x="455" y="246"/>
              </a:cxn>
              <a:cxn ang="0">
                <a:pos x="372" y="249"/>
              </a:cxn>
              <a:cxn ang="0">
                <a:pos x="294" y="251"/>
              </a:cxn>
              <a:cxn ang="0">
                <a:pos x="240" y="253"/>
              </a:cxn>
              <a:cxn ang="0">
                <a:pos x="213" y="257"/>
              </a:cxn>
              <a:cxn ang="0">
                <a:pos x="188" y="257"/>
              </a:cxn>
              <a:cxn ang="0">
                <a:pos x="167" y="257"/>
              </a:cxn>
              <a:cxn ang="0">
                <a:pos x="138" y="255"/>
              </a:cxn>
              <a:cxn ang="0">
                <a:pos x="104" y="248"/>
              </a:cxn>
              <a:cxn ang="0">
                <a:pos x="75" y="240"/>
              </a:cxn>
              <a:cxn ang="0">
                <a:pos x="50" y="230"/>
              </a:cxn>
              <a:cxn ang="0">
                <a:pos x="31" y="217"/>
              </a:cxn>
              <a:cxn ang="0">
                <a:pos x="15" y="203"/>
              </a:cxn>
              <a:cxn ang="0">
                <a:pos x="6" y="188"/>
              </a:cxn>
              <a:cxn ang="0">
                <a:pos x="0" y="171"/>
              </a:cxn>
              <a:cxn ang="0">
                <a:pos x="4" y="153"/>
              </a:cxn>
              <a:cxn ang="0">
                <a:pos x="13" y="140"/>
              </a:cxn>
              <a:cxn ang="0">
                <a:pos x="27" y="128"/>
              </a:cxn>
              <a:cxn ang="0">
                <a:pos x="38" y="119"/>
              </a:cxn>
              <a:cxn ang="0">
                <a:pos x="52" y="111"/>
              </a:cxn>
              <a:cxn ang="0">
                <a:pos x="67" y="102"/>
              </a:cxn>
              <a:cxn ang="0">
                <a:pos x="104" y="90"/>
              </a:cxn>
              <a:cxn ang="0">
                <a:pos x="159" y="79"/>
              </a:cxn>
              <a:cxn ang="0">
                <a:pos x="209" y="67"/>
              </a:cxn>
              <a:cxn ang="0">
                <a:pos x="255" y="56"/>
              </a:cxn>
              <a:cxn ang="0">
                <a:pos x="297" y="44"/>
              </a:cxn>
              <a:cxn ang="0">
                <a:pos x="334" y="34"/>
              </a:cxn>
              <a:cxn ang="0">
                <a:pos x="368" y="25"/>
              </a:cxn>
              <a:cxn ang="0">
                <a:pos x="399" y="17"/>
              </a:cxn>
              <a:cxn ang="0">
                <a:pos x="418" y="11"/>
              </a:cxn>
              <a:cxn ang="0">
                <a:pos x="434" y="6"/>
              </a:cxn>
              <a:cxn ang="0">
                <a:pos x="451" y="2"/>
              </a:cxn>
              <a:cxn ang="0">
                <a:pos x="472" y="0"/>
              </a:cxn>
              <a:cxn ang="0">
                <a:pos x="482" y="0"/>
              </a:cxn>
            </a:cxnLst>
            <a:rect l="0" t="0" r="r" b="b"/>
            <a:pathLst>
              <a:path w="697" h="257">
                <a:moveTo>
                  <a:pt x="482" y="0"/>
                </a:moveTo>
                <a:lnTo>
                  <a:pt x="501" y="0"/>
                </a:lnTo>
                <a:lnTo>
                  <a:pt x="518" y="2"/>
                </a:lnTo>
                <a:lnTo>
                  <a:pt x="537" y="4"/>
                </a:lnTo>
                <a:lnTo>
                  <a:pt x="557" y="6"/>
                </a:lnTo>
                <a:lnTo>
                  <a:pt x="576" y="8"/>
                </a:lnTo>
                <a:lnTo>
                  <a:pt x="597" y="11"/>
                </a:lnTo>
                <a:lnTo>
                  <a:pt x="618" y="15"/>
                </a:lnTo>
                <a:lnTo>
                  <a:pt x="639" y="19"/>
                </a:lnTo>
                <a:lnTo>
                  <a:pt x="647" y="23"/>
                </a:lnTo>
                <a:lnTo>
                  <a:pt x="653" y="25"/>
                </a:lnTo>
                <a:lnTo>
                  <a:pt x="660" y="29"/>
                </a:lnTo>
                <a:lnTo>
                  <a:pt x="666" y="33"/>
                </a:lnTo>
                <a:lnTo>
                  <a:pt x="670" y="36"/>
                </a:lnTo>
                <a:lnTo>
                  <a:pt x="676" y="40"/>
                </a:lnTo>
                <a:lnTo>
                  <a:pt x="679" y="44"/>
                </a:lnTo>
                <a:lnTo>
                  <a:pt x="683" y="50"/>
                </a:lnTo>
                <a:lnTo>
                  <a:pt x="689" y="59"/>
                </a:lnTo>
                <a:lnTo>
                  <a:pt x="693" y="73"/>
                </a:lnTo>
                <a:lnTo>
                  <a:pt x="697" y="86"/>
                </a:lnTo>
                <a:lnTo>
                  <a:pt x="697" y="104"/>
                </a:lnTo>
                <a:lnTo>
                  <a:pt x="697" y="111"/>
                </a:lnTo>
                <a:lnTo>
                  <a:pt x="695" y="117"/>
                </a:lnTo>
                <a:lnTo>
                  <a:pt x="693" y="125"/>
                </a:lnTo>
                <a:lnTo>
                  <a:pt x="691" y="132"/>
                </a:lnTo>
                <a:lnTo>
                  <a:pt x="687" y="142"/>
                </a:lnTo>
                <a:lnTo>
                  <a:pt x="681" y="150"/>
                </a:lnTo>
                <a:lnTo>
                  <a:pt x="676" y="157"/>
                </a:lnTo>
                <a:lnTo>
                  <a:pt x="670" y="165"/>
                </a:lnTo>
                <a:lnTo>
                  <a:pt x="662" y="175"/>
                </a:lnTo>
                <a:lnTo>
                  <a:pt x="654" y="182"/>
                </a:lnTo>
                <a:lnTo>
                  <a:pt x="645" y="192"/>
                </a:lnTo>
                <a:lnTo>
                  <a:pt x="635" y="201"/>
                </a:lnTo>
                <a:lnTo>
                  <a:pt x="626" y="209"/>
                </a:lnTo>
                <a:lnTo>
                  <a:pt x="612" y="219"/>
                </a:lnTo>
                <a:lnTo>
                  <a:pt x="601" y="228"/>
                </a:lnTo>
                <a:lnTo>
                  <a:pt x="587" y="238"/>
                </a:lnTo>
                <a:lnTo>
                  <a:pt x="541" y="242"/>
                </a:lnTo>
                <a:lnTo>
                  <a:pt x="497" y="244"/>
                </a:lnTo>
                <a:lnTo>
                  <a:pt x="455" y="246"/>
                </a:lnTo>
                <a:lnTo>
                  <a:pt x="413" y="248"/>
                </a:lnTo>
                <a:lnTo>
                  <a:pt x="372" y="249"/>
                </a:lnTo>
                <a:lnTo>
                  <a:pt x="332" y="249"/>
                </a:lnTo>
                <a:lnTo>
                  <a:pt x="294" y="251"/>
                </a:lnTo>
                <a:lnTo>
                  <a:pt x="255" y="251"/>
                </a:lnTo>
                <a:lnTo>
                  <a:pt x="240" y="253"/>
                </a:lnTo>
                <a:lnTo>
                  <a:pt x="226" y="255"/>
                </a:lnTo>
                <a:lnTo>
                  <a:pt x="213" y="257"/>
                </a:lnTo>
                <a:lnTo>
                  <a:pt x="200" y="257"/>
                </a:lnTo>
                <a:lnTo>
                  <a:pt x="188" y="257"/>
                </a:lnTo>
                <a:lnTo>
                  <a:pt x="176" y="257"/>
                </a:lnTo>
                <a:lnTo>
                  <a:pt x="167" y="257"/>
                </a:lnTo>
                <a:lnTo>
                  <a:pt x="157" y="257"/>
                </a:lnTo>
                <a:lnTo>
                  <a:pt x="138" y="255"/>
                </a:lnTo>
                <a:lnTo>
                  <a:pt x="121" y="251"/>
                </a:lnTo>
                <a:lnTo>
                  <a:pt x="104" y="248"/>
                </a:lnTo>
                <a:lnTo>
                  <a:pt x="88" y="244"/>
                </a:lnTo>
                <a:lnTo>
                  <a:pt x="75" y="240"/>
                </a:lnTo>
                <a:lnTo>
                  <a:pt x="61" y="234"/>
                </a:lnTo>
                <a:lnTo>
                  <a:pt x="50" y="230"/>
                </a:lnTo>
                <a:lnTo>
                  <a:pt x="38" y="224"/>
                </a:lnTo>
                <a:lnTo>
                  <a:pt x="31" y="217"/>
                </a:lnTo>
                <a:lnTo>
                  <a:pt x="23" y="211"/>
                </a:lnTo>
                <a:lnTo>
                  <a:pt x="15" y="203"/>
                </a:lnTo>
                <a:lnTo>
                  <a:pt x="9" y="196"/>
                </a:lnTo>
                <a:lnTo>
                  <a:pt x="6" y="188"/>
                </a:lnTo>
                <a:lnTo>
                  <a:pt x="2" y="180"/>
                </a:lnTo>
                <a:lnTo>
                  <a:pt x="0" y="171"/>
                </a:lnTo>
                <a:lnTo>
                  <a:pt x="0" y="161"/>
                </a:lnTo>
                <a:lnTo>
                  <a:pt x="4" y="153"/>
                </a:lnTo>
                <a:lnTo>
                  <a:pt x="8" y="146"/>
                </a:lnTo>
                <a:lnTo>
                  <a:pt x="13" y="140"/>
                </a:lnTo>
                <a:lnTo>
                  <a:pt x="23" y="132"/>
                </a:lnTo>
                <a:lnTo>
                  <a:pt x="27" y="128"/>
                </a:lnTo>
                <a:lnTo>
                  <a:pt x="33" y="123"/>
                </a:lnTo>
                <a:lnTo>
                  <a:pt x="38" y="119"/>
                </a:lnTo>
                <a:lnTo>
                  <a:pt x="44" y="115"/>
                </a:lnTo>
                <a:lnTo>
                  <a:pt x="52" y="111"/>
                </a:lnTo>
                <a:lnTo>
                  <a:pt x="59" y="105"/>
                </a:lnTo>
                <a:lnTo>
                  <a:pt x="67" y="102"/>
                </a:lnTo>
                <a:lnTo>
                  <a:pt x="75" y="98"/>
                </a:lnTo>
                <a:lnTo>
                  <a:pt x="104" y="90"/>
                </a:lnTo>
                <a:lnTo>
                  <a:pt x="132" y="84"/>
                </a:lnTo>
                <a:lnTo>
                  <a:pt x="159" y="79"/>
                </a:lnTo>
                <a:lnTo>
                  <a:pt x="184" y="73"/>
                </a:lnTo>
                <a:lnTo>
                  <a:pt x="209" y="67"/>
                </a:lnTo>
                <a:lnTo>
                  <a:pt x="232" y="61"/>
                </a:lnTo>
                <a:lnTo>
                  <a:pt x="255" y="56"/>
                </a:lnTo>
                <a:lnTo>
                  <a:pt x="276" y="50"/>
                </a:lnTo>
                <a:lnTo>
                  <a:pt x="297" y="44"/>
                </a:lnTo>
                <a:lnTo>
                  <a:pt x="317" y="40"/>
                </a:lnTo>
                <a:lnTo>
                  <a:pt x="334" y="34"/>
                </a:lnTo>
                <a:lnTo>
                  <a:pt x="353" y="31"/>
                </a:lnTo>
                <a:lnTo>
                  <a:pt x="368" y="25"/>
                </a:lnTo>
                <a:lnTo>
                  <a:pt x="384" y="21"/>
                </a:lnTo>
                <a:lnTo>
                  <a:pt x="399" y="17"/>
                </a:lnTo>
                <a:lnTo>
                  <a:pt x="413" y="13"/>
                </a:lnTo>
                <a:lnTo>
                  <a:pt x="418" y="11"/>
                </a:lnTo>
                <a:lnTo>
                  <a:pt x="426" y="8"/>
                </a:lnTo>
                <a:lnTo>
                  <a:pt x="434" y="6"/>
                </a:lnTo>
                <a:lnTo>
                  <a:pt x="443" y="4"/>
                </a:lnTo>
                <a:lnTo>
                  <a:pt x="451" y="2"/>
                </a:lnTo>
                <a:lnTo>
                  <a:pt x="461" y="2"/>
                </a:lnTo>
                <a:lnTo>
                  <a:pt x="472" y="0"/>
                </a:lnTo>
                <a:lnTo>
                  <a:pt x="482" y="0"/>
                </a:lnTo>
                <a:lnTo>
                  <a:pt x="48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8"/>
          <p:cNvSpPr>
            <a:spLocks/>
          </p:cNvSpPr>
          <p:nvPr/>
        </p:nvSpPr>
        <p:spPr bwMode="auto">
          <a:xfrm>
            <a:off x="2573337" y="4035425"/>
            <a:ext cx="4262438" cy="598487"/>
          </a:xfrm>
          <a:custGeom>
            <a:avLst/>
            <a:gdLst/>
            <a:ahLst/>
            <a:cxnLst>
              <a:cxn ang="0">
                <a:pos x="4870" y="4"/>
              </a:cxn>
              <a:cxn ang="0">
                <a:pos x="4924" y="21"/>
              </a:cxn>
              <a:cxn ang="0">
                <a:pos x="5006" y="52"/>
              </a:cxn>
              <a:cxn ang="0">
                <a:pos x="5116" y="96"/>
              </a:cxn>
              <a:cxn ang="0">
                <a:pos x="5221" y="159"/>
              </a:cxn>
              <a:cxn ang="0">
                <a:pos x="5298" y="224"/>
              </a:cxn>
              <a:cxn ang="0">
                <a:pos x="5346" y="284"/>
              </a:cxn>
              <a:cxn ang="0">
                <a:pos x="5367" y="342"/>
              </a:cxn>
              <a:cxn ang="0">
                <a:pos x="5365" y="372"/>
              </a:cxn>
              <a:cxn ang="0">
                <a:pos x="5354" y="391"/>
              </a:cxn>
              <a:cxn ang="0">
                <a:pos x="5331" y="409"/>
              </a:cxn>
              <a:cxn ang="0">
                <a:pos x="5300" y="424"/>
              </a:cxn>
              <a:cxn ang="0">
                <a:pos x="5260" y="434"/>
              </a:cxn>
              <a:cxn ang="0">
                <a:pos x="5208" y="443"/>
              </a:cxn>
              <a:cxn ang="0">
                <a:pos x="5148" y="449"/>
              </a:cxn>
              <a:cxn ang="0">
                <a:pos x="5079" y="451"/>
              </a:cxn>
              <a:cxn ang="0">
                <a:pos x="4864" y="447"/>
              </a:cxn>
              <a:cxn ang="0">
                <a:pos x="4593" y="443"/>
              </a:cxn>
              <a:cxn ang="0">
                <a:pos x="4313" y="439"/>
              </a:cxn>
              <a:cxn ang="0">
                <a:pos x="4023" y="438"/>
              </a:cxn>
              <a:cxn ang="0">
                <a:pos x="3705" y="441"/>
              </a:cxn>
              <a:cxn ang="0">
                <a:pos x="3332" y="451"/>
              </a:cxn>
              <a:cxn ang="0">
                <a:pos x="2914" y="472"/>
              </a:cxn>
              <a:cxn ang="0">
                <a:pos x="2447" y="501"/>
              </a:cxn>
              <a:cxn ang="0">
                <a:pos x="1768" y="549"/>
              </a:cxn>
              <a:cxn ang="0">
                <a:pos x="990" y="662"/>
              </a:cxn>
              <a:cxn ang="0">
                <a:pos x="708" y="718"/>
              </a:cxn>
              <a:cxn ang="0">
                <a:pos x="620" y="737"/>
              </a:cxn>
              <a:cxn ang="0">
                <a:pos x="554" y="748"/>
              </a:cxn>
              <a:cxn ang="0">
                <a:pos x="512" y="752"/>
              </a:cxn>
              <a:cxn ang="0">
                <a:pos x="464" y="750"/>
              </a:cxn>
              <a:cxn ang="0">
                <a:pos x="401" y="735"/>
              </a:cxn>
              <a:cxn ang="0">
                <a:pos x="322" y="708"/>
              </a:cxn>
              <a:cxn ang="0">
                <a:pos x="232" y="668"/>
              </a:cxn>
              <a:cxn ang="0">
                <a:pos x="138" y="622"/>
              </a:cxn>
              <a:cxn ang="0">
                <a:pos x="65" y="578"/>
              </a:cxn>
              <a:cxn ang="0">
                <a:pos x="19" y="539"/>
              </a:cxn>
              <a:cxn ang="0">
                <a:pos x="0" y="505"/>
              </a:cxn>
              <a:cxn ang="0">
                <a:pos x="4" y="468"/>
              </a:cxn>
              <a:cxn ang="0">
                <a:pos x="25" y="439"/>
              </a:cxn>
              <a:cxn ang="0">
                <a:pos x="63" y="418"/>
              </a:cxn>
              <a:cxn ang="0">
                <a:pos x="117" y="407"/>
              </a:cxn>
              <a:cxn ang="0">
                <a:pos x="453" y="401"/>
              </a:cxn>
              <a:cxn ang="0">
                <a:pos x="827" y="386"/>
              </a:cxn>
              <a:cxn ang="0">
                <a:pos x="1142" y="365"/>
              </a:cxn>
              <a:cxn ang="0">
                <a:pos x="1397" y="338"/>
              </a:cxn>
              <a:cxn ang="0">
                <a:pos x="2075" y="269"/>
              </a:cxn>
              <a:cxn ang="0">
                <a:pos x="2971" y="205"/>
              </a:cxn>
              <a:cxn ang="0">
                <a:pos x="3530" y="167"/>
              </a:cxn>
              <a:cxn ang="0">
                <a:pos x="3914" y="128"/>
              </a:cxn>
              <a:cxn ang="0">
                <a:pos x="4248" y="86"/>
              </a:cxn>
              <a:cxn ang="0">
                <a:pos x="4528" y="44"/>
              </a:cxn>
              <a:cxn ang="0">
                <a:pos x="4659" y="23"/>
              </a:cxn>
              <a:cxn ang="0">
                <a:pos x="4736" y="11"/>
              </a:cxn>
              <a:cxn ang="0">
                <a:pos x="4795" y="4"/>
              </a:cxn>
              <a:cxn ang="0">
                <a:pos x="4837" y="0"/>
              </a:cxn>
            </a:cxnLst>
            <a:rect l="0" t="0" r="r" b="b"/>
            <a:pathLst>
              <a:path w="5369" h="754">
                <a:moveTo>
                  <a:pt x="4845" y="0"/>
                </a:moveTo>
                <a:lnTo>
                  <a:pt x="4853" y="0"/>
                </a:lnTo>
                <a:lnTo>
                  <a:pt x="4860" y="2"/>
                </a:lnTo>
                <a:lnTo>
                  <a:pt x="4870" y="4"/>
                </a:lnTo>
                <a:lnTo>
                  <a:pt x="4880" y="8"/>
                </a:lnTo>
                <a:lnTo>
                  <a:pt x="4893" y="11"/>
                </a:lnTo>
                <a:lnTo>
                  <a:pt x="4908" y="15"/>
                </a:lnTo>
                <a:lnTo>
                  <a:pt x="4924" y="21"/>
                </a:lnTo>
                <a:lnTo>
                  <a:pt x="4943" y="27"/>
                </a:lnTo>
                <a:lnTo>
                  <a:pt x="4962" y="34"/>
                </a:lnTo>
                <a:lnTo>
                  <a:pt x="4983" y="44"/>
                </a:lnTo>
                <a:lnTo>
                  <a:pt x="5006" y="52"/>
                </a:lnTo>
                <a:lnTo>
                  <a:pt x="5031" y="61"/>
                </a:lnTo>
                <a:lnTo>
                  <a:pt x="5058" y="73"/>
                </a:lnTo>
                <a:lnTo>
                  <a:pt x="5085" y="84"/>
                </a:lnTo>
                <a:lnTo>
                  <a:pt x="5116" y="96"/>
                </a:lnTo>
                <a:lnTo>
                  <a:pt x="5148" y="109"/>
                </a:lnTo>
                <a:lnTo>
                  <a:pt x="5173" y="127"/>
                </a:lnTo>
                <a:lnTo>
                  <a:pt x="5198" y="144"/>
                </a:lnTo>
                <a:lnTo>
                  <a:pt x="5221" y="159"/>
                </a:lnTo>
                <a:lnTo>
                  <a:pt x="5242" y="176"/>
                </a:lnTo>
                <a:lnTo>
                  <a:pt x="5263" y="192"/>
                </a:lnTo>
                <a:lnTo>
                  <a:pt x="5281" y="209"/>
                </a:lnTo>
                <a:lnTo>
                  <a:pt x="5298" y="224"/>
                </a:lnTo>
                <a:lnTo>
                  <a:pt x="5311" y="240"/>
                </a:lnTo>
                <a:lnTo>
                  <a:pt x="5325" y="255"/>
                </a:lnTo>
                <a:lnTo>
                  <a:pt x="5336" y="270"/>
                </a:lnTo>
                <a:lnTo>
                  <a:pt x="5346" y="284"/>
                </a:lnTo>
                <a:lnTo>
                  <a:pt x="5354" y="299"/>
                </a:lnTo>
                <a:lnTo>
                  <a:pt x="5359" y="313"/>
                </a:lnTo>
                <a:lnTo>
                  <a:pt x="5365" y="326"/>
                </a:lnTo>
                <a:lnTo>
                  <a:pt x="5367" y="342"/>
                </a:lnTo>
                <a:lnTo>
                  <a:pt x="5369" y="355"/>
                </a:lnTo>
                <a:lnTo>
                  <a:pt x="5367" y="361"/>
                </a:lnTo>
                <a:lnTo>
                  <a:pt x="5367" y="366"/>
                </a:lnTo>
                <a:lnTo>
                  <a:pt x="5365" y="372"/>
                </a:lnTo>
                <a:lnTo>
                  <a:pt x="5363" y="376"/>
                </a:lnTo>
                <a:lnTo>
                  <a:pt x="5361" y="382"/>
                </a:lnTo>
                <a:lnTo>
                  <a:pt x="5358" y="388"/>
                </a:lnTo>
                <a:lnTo>
                  <a:pt x="5354" y="391"/>
                </a:lnTo>
                <a:lnTo>
                  <a:pt x="5348" y="397"/>
                </a:lnTo>
                <a:lnTo>
                  <a:pt x="5344" y="401"/>
                </a:lnTo>
                <a:lnTo>
                  <a:pt x="5338" y="405"/>
                </a:lnTo>
                <a:lnTo>
                  <a:pt x="5331" y="409"/>
                </a:lnTo>
                <a:lnTo>
                  <a:pt x="5325" y="413"/>
                </a:lnTo>
                <a:lnTo>
                  <a:pt x="5317" y="416"/>
                </a:lnTo>
                <a:lnTo>
                  <a:pt x="5308" y="420"/>
                </a:lnTo>
                <a:lnTo>
                  <a:pt x="5300" y="424"/>
                </a:lnTo>
                <a:lnTo>
                  <a:pt x="5290" y="426"/>
                </a:lnTo>
                <a:lnTo>
                  <a:pt x="5281" y="430"/>
                </a:lnTo>
                <a:lnTo>
                  <a:pt x="5269" y="432"/>
                </a:lnTo>
                <a:lnTo>
                  <a:pt x="5260" y="434"/>
                </a:lnTo>
                <a:lnTo>
                  <a:pt x="5246" y="438"/>
                </a:lnTo>
                <a:lnTo>
                  <a:pt x="5235" y="439"/>
                </a:lnTo>
                <a:lnTo>
                  <a:pt x="5221" y="441"/>
                </a:lnTo>
                <a:lnTo>
                  <a:pt x="5208" y="443"/>
                </a:lnTo>
                <a:lnTo>
                  <a:pt x="5194" y="445"/>
                </a:lnTo>
                <a:lnTo>
                  <a:pt x="5179" y="445"/>
                </a:lnTo>
                <a:lnTo>
                  <a:pt x="5164" y="447"/>
                </a:lnTo>
                <a:lnTo>
                  <a:pt x="5148" y="449"/>
                </a:lnTo>
                <a:lnTo>
                  <a:pt x="5133" y="449"/>
                </a:lnTo>
                <a:lnTo>
                  <a:pt x="5116" y="449"/>
                </a:lnTo>
                <a:lnTo>
                  <a:pt x="5096" y="451"/>
                </a:lnTo>
                <a:lnTo>
                  <a:pt x="5079" y="451"/>
                </a:lnTo>
                <a:lnTo>
                  <a:pt x="5060" y="451"/>
                </a:lnTo>
                <a:lnTo>
                  <a:pt x="4997" y="449"/>
                </a:lnTo>
                <a:lnTo>
                  <a:pt x="4931" y="449"/>
                </a:lnTo>
                <a:lnTo>
                  <a:pt x="4864" y="447"/>
                </a:lnTo>
                <a:lnTo>
                  <a:pt x="4797" y="445"/>
                </a:lnTo>
                <a:lnTo>
                  <a:pt x="4730" y="445"/>
                </a:lnTo>
                <a:lnTo>
                  <a:pt x="4663" y="443"/>
                </a:lnTo>
                <a:lnTo>
                  <a:pt x="4593" y="443"/>
                </a:lnTo>
                <a:lnTo>
                  <a:pt x="4524" y="441"/>
                </a:lnTo>
                <a:lnTo>
                  <a:pt x="4455" y="441"/>
                </a:lnTo>
                <a:lnTo>
                  <a:pt x="4384" y="439"/>
                </a:lnTo>
                <a:lnTo>
                  <a:pt x="4313" y="439"/>
                </a:lnTo>
                <a:lnTo>
                  <a:pt x="4242" y="439"/>
                </a:lnTo>
                <a:lnTo>
                  <a:pt x="4169" y="439"/>
                </a:lnTo>
                <a:lnTo>
                  <a:pt x="4098" y="438"/>
                </a:lnTo>
                <a:lnTo>
                  <a:pt x="4023" y="438"/>
                </a:lnTo>
                <a:lnTo>
                  <a:pt x="3950" y="438"/>
                </a:lnTo>
                <a:lnTo>
                  <a:pt x="3872" y="438"/>
                </a:lnTo>
                <a:lnTo>
                  <a:pt x="3789" y="439"/>
                </a:lnTo>
                <a:lnTo>
                  <a:pt x="3705" y="441"/>
                </a:lnTo>
                <a:lnTo>
                  <a:pt x="3616" y="443"/>
                </a:lnTo>
                <a:lnTo>
                  <a:pt x="3524" y="445"/>
                </a:lnTo>
                <a:lnTo>
                  <a:pt x="3430" y="449"/>
                </a:lnTo>
                <a:lnTo>
                  <a:pt x="3332" y="451"/>
                </a:lnTo>
                <a:lnTo>
                  <a:pt x="3232" y="457"/>
                </a:lnTo>
                <a:lnTo>
                  <a:pt x="3129" y="461"/>
                </a:lnTo>
                <a:lnTo>
                  <a:pt x="3023" y="466"/>
                </a:lnTo>
                <a:lnTo>
                  <a:pt x="2914" y="472"/>
                </a:lnTo>
                <a:lnTo>
                  <a:pt x="2802" y="478"/>
                </a:lnTo>
                <a:lnTo>
                  <a:pt x="2687" y="485"/>
                </a:lnTo>
                <a:lnTo>
                  <a:pt x="2568" y="493"/>
                </a:lnTo>
                <a:lnTo>
                  <a:pt x="2447" y="501"/>
                </a:lnTo>
                <a:lnTo>
                  <a:pt x="2324" y="509"/>
                </a:lnTo>
                <a:lnTo>
                  <a:pt x="2142" y="518"/>
                </a:lnTo>
                <a:lnTo>
                  <a:pt x="1956" y="532"/>
                </a:lnTo>
                <a:lnTo>
                  <a:pt x="1768" y="549"/>
                </a:lnTo>
                <a:lnTo>
                  <a:pt x="1578" y="570"/>
                </a:lnTo>
                <a:lnTo>
                  <a:pt x="1386" y="597"/>
                </a:lnTo>
                <a:lnTo>
                  <a:pt x="1188" y="628"/>
                </a:lnTo>
                <a:lnTo>
                  <a:pt x="990" y="662"/>
                </a:lnTo>
                <a:lnTo>
                  <a:pt x="789" y="702"/>
                </a:lnTo>
                <a:lnTo>
                  <a:pt x="760" y="708"/>
                </a:lnTo>
                <a:lnTo>
                  <a:pt x="733" y="714"/>
                </a:lnTo>
                <a:lnTo>
                  <a:pt x="708" y="718"/>
                </a:lnTo>
                <a:lnTo>
                  <a:pt x="683" y="724"/>
                </a:lnTo>
                <a:lnTo>
                  <a:pt x="660" y="727"/>
                </a:lnTo>
                <a:lnTo>
                  <a:pt x="639" y="733"/>
                </a:lnTo>
                <a:lnTo>
                  <a:pt x="620" y="737"/>
                </a:lnTo>
                <a:lnTo>
                  <a:pt x="601" y="739"/>
                </a:lnTo>
                <a:lnTo>
                  <a:pt x="583" y="743"/>
                </a:lnTo>
                <a:lnTo>
                  <a:pt x="568" y="747"/>
                </a:lnTo>
                <a:lnTo>
                  <a:pt x="554" y="748"/>
                </a:lnTo>
                <a:lnTo>
                  <a:pt x="541" y="750"/>
                </a:lnTo>
                <a:lnTo>
                  <a:pt x="530" y="752"/>
                </a:lnTo>
                <a:lnTo>
                  <a:pt x="520" y="752"/>
                </a:lnTo>
                <a:lnTo>
                  <a:pt x="512" y="752"/>
                </a:lnTo>
                <a:lnTo>
                  <a:pt x="505" y="754"/>
                </a:lnTo>
                <a:lnTo>
                  <a:pt x="493" y="752"/>
                </a:lnTo>
                <a:lnTo>
                  <a:pt x="480" y="752"/>
                </a:lnTo>
                <a:lnTo>
                  <a:pt x="464" y="750"/>
                </a:lnTo>
                <a:lnTo>
                  <a:pt x="451" y="747"/>
                </a:lnTo>
                <a:lnTo>
                  <a:pt x="434" y="745"/>
                </a:lnTo>
                <a:lnTo>
                  <a:pt x="418" y="741"/>
                </a:lnTo>
                <a:lnTo>
                  <a:pt x="401" y="735"/>
                </a:lnTo>
                <a:lnTo>
                  <a:pt x="382" y="729"/>
                </a:lnTo>
                <a:lnTo>
                  <a:pt x="362" y="724"/>
                </a:lnTo>
                <a:lnTo>
                  <a:pt x="343" y="716"/>
                </a:lnTo>
                <a:lnTo>
                  <a:pt x="322" y="708"/>
                </a:lnTo>
                <a:lnTo>
                  <a:pt x="301" y="699"/>
                </a:lnTo>
                <a:lnTo>
                  <a:pt x="280" y="691"/>
                </a:lnTo>
                <a:lnTo>
                  <a:pt x="257" y="679"/>
                </a:lnTo>
                <a:lnTo>
                  <a:pt x="232" y="668"/>
                </a:lnTo>
                <a:lnTo>
                  <a:pt x="209" y="656"/>
                </a:lnTo>
                <a:lnTo>
                  <a:pt x="182" y="645"/>
                </a:lnTo>
                <a:lnTo>
                  <a:pt x="159" y="633"/>
                </a:lnTo>
                <a:lnTo>
                  <a:pt x="138" y="622"/>
                </a:lnTo>
                <a:lnTo>
                  <a:pt x="117" y="610"/>
                </a:lnTo>
                <a:lnTo>
                  <a:pt x="98" y="599"/>
                </a:lnTo>
                <a:lnTo>
                  <a:pt x="80" y="589"/>
                </a:lnTo>
                <a:lnTo>
                  <a:pt x="65" y="578"/>
                </a:lnTo>
                <a:lnTo>
                  <a:pt x="52" y="568"/>
                </a:lnTo>
                <a:lnTo>
                  <a:pt x="40" y="558"/>
                </a:lnTo>
                <a:lnTo>
                  <a:pt x="28" y="549"/>
                </a:lnTo>
                <a:lnTo>
                  <a:pt x="19" y="539"/>
                </a:lnTo>
                <a:lnTo>
                  <a:pt x="11" y="530"/>
                </a:lnTo>
                <a:lnTo>
                  <a:pt x="5" y="522"/>
                </a:lnTo>
                <a:lnTo>
                  <a:pt x="2" y="512"/>
                </a:lnTo>
                <a:lnTo>
                  <a:pt x="0" y="505"/>
                </a:lnTo>
                <a:lnTo>
                  <a:pt x="0" y="495"/>
                </a:lnTo>
                <a:lnTo>
                  <a:pt x="0" y="485"/>
                </a:lnTo>
                <a:lnTo>
                  <a:pt x="2" y="478"/>
                </a:lnTo>
                <a:lnTo>
                  <a:pt x="4" y="468"/>
                </a:lnTo>
                <a:lnTo>
                  <a:pt x="7" y="461"/>
                </a:lnTo>
                <a:lnTo>
                  <a:pt x="13" y="453"/>
                </a:lnTo>
                <a:lnTo>
                  <a:pt x="19" y="447"/>
                </a:lnTo>
                <a:lnTo>
                  <a:pt x="25" y="439"/>
                </a:lnTo>
                <a:lnTo>
                  <a:pt x="32" y="434"/>
                </a:lnTo>
                <a:lnTo>
                  <a:pt x="42" y="428"/>
                </a:lnTo>
                <a:lnTo>
                  <a:pt x="52" y="424"/>
                </a:lnTo>
                <a:lnTo>
                  <a:pt x="63" y="418"/>
                </a:lnTo>
                <a:lnTo>
                  <a:pt x="75" y="414"/>
                </a:lnTo>
                <a:lnTo>
                  <a:pt x="88" y="413"/>
                </a:lnTo>
                <a:lnTo>
                  <a:pt x="101" y="409"/>
                </a:lnTo>
                <a:lnTo>
                  <a:pt x="117" y="407"/>
                </a:lnTo>
                <a:lnTo>
                  <a:pt x="132" y="407"/>
                </a:lnTo>
                <a:lnTo>
                  <a:pt x="243" y="405"/>
                </a:lnTo>
                <a:lnTo>
                  <a:pt x="349" y="403"/>
                </a:lnTo>
                <a:lnTo>
                  <a:pt x="453" y="401"/>
                </a:lnTo>
                <a:lnTo>
                  <a:pt x="553" y="397"/>
                </a:lnTo>
                <a:lnTo>
                  <a:pt x="649" y="393"/>
                </a:lnTo>
                <a:lnTo>
                  <a:pt x="739" y="391"/>
                </a:lnTo>
                <a:lnTo>
                  <a:pt x="827" y="386"/>
                </a:lnTo>
                <a:lnTo>
                  <a:pt x="912" y="382"/>
                </a:lnTo>
                <a:lnTo>
                  <a:pt x="992" y="376"/>
                </a:lnTo>
                <a:lnTo>
                  <a:pt x="1069" y="372"/>
                </a:lnTo>
                <a:lnTo>
                  <a:pt x="1142" y="365"/>
                </a:lnTo>
                <a:lnTo>
                  <a:pt x="1213" y="359"/>
                </a:lnTo>
                <a:lnTo>
                  <a:pt x="1278" y="353"/>
                </a:lnTo>
                <a:lnTo>
                  <a:pt x="1340" y="345"/>
                </a:lnTo>
                <a:lnTo>
                  <a:pt x="1397" y="338"/>
                </a:lnTo>
                <a:lnTo>
                  <a:pt x="1451" y="328"/>
                </a:lnTo>
                <a:lnTo>
                  <a:pt x="1654" y="307"/>
                </a:lnTo>
                <a:lnTo>
                  <a:pt x="1862" y="288"/>
                </a:lnTo>
                <a:lnTo>
                  <a:pt x="2075" y="269"/>
                </a:lnTo>
                <a:lnTo>
                  <a:pt x="2292" y="251"/>
                </a:lnTo>
                <a:lnTo>
                  <a:pt x="2514" y="234"/>
                </a:lnTo>
                <a:lnTo>
                  <a:pt x="2741" y="221"/>
                </a:lnTo>
                <a:lnTo>
                  <a:pt x="2971" y="205"/>
                </a:lnTo>
                <a:lnTo>
                  <a:pt x="3207" y="194"/>
                </a:lnTo>
                <a:lnTo>
                  <a:pt x="3317" y="184"/>
                </a:lnTo>
                <a:lnTo>
                  <a:pt x="3424" y="176"/>
                </a:lnTo>
                <a:lnTo>
                  <a:pt x="3530" y="167"/>
                </a:lnTo>
                <a:lnTo>
                  <a:pt x="3630" y="157"/>
                </a:lnTo>
                <a:lnTo>
                  <a:pt x="3728" y="148"/>
                </a:lnTo>
                <a:lnTo>
                  <a:pt x="3824" y="138"/>
                </a:lnTo>
                <a:lnTo>
                  <a:pt x="3914" y="128"/>
                </a:lnTo>
                <a:lnTo>
                  <a:pt x="4002" y="117"/>
                </a:lnTo>
                <a:lnTo>
                  <a:pt x="4089" y="107"/>
                </a:lnTo>
                <a:lnTo>
                  <a:pt x="4169" y="98"/>
                </a:lnTo>
                <a:lnTo>
                  <a:pt x="4248" y="86"/>
                </a:lnTo>
                <a:lnTo>
                  <a:pt x="4323" y="77"/>
                </a:lnTo>
                <a:lnTo>
                  <a:pt x="4394" y="65"/>
                </a:lnTo>
                <a:lnTo>
                  <a:pt x="4463" y="54"/>
                </a:lnTo>
                <a:lnTo>
                  <a:pt x="4528" y="44"/>
                </a:lnTo>
                <a:lnTo>
                  <a:pt x="4590" y="32"/>
                </a:lnTo>
                <a:lnTo>
                  <a:pt x="4615" y="29"/>
                </a:lnTo>
                <a:lnTo>
                  <a:pt x="4638" y="25"/>
                </a:lnTo>
                <a:lnTo>
                  <a:pt x="4659" y="23"/>
                </a:lnTo>
                <a:lnTo>
                  <a:pt x="4680" y="19"/>
                </a:lnTo>
                <a:lnTo>
                  <a:pt x="4699" y="15"/>
                </a:lnTo>
                <a:lnTo>
                  <a:pt x="4718" y="13"/>
                </a:lnTo>
                <a:lnTo>
                  <a:pt x="4736" y="11"/>
                </a:lnTo>
                <a:lnTo>
                  <a:pt x="4753" y="9"/>
                </a:lnTo>
                <a:lnTo>
                  <a:pt x="4768" y="8"/>
                </a:lnTo>
                <a:lnTo>
                  <a:pt x="4782" y="6"/>
                </a:lnTo>
                <a:lnTo>
                  <a:pt x="4795" y="4"/>
                </a:lnTo>
                <a:lnTo>
                  <a:pt x="4807" y="2"/>
                </a:lnTo>
                <a:lnTo>
                  <a:pt x="4818" y="2"/>
                </a:lnTo>
                <a:lnTo>
                  <a:pt x="4828" y="0"/>
                </a:lnTo>
                <a:lnTo>
                  <a:pt x="4837" y="0"/>
                </a:lnTo>
                <a:lnTo>
                  <a:pt x="4845" y="0"/>
                </a:lnTo>
                <a:lnTo>
                  <a:pt x="4845" y="0"/>
                </a:lnTo>
                <a:lnTo>
                  <a:pt x="484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Freeform 39"/>
          <p:cNvSpPr>
            <a:spLocks/>
          </p:cNvSpPr>
          <p:nvPr/>
        </p:nvSpPr>
        <p:spPr bwMode="auto">
          <a:xfrm>
            <a:off x="2992437" y="4679950"/>
            <a:ext cx="1341438" cy="1266825"/>
          </a:xfrm>
          <a:custGeom>
            <a:avLst/>
            <a:gdLst/>
            <a:ahLst/>
            <a:cxnLst>
              <a:cxn ang="0">
                <a:pos x="1213" y="0"/>
              </a:cxn>
              <a:cxn ang="0">
                <a:pos x="1247" y="8"/>
              </a:cxn>
              <a:cxn ang="0">
                <a:pos x="1293" y="21"/>
              </a:cxn>
              <a:cxn ang="0">
                <a:pos x="1351" y="42"/>
              </a:cxn>
              <a:cxn ang="0">
                <a:pos x="1422" y="69"/>
              </a:cxn>
              <a:cxn ang="0">
                <a:pos x="1503" y="103"/>
              </a:cxn>
              <a:cxn ang="0">
                <a:pos x="1570" y="144"/>
              </a:cxn>
              <a:cxn ang="0">
                <a:pos x="1624" y="186"/>
              </a:cxn>
              <a:cxn ang="0">
                <a:pos x="1660" y="232"/>
              </a:cxn>
              <a:cxn ang="0">
                <a:pos x="1683" y="278"/>
              </a:cxn>
              <a:cxn ang="0">
                <a:pos x="1691" y="328"/>
              </a:cxn>
              <a:cxn ang="0">
                <a:pos x="1689" y="351"/>
              </a:cxn>
              <a:cxn ang="0">
                <a:pos x="1681" y="374"/>
              </a:cxn>
              <a:cxn ang="0">
                <a:pos x="1668" y="393"/>
              </a:cxn>
              <a:cxn ang="0">
                <a:pos x="1651" y="413"/>
              </a:cxn>
              <a:cxn ang="0">
                <a:pos x="1629" y="432"/>
              </a:cxn>
              <a:cxn ang="0">
                <a:pos x="1581" y="462"/>
              </a:cxn>
              <a:cxn ang="0">
                <a:pos x="1522" y="509"/>
              </a:cxn>
              <a:cxn ang="0">
                <a:pos x="1460" y="562"/>
              </a:cxn>
              <a:cxn ang="0">
                <a:pos x="1397" y="622"/>
              </a:cxn>
              <a:cxn ang="0">
                <a:pos x="1332" y="691"/>
              </a:cxn>
              <a:cxn ang="0">
                <a:pos x="1249" y="781"/>
              </a:cxn>
              <a:cxn ang="0">
                <a:pos x="1128" y="902"/>
              </a:cxn>
              <a:cxn ang="0">
                <a:pos x="1004" y="1013"/>
              </a:cxn>
              <a:cxn ang="0">
                <a:pos x="879" y="1117"/>
              </a:cxn>
              <a:cxn ang="0">
                <a:pos x="750" y="1215"/>
              </a:cxn>
              <a:cxn ang="0">
                <a:pos x="622" y="1305"/>
              </a:cxn>
              <a:cxn ang="0">
                <a:pos x="539" y="1370"/>
              </a:cxn>
              <a:cxn ang="0">
                <a:pos x="460" y="1424"/>
              </a:cxn>
              <a:cxn ang="0">
                <a:pos x="384" y="1470"/>
              </a:cxn>
              <a:cxn ang="0">
                <a:pos x="313" y="1505"/>
              </a:cxn>
              <a:cxn ang="0">
                <a:pos x="247" y="1532"/>
              </a:cxn>
              <a:cxn ang="0">
                <a:pos x="201" y="1551"/>
              </a:cxn>
              <a:cxn ang="0">
                <a:pos x="136" y="1582"/>
              </a:cxn>
              <a:cxn ang="0">
                <a:pos x="109" y="1589"/>
              </a:cxn>
              <a:cxn ang="0">
                <a:pos x="88" y="1595"/>
              </a:cxn>
              <a:cxn ang="0">
                <a:pos x="67" y="1595"/>
              </a:cxn>
              <a:cxn ang="0">
                <a:pos x="42" y="1593"/>
              </a:cxn>
              <a:cxn ang="0">
                <a:pos x="23" y="1587"/>
              </a:cxn>
              <a:cxn ang="0">
                <a:pos x="9" y="1580"/>
              </a:cxn>
              <a:cxn ang="0">
                <a:pos x="2" y="1566"/>
              </a:cxn>
              <a:cxn ang="0">
                <a:pos x="0" y="1551"/>
              </a:cxn>
              <a:cxn ang="0">
                <a:pos x="220" y="1351"/>
              </a:cxn>
              <a:cxn ang="0">
                <a:pos x="395" y="1178"/>
              </a:cxn>
              <a:cxn ang="0">
                <a:pos x="495" y="1071"/>
              </a:cxn>
              <a:cxn ang="0">
                <a:pos x="599" y="952"/>
              </a:cxn>
              <a:cxn ang="0">
                <a:pos x="716" y="816"/>
              </a:cxn>
              <a:cxn ang="0">
                <a:pos x="821" y="687"/>
              </a:cxn>
              <a:cxn ang="0">
                <a:pos x="913" y="560"/>
              </a:cxn>
              <a:cxn ang="0">
                <a:pos x="992" y="439"/>
              </a:cxn>
              <a:cxn ang="0">
                <a:pos x="1057" y="320"/>
              </a:cxn>
              <a:cxn ang="0">
                <a:pos x="1078" y="288"/>
              </a:cxn>
              <a:cxn ang="0">
                <a:pos x="1094" y="247"/>
              </a:cxn>
              <a:cxn ang="0">
                <a:pos x="1105" y="198"/>
              </a:cxn>
              <a:cxn ang="0">
                <a:pos x="1111" y="140"/>
              </a:cxn>
              <a:cxn ang="0">
                <a:pos x="1115" y="75"/>
              </a:cxn>
              <a:cxn ang="0">
                <a:pos x="1117" y="40"/>
              </a:cxn>
              <a:cxn ang="0">
                <a:pos x="1125" y="25"/>
              </a:cxn>
              <a:cxn ang="0">
                <a:pos x="1136" y="13"/>
              </a:cxn>
              <a:cxn ang="0">
                <a:pos x="1155" y="4"/>
              </a:cxn>
              <a:cxn ang="0">
                <a:pos x="1178" y="0"/>
              </a:cxn>
              <a:cxn ang="0">
                <a:pos x="1197" y="0"/>
              </a:cxn>
            </a:cxnLst>
            <a:rect l="0" t="0" r="r" b="b"/>
            <a:pathLst>
              <a:path w="1691" h="1595">
                <a:moveTo>
                  <a:pt x="1197" y="0"/>
                </a:moveTo>
                <a:lnTo>
                  <a:pt x="1205" y="0"/>
                </a:lnTo>
                <a:lnTo>
                  <a:pt x="1213" y="0"/>
                </a:lnTo>
                <a:lnTo>
                  <a:pt x="1222" y="2"/>
                </a:lnTo>
                <a:lnTo>
                  <a:pt x="1234" y="6"/>
                </a:lnTo>
                <a:lnTo>
                  <a:pt x="1247" y="8"/>
                </a:lnTo>
                <a:lnTo>
                  <a:pt x="1261" y="11"/>
                </a:lnTo>
                <a:lnTo>
                  <a:pt x="1276" y="17"/>
                </a:lnTo>
                <a:lnTo>
                  <a:pt x="1293" y="21"/>
                </a:lnTo>
                <a:lnTo>
                  <a:pt x="1311" y="29"/>
                </a:lnTo>
                <a:lnTo>
                  <a:pt x="1330" y="34"/>
                </a:lnTo>
                <a:lnTo>
                  <a:pt x="1351" y="42"/>
                </a:lnTo>
                <a:lnTo>
                  <a:pt x="1374" y="50"/>
                </a:lnTo>
                <a:lnTo>
                  <a:pt x="1397" y="59"/>
                </a:lnTo>
                <a:lnTo>
                  <a:pt x="1422" y="69"/>
                </a:lnTo>
                <a:lnTo>
                  <a:pt x="1449" y="79"/>
                </a:lnTo>
                <a:lnTo>
                  <a:pt x="1476" y="90"/>
                </a:lnTo>
                <a:lnTo>
                  <a:pt x="1503" y="103"/>
                </a:lnTo>
                <a:lnTo>
                  <a:pt x="1526" y="117"/>
                </a:lnTo>
                <a:lnTo>
                  <a:pt x="1549" y="130"/>
                </a:lnTo>
                <a:lnTo>
                  <a:pt x="1570" y="144"/>
                </a:lnTo>
                <a:lnTo>
                  <a:pt x="1589" y="157"/>
                </a:lnTo>
                <a:lnTo>
                  <a:pt x="1608" y="173"/>
                </a:lnTo>
                <a:lnTo>
                  <a:pt x="1624" y="186"/>
                </a:lnTo>
                <a:lnTo>
                  <a:pt x="1637" y="201"/>
                </a:lnTo>
                <a:lnTo>
                  <a:pt x="1651" y="217"/>
                </a:lnTo>
                <a:lnTo>
                  <a:pt x="1660" y="232"/>
                </a:lnTo>
                <a:lnTo>
                  <a:pt x="1670" y="247"/>
                </a:lnTo>
                <a:lnTo>
                  <a:pt x="1677" y="263"/>
                </a:lnTo>
                <a:lnTo>
                  <a:pt x="1683" y="278"/>
                </a:lnTo>
                <a:lnTo>
                  <a:pt x="1687" y="294"/>
                </a:lnTo>
                <a:lnTo>
                  <a:pt x="1691" y="311"/>
                </a:lnTo>
                <a:lnTo>
                  <a:pt x="1691" y="328"/>
                </a:lnTo>
                <a:lnTo>
                  <a:pt x="1691" y="336"/>
                </a:lnTo>
                <a:lnTo>
                  <a:pt x="1689" y="343"/>
                </a:lnTo>
                <a:lnTo>
                  <a:pt x="1689" y="351"/>
                </a:lnTo>
                <a:lnTo>
                  <a:pt x="1687" y="359"/>
                </a:lnTo>
                <a:lnTo>
                  <a:pt x="1683" y="366"/>
                </a:lnTo>
                <a:lnTo>
                  <a:pt x="1681" y="374"/>
                </a:lnTo>
                <a:lnTo>
                  <a:pt x="1677" y="380"/>
                </a:lnTo>
                <a:lnTo>
                  <a:pt x="1674" y="388"/>
                </a:lnTo>
                <a:lnTo>
                  <a:pt x="1668" y="393"/>
                </a:lnTo>
                <a:lnTo>
                  <a:pt x="1664" y="399"/>
                </a:lnTo>
                <a:lnTo>
                  <a:pt x="1658" y="407"/>
                </a:lnTo>
                <a:lnTo>
                  <a:pt x="1651" y="413"/>
                </a:lnTo>
                <a:lnTo>
                  <a:pt x="1645" y="418"/>
                </a:lnTo>
                <a:lnTo>
                  <a:pt x="1637" y="424"/>
                </a:lnTo>
                <a:lnTo>
                  <a:pt x="1629" y="432"/>
                </a:lnTo>
                <a:lnTo>
                  <a:pt x="1622" y="438"/>
                </a:lnTo>
                <a:lnTo>
                  <a:pt x="1601" y="449"/>
                </a:lnTo>
                <a:lnTo>
                  <a:pt x="1581" y="462"/>
                </a:lnTo>
                <a:lnTo>
                  <a:pt x="1562" y="478"/>
                </a:lnTo>
                <a:lnTo>
                  <a:pt x="1541" y="493"/>
                </a:lnTo>
                <a:lnTo>
                  <a:pt x="1522" y="509"/>
                </a:lnTo>
                <a:lnTo>
                  <a:pt x="1501" y="526"/>
                </a:lnTo>
                <a:lnTo>
                  <a:pt x="1480" y="543"/>
                </a:lnTo>
                <a:lnTo>
                  <a:pt x="1460" y="562"/>
                </a:lnTo>
                <a:lnTo>
                  <a:pt x="1439" y="581"/>
                </a:lnTo>
                <a:lnTo>
                  <a:pt x="1418" y="601"/>
                </a:lnTo>
                <a:lnTo>
                  <a:pt x="1397" y="622"/>
                </a:lnTo>
                <a:lnTo>
                  <a:pt x="1376" y="643"/>
                </a:lnTo>
                <a:lnTo>
                  <a:pt x="1355" y="666"/>
                </a:lnTo>
                <a:lnTo>
                  <a:pt x="1332" y="691"/>
                </a:lnTo>
                <a:lnTo>
                  <a:pt x="1311" y="714"/>
                </a:lnTo>
                <a:lnTo>
                  <a:pt x="1290" y="739"/>
                </a:lnTo>
                <a:lnTo>
                  <a:pt x="1249" y="781"/>
                </a:lnTo>
                <a:lnTo>
                  <a:pt x="1209" y="823"/>
                </a:lnTo>
                <a:lnTo>
                  <a:pt x="1169" y="864"/>
                </a:lnTo>
                <a:lnTo>
                  <a:pt x="1128" y="902"/>
                </a:lnTo>
                <a:lnTo>
                  <a:pt x="1086" y="940"/>
                </a:lnTo>
                <a:lnTo>
                  <a:pt x="1046" y="977"/>
                </a:lnTo>
                <a:lnTo>
                  <a:pt x="1004" y="1013"/>
                </a:lnTo>
                <a:lnTo>
                  <a:pt x="963" y="1050"/>
                </a:lnTo>
                <a:lnTo>
                  <a:pt x="921" y="1084"/>
                </a:lnTo>
                <a:lnTo>
                  <a:pt x="879" y="1117"/>
                </a:lnTo>
                <a:lnTo>
                  <a:pt x="837" y="1152"/>
                </a:lnTo>
                <a:lnTo>
                  <a:pt x="794" y="1182"/>
                </a:lnTo>
                <a:lnTo>
                  <a:pt x="750" y="1215"/>
                </a:lnTo>
                <a:lnTo>
                  <a:pt x="708" y="1246"/>
                </a:lnTo>
                <a:lnTo>
                  <a:pt x="666" y="1276"/>
                </a:lnTo>
                <a:lnTo>
                  <a:pt x="622" y="1305"/>
                </a:lnTo>
                <a:lnTo>
                  <a:pt x="593" y="1328"/>
                </a:lnTo>
                <a:lnTo>
                  <a:pt x="566" y="1349"/>
                </a:lnTo>
                <a:lnTo>
                  <a:pt x="539" y="1370"/>
                </a:lnTo>
                <a:lnTo>
                  <a:pt x="512" y="1390"/>
                </a:lnTo>
                <a:lnTo>
                  <a:pt x="485" y="1407"/>
                </a:lnTo>
                <a:lnTo>
                  <a:pt x="460" y="1424"/>
                </a:lnTo>
                <a:lnTo>
                  <a:pt x="433" y="1441"/>
                </a:lnTo>
                <a:lnTo>
                  <a:pt x="408" y="1455"/>
                </a:lnTo>
                <a:lnTo>
                  <a:pt x="384" y="1470"/>
                </a:lnTo>
                <a:lnTo>
                  <a:pt x="360" y="1482"/>
                </a:lnTo>
                <a:lnTo>
                  <a:pt x="337" y="1493"/>
                </a:lnTo>
                <a:lnTo>
                  <a:pt x="313" y="1505"/>
                </a:lnTo>
                <a:lnTo>
                  <a:pt x="291" y="1514"/>
                </a:lnTo>
                <a:lnTo>
                  <a:pt x="268" y="1524"/>
                </a:lnTo>
                <a:lnTo>
                  <a:pt x="247" y="1532"/>
                </a:lnTo>
                <a:lnTo>
                  <a:pt x="226" y="1537"/>
                </a:lnTo>
                <a:lnTo>
                  <a:pt x="213" y="1545"/>
                </a:lnTo>
                <a:lnTo>
                  <a:pt x="201" y="1551"/>
                </a:lnTo>
                <a:lnTo>
                  <a:pt x="178" y="1562"/>
                </a:lnTo>
                <a:lnTo>
                  <a:pt x="155" y="1574"/>
                </a:lnTo>
                <a:lnTo>
                  <a:pt x="136" y="1582"/>
                </a:lnTo>
                <a:lnTo>
                  <a:pt x="126" y="1585"/>
                </a:lnTo>
                <a:lnTo>
                  <a:pt x="117" y="1587"/>
                </a:lnTo>
                <a:lnTo>
                  <a:pt x="109" y="1589"/>
                </a:lnTo>
                <a:lnTo>
                  <a:pt x="101" y="1591"/>
                </a:lnTo>
                <a:lnTo>
                  <a:pt x="94" y="1593"/>
                </a:lnTo>
                <a:lnTo>
                  <a:pt x="88" y="1595"/>
                </a:lnTo>
                <a:lnTo>
                  <a:pt x="80" y="1595"/>
                </a:lnTo>
                <a:lnTo>
                  <a:pt x="76" y="1595"/>
                </a:lnTo>
                <a:lnTo>
                  <a:pt x="67" y="1595"/>
                </a:lnTo>
                <a:lnTo>
                  <a:pt x="57" y="1595"/>
                </a:lnTo>
                <a:lnTo>
                  <a:pt x="50" y="1595"/>
                </a:lnTo>
                <a:lnTo>
                  <a:pt x="42" y="1593"/>
                </a:lnTo>
                <a:lnTo>
                  <a:pt x="34" y="1591"/>
                </a:lnTo>
                <a:lnTo>
                  <a:pt x="28" y="1589"/>
                </a:lnTo>
                <a:lnTo>
                  <a:pt x="23" y="1587"/>
                </a:lnTo>
                <a:lnTo>
                  <a:pt x="19" y="1585"/>
                </a:lnTo>
                <a:lnTo>
                  <a:pt x="13" y="1582"/>
                </a:lnTo>
                <a:lnTo>
                  <a:pt x="9" y="1580"/>
                </a:lnTo>
                <a:lnTo>
                  <a:pt x="7" y="1576"/>
                </a:lnTo>
                <a:lnTo>
                  <a:pt x="3" y="1572"/>
                </a:lnTo>
                <a:lnTo>
                  <a:pt x="2" y="1566"/>
                </a:lnTo>
                <a:lnTo>
                  <a:pt x="2" y="1562"/>
                </a:lnTo>
                <a:lnTo>
                  <a:pt x="0" y="1557"/>
                </a:lnTo>
                <a:lnTo>
                  <a:pt x="0" y="1551"/>
                </a:lnTo>
                <a:lnTo>
                  <a:pt x="74" y="1484"/>
                </a:lnTo>
                <a:lnTo>
                  <a:pt x="149" y="1418"/>
                </a:lnTo>
                <a:lnTo>
                  <a:pt x="220" y="1351"/>
                </a:lnTo>
                <a:lnTo>
                  <a:pt x="291" y="1284"/>
                </a:lnTo>
                <a:lnTo>
                  <a:pt x="360" y="1215"/>
                </a:lnTo>
                <a:lnTo>
                  <a:pt x="395" y="1178"/>
                </a:lnTo>
                <a:lnTo>
                  <a:pt x="430" y="1144"/>
                </a:lnTo>
                <a:lnTo>
                  <a:pt x="462" y="1107"/>
                </a:lnTo>
                <a:lnTo>
                  <a:pt x="495" y="1071"/>
                </a:lnTo>
                <a:lnTo>
                  <a:pt x="526" y="1035"/>
                </a:lnTo>
                <a:lnTo>
                  <a:pt x="558" y="998"/>
                </a:lnTo>
                <a:lnTo>
                  <a:pt x="599" y="952"/>
                </a:lnTo>
                <a:lnTo>
                  <a:pt x="639" y="906"/>
                </a:lnTo>
                <a:lnTo>
                  <a:pt x="679" y="860"/>
                </a:lnTo>
                <a:lnTo>
                  <a:pt x="716" y="816"/>
                </a:lnTo>
                <a:lnTo>
                  <a:pt x="752" y="772"/>
                </a:lnTo>
                <a:lnTo>
                  <a:pt x="787" y="729"/>
                </a:lnTo>
                <a:lnTo>
                  <a:pt x="821" y="687"/>
                </a:lnTo>
                <a:lnTo>
                  <a:pt x="854" y="645"/>
                </a:lnTo>
                <a:lnTo>
                  <a:pt x="885" y="603"/>
                </a:lnTo>
                <a:lnTo>
                  <a:pt x="913" y="560"/>
                </a:lnTo>
                <a:lnTo>
                  <a:pt x="940" y="520"/>
                </a:lnTo>
                <a:lnTo>
                  <a:pt x="967" y="480"/>
                </a:lnTo>
                <a:lnTo>
                  <a:pt x="992" y="439"/>
                </a:lnTo>
                <a:lnTo>
                  <a:pt x="1015" y="399"/>
                </a:lnTo>
                <a:lnTo>
                  <a:pt x="1038" y="361"/>
                </a:lnTo>
                <a:lnTo>
                  <a:pt x="1057" y="320"/>
                </a:lnTo>
                <a:lnTo>
                  <a:pt x="1065" y="311"/>
                </a:lnTo>
                <a:lnTo>
                  <a:pt x="1071" y="299"/>
                </a:lnTo>
                <a:lnTo>
                  <a:pt x="1078" y="288"/>
                </a:lnTo>
                <a:lnTo>
                  <a:pt x="1084" y="274"/>
                </a:lnTo>
                <a:lnTo>
                  <a:pt x="1088" y="261"/>
                </a:lnTo>
                <a:lnTo>
                  <a:pt x="1094" y="247"/>
                </a:lnTo>
                <a:lnTo>
                  <a:pt x="1098" y="230"/>
                </a:lnTo>
                <a:lnTo>
                  <a:pt x="1101" y="215"/>
                </a:lnTo>
                <a:lnTo>
                  <a:pt x="1105" y="198"/>
                </a:lnTo>
                <a:lnTo>
                  <a:pt x="1107" y="178"/>
                </a:lnTo>
                <a:lnTo>
                  <a:pt x="1109" y="159"/>
                </a:lnTo>
                <a:lnTo>
                  <a:pt x="1111" y="140"/>
                </a:lnTo>
                <a:lnTo>
                  <a:pt x="1113" y="119"/>
                </a:lnTo>
                <a:lnTo>
                  <a:pt x="1115" y="98"/>
                </a:lnTo>
                <a:lnTo>
                  <a:pt x="1115" y="75"/>
                </a:lnTo>
                <a:lnTo>
                  <a:pt x="1115" y="52"/>
                </a:lnTo>
                <a:lnTo>
                  <a:pt x="1115" y="44"/>
                </a:lnTo>
                <a:lnTo>
                  <a:pt x="1117" y="40"/>
                </a:lnTo>
                <a:lnTo>
                  <a:pt x="1119" y="34"/>
                </a:lnTo>
                <a:lnTo>
                  <a:pt x="1121" y="29"/>
                </a:lnTo>
                <a:lnTo>
                  <a:pt x="1125" y="25"/>
                </a:lnTo>
                <a:lnTo>
                  <a:pt x="1126" y="21"/>
                </a:lnTo>
                <a:lnTo>
                  <a:pt x="1132" y="17"/>
                </a:lnTo>
                <a:lnTo>
                  <a:pt x="1136" y="13"/>
                </a:lnTo>
                <a:lnTo>
                  <a:pt x="1142" y="9"/>
                </a:lnTo>
                <a:lnTo>
                  <a:pt x="1148" y="8"/>
                </a:lnTo>
                <a:lnTo>
                  <a:pt x="1155" y="4"/>
                </a:lnTo>
                <a:lnTo>
                  <a:pt x="1163" y="2"/>
                </a:lnTo>
                <a:lnTo>
                  <a:pt x="1171" y="2"/>
                </a:lnTo>
                <a:lnTo>
                  <a:pt x="1178" y="0"/>
                </a:lnTo>
                <a:lnTo>
                  <a:pt x="1188" y="0"/>
                </a:lnTo>
                <a:lnTo>
                  <a:pt x="1197" y="0"/>
                </a:lnTo>
                <a:lnTo>
                  <a:pt x="1197" y="0"/>
                </a:lnTo>
                <a:lnTo>
                  <a:pt x="119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40"/>
          <p:cNvSpPr>
            <a:spLocks/>
          </p:cNvSpPr>
          <p:nvPr/>
        </p:nvSpPr>
        <p:spPr bwMode="auto">
          <a:xfrm>
            <a:off x="5127625" y="4760912"/>
            <a:ext cx="987425" cy="1165225"/>
          </a:xfrm>
          <a:custGeom>
            <a:avLst/>
            <a:gdLst/>
            <a:ahLst/>
            <a:cxnLst>
              <a:cxn ang="0">
                <a:pos x="48" y="1"/>
              </a:cxn>
              <a:cxn ang="0">
                <a:pos x="73" y="3"/>
              </a:cxn>
              <a:cxn ang="0">
                <a:pos x="104" y="11"/>
              </a:cxn>
              <a:cxn ang="0">
                <a:pos x="140" y="21"/>
              </a:cxn>
              <a:cxn ang="0">
                <a:pos x="182" y="34"/>
              </a:cxn>
              <a:cxn ang="0">
                <a:pos x="278" y="78"/>
              </a:cxn>
              <a:cxn ang="0">
                <a:pos x="472" y="180"/>
              </a:cxn>
              <a:cxn ang="0">
                <a:pos x="662" y="293"/>
              </a:cxn>
              <a:cxn ang="0">
                <a:pos x="804" y="395"/>
              </a:cxn>
              <a:cxn ang="0">
                <a:pos x="910" y="485"/>
              </a:cxn>
              <a:cxn ang="0">
                <a:pos x="1000" y="570"/>
              </a:cxn>
              <a:cxn ang="0">
                <a:pos x="1075" y="654"/>
              </a:cxn>
              <a:cxn ang="0">
                <a:pos x="1133" y="735"/>
              </a:cxn>
              <a:cxn ang="0">
                <a:pos x="1171" y="810"/>
              </a:cxn>
              <a:cxn ang="0">
                <a:pos x="1196" y="879"/>
              </a:cxn>
              <a:cxn ang="0">
                <a:pos x="1215" y="952"/>
              </a:cxn>
              <a:cxn ang="0">
                <a:pos x="1231" y="1027"/>
              </a:cxn>
              <a:cxn ang="0">
                <a:pos x="1240" y="1103"/>
              </a:cxn>
              <a:cxn ang="0">
                <a:pos x="1242" y="1184"/>
              </a:cxn>
              <a:cxn ang="0">
                <a:pos x="1238" y="1255"/>
              </a:cxn>
              <a:cxn ang="0">
                <a:pos x="1221" y="1334"/>
              </a:cxn>
              <a:cxn ang="0">
                <a:pos x="1196" y="1399"/>
              </a:cxn>
              <a:cxn ang="0">
                <a:pos x="1175" y="1424"/>
              </a:cxn>
              <a:cxn ang="0">
                <a:pos x="1154" y="1443"/>
              </a:cxn>
              <a:cxn ang="0">
                <a:pos x="1131" y="1457"/>
              </a:cxn>
              <a:cxn ang="0">
                <a:pos x="1106" y="1464"/>
              </a:cxn>
              <a:cxn ang="0">
                <a:pos x="1081" y="1468"/>
              </a:cxn>
              <a:cxn ang="0">
                <a:pos x="1062" y="1464"/>
              </a:cxn>
              <a:cxn ang="0">
                <a:pos x="1040" y="1457"/>
              </a:cxn>
              <a:cxn ang="0">
                <a:pos x="1014" y="1443"/>
              </a:cxn>
              <a:cxn ang="0">
                <a:pos x="985" y="1422"/>
              </a:cxn>
              <a:cxn ang="0">
                <a:pos x="952" y="1395"/>
              </a:cxn>
              <a:cxn ang="0">
                <a:pos x="921" y="1368"/>
              </a:cxn>
              <a:cxn ang="0">
                <a:pos x="893" y="1341"/>
              </a:cxn>
              <a:cxn ang="0">
                <a:pos x="862" y="1309"/>
              </a:cxn>
              <a:cxn ang="0">
                <a:pos x="829" y="1272"/>
              </a:cxn>
              <a:cxn ang="0">
                <a:pos x="797" y="1232"/>
              </a:cxn>
              <a:cxn ang="0">
                <a:pos x="762" y="1184"/>
              </a:cxn>
              <a:cxn ang="0">
                <a:pos x="726" y="1134"/>
              </a:cxn>
              <a:cxn ang="0">
                <a:pos x="689" y="1078"/>
              </a:cxn>
              <a:cxn ang="0">
                <a:pos x="651" y="1017"/>
              </a:cxn>
              <a:cxn ang="0">
                <a:pos x="610" y="952"/>
              </a:cxn>
              <a:cxn ang="0">
                <a:pos x="568" y="883"/>
              </a:cxn>
              <a:cxn ang="0">
                <a:pos x="514" y="794"/>
              </a:cxn>
              <a:cxn ang="0">
                <a:pos x="463" y="712"/>
              </a:cxn>
              <a:cxn ang="0">
                <a:pos x="415" y="635"/>
              </a:cxn>
              <a:cxn ang="0">
                <a:pos x="367" y="564"/>
              </a:cxn>
              <a:cxn ang="0">
                <a:pos x="323" y="497"/>
              </a:cxn>
              <a:cxn ang="0">
                <a:pos x="280" y="437"/>
              </a:cxn>
              <a:cxn ang="0">
                <a:pos x="242" y="383"/>
              </a:cxn>
              <a:cxn ang="0">
                <a:pos x="205" y="334"/>
              </a:cxn>
              <a:cxn ang="0">
                <a:pos x="171" y="291"/>
              </a:cxn>
              <a:cxn ang="0">
                <a:pos x="140" y="253"/>
              </a:cxn>
              <a:cxn ang="0">
                <a:pos x="107" y="216"/>
              </a:cxn>
              <a:cxn ang="0">
                <a:pos x="69" y="174"/>
              </a:cxn>
              <a:cxn ang="0">
                <a:pos x="38" y="136"/>
              </a:cxn>
              <a:cxn ang="0">
                <a:pos x="17" y="101"/>
              </a:cxn>
              <a:cxn ang="0">
                <a:pos x="4" y="73"/>
              </a:cxn>
              <a:cxn ang="0">
                <a:pos x="0" y="46"/>
              </a:cxn>
              <a:cxn ang="0">
                <a:pos x="4" y="17"/>
              </a:cxn>
              <a:cxn ang="0">
                <a:pos x="19" y="3"/>
              </a:cxn>
              <a:cxn ang="0">
                <a:pos x="35" y="0"/>
              </a:cxn>
            </a:cxnLst>
            <a:rect l="0" t="0" r="r" b="b"/>
            <a:pathLst>
              <a:path w="1242" h="1468">
                <a:moveTo>
                  <a:pt x="35" y="0"/>
                </a:moveTo>
                <a:lnTo>
                  <a:pt x="40" y="0"/>
                </a:lnTo>
                <a:lnTo>
                  <a:pt x="48" y="1"/>
                </a:lnTo>
                <a:lnTo>
                  <a:pt x="56" y="1"/>
                </a:lnTo>
                <a:lnTo>
                  <a:pt x="65" y="3"/>
                </a:lnTo>
                <a:lnTo>
                  <a:pt x="73" y="3"/>
                </a:lnTo>
                <a:lnTo>
                  <a:pt x="83" y="5"/>
                </a:lnTo>
                <a:lnTo>
                  <a:pt x="94" y="7"/>
                </a:lnTo>
                <a:lnTo>
                  <a:pt x="104" y="11"/>
                </a:lnTo>
                <a:lnTo>
                  <a:pt x="115" y="13"/>
                </a:lnTo>
                <a:lnTo>
                  <a:pt x="129" y="17"/>
                </a:lnTo>
                <a:lnTo>
                  <a:pt x="140" y="21"/>
                </a:lnTo>
                <a:lnTo>
                  <a:pt x="154" y="25"/>
                </a:lnTo>
                <a:lnTo>
                  <a:pt x="169" y="28"/>
                </a:lnTo>
                <a:lnTo>
                  <a:pt x="182" y="34"/>
                </a:lnTo>
                <a:lnTo>
                  <a:pt x="198" y="40"/>
                </a:lnTo>
                <a:lnTo>
                  <a:pt x="215" y="46"/>
                </a:lnTo>
                <a:lnTo>
                  <a:pt x="278" y="78"/>
                </a:lnTo>
                <a:lnTo>
                  <a:pt x="344" y="111"/>
                </a:lnTo>
                <a:lnTo>
                  <a:pt x="409" y="145"/>
                </a:lnTo>
                <a:lnTo>
                  <a:pt x="472" y="180"/>
                </a:lnTo>
                <a:lnTo>
                  <a:pt x="536" y="216"/>
                </a:lnTo>
                <a:lnTo>
                  <a:pt x="599" y="255"/>
                </a:lnTo>
                <a:lnTo>
                  <a:pt x="662" y="293"/>
                </a:lnTo>
                <a:lnTo>
                  <a:pt x="726" y="336"/>
                </a:lnTo>
                <a:lnTo>
                  <a:pt x="766" y="366"/>
                </a:lnTo>
                <a:lnTo>
                  <a:pt x="804" y="395"/>
                </a:lnTo>
                <a:lnTo>
                  <a:pt x="841" y="426"/>
                </a:lnTo>
                <a:lnTo>
                  <a:pt x="877" y="455"/>
                </a:lnTo>
                <a:lnTo>
                  <a:pt x="910" y="485"/>
                </a:lnTo>
                <a:lnTo>
                  <a:pt x="943" y="514"/>
                </a:lnTo>
                <a:lnTo>
                  <a:pt x="971" y="543"/>
                </a:lnTo>
                <a:lnTo>
                  <a:pt x="1000" y="570"/>
                </a:lnTo>
                <a:lnTo>
                  <a:pt x="1027" y="598"/>
                </a:lnTo>
                <a:lnTo>
                  <a:pt x="1052" y="625"/>
                </a:lnTo>
                <a:lnTo>
                  <a:pt x="1075" y="654"/>
                </a:lnTo>
                <a:lnTo>
                  <a:pt x="1096" y="681"/>
                </a:lnTo>
                <a:lnTo>
                  <a:pt x="1115" y="708"/>
                </a:lnTo>
                <a:lnTo>
                  <a:pt x="1133" y="735"/>
                </a:lnTo>
                <a:lnTo>
                  <a:pt x="1148" y="760"/>
                </a:lnTo>
                <a:lnTo>
                  <a:pt x="1161" y="787"/>
                </a:lnTo>
                <a:lnTo>
                  <a:pt x="1171" y="810"/>
                </a:lnTo>
                <a:lnTo>
                  <a:pt x="1181" y="833"/>
                </a:lnTo>
                <a:lnTo>
                  <a:pt x="1188" y="856"/>
                </a:lnTo>
                <a:lnTo>
                  <a:pt x="1196" y="879"/>
                </a:lnTo>
                <a:lnTo>
                  <a:pt x="1204" y="902"/>
                </a:lnTo>
                <a:lnTo>
                  <a:pt x="1209" y="927"/>
                </a:lnTo>
                <a:lnTo>
                  <a:pt x="1215" y="952"/>
                </a:lnTo>
                <a:lnTo>
                  <a:pt x="1221" y="975"/>
                </a:lnTo>
                <a:lnTo>
                  <a:pt x="1227" y="1000"/>
                </a:lnTo>
                <a:lnTo>
                  <a:pt x="1231" y="1027"/>
                </a:lnTo>
                <a:lnTo>
                  <a:pt x="1234" y="1052"/>
                </a:lnTo>
                <a:lnTo>
                  <a:pt x="1236" y="1076"/>
                </a:lnTo>
                <a:lnTo>
                  <a:pt x="1240" y="1103"/>
                </a:lnTo>
                <a:lnTo>
                  <a:pt x="1242" y="1130"/>
                </a:lnTo>
                <a:lnTo>
                  <a:pt x="1242" y="1157"/>
                </a:lnTo>
                <a:lnTo>
                  <a:pt x="1242" y="1184"/>
                </a:lnTo>
                <a:lnTo>
                  <a:pt x="1242" y="1207"/>
                </a:lnTo>
                <a:lnTo>
                  <a:pt x="1240" y="1230"/>
                </a:lnTo>
                <a:lnTo>
                  <a:pt x="1238" y="1255"/>
                </a:lnTo>
                <a:lnTo>
                  <a:pt x="1232" y="1280"/>
                </a:lnTo>
                <a:lnTo>
                  <a:pt x="1227" y="1307"/>
                </a:lnTo>
                <a:lnTo>
                  <a:pt x="1221" y="1334"/>
                </a:lnTo>
                <a:lnTo>
                  <a:pt x="1211" y="1363"/>
                </a:lnTo>
                <a:lnTo>
                  <a:pt x="1202" y="1391"/>
                </a:lnTo>
                <a:lnTo>
                  <a:pt x="1196" y="1399"/>
                </a:lnTo>
                <a:lnTo>
                  <a:pt x="1188" y="1409"/>
                </a:lnTo>
                <a:lnTo>
                  <a:pt x="1183" y="1416"/>
                </a:lnTo>
                <a:lnTo>
                  <a:pt x="1175" y="1424"/>
                </a:lnTo>
                <a:lnTo>
                  <a:pt x="1167" y="1432"/>
                </a:lnTo>
                <a:lnTo>
                  <a:pt x="1161" y="1437"/>
                </a:lnTo>
                <a:lnTo>
                  <a:pt x="1154" y="1443"/>
                </a:lnTo>
                <a:lnTo>
                  <a:pt x="1146" y="1449"/>
                </a:lnTo>
                <a:lnTo>
                  <a:pt x="1138" y="1453"/>
                </a:lnTo>
                <a:lnTo>
                  <a:pt x="1131" y="1457"/>
                </a:lnTo>
                <a:lnTo>
                  <a:pt x="1121" y="1460"/>
                </a:lnTo>
                <a:lnTo>
                  <a:pt x="1113" y="1462"/>
                </a:lnTo>
                <a:lnTo>
                  <a:pt x="1106" y="1464"/>
                </a:lnTo>
                <a:lnTo>
                  <a:pt x="1096" y="1466"/>
                </a:lnTo>
                <a:lnTo>
                  <a:pt x="1088" y="1468"/>
                </a:lnTo>
                <a:lnTo>
                  <a:pt x="1081" y="1468"/>
                </a:lnTo>
                <a:lnTo>
                  <a:pt x="1075" y="1468"/>
                </a:lnTo>
                <a:lnTo>
                  <a:pt x="1067" y="1466"/>
                </a:lnTo>
                <a:lnTo>
                  <a:pt x="1062" y="1464"/>
                </a:lnTo>
                <a:lnTo>
                  <a:pt x="1056" y="1462"/>
                </a:lnTo>
                <a:lnTo>
                  <a:pt x="1048" y="1460"/>
                </a:lnTo>
                <a:lnTo>
                  <a:pt x="1040" y="1457"/>
                </a:lnTo>
                <a:lnTo>
                  <a:pt x="1031" y="1453"/>
                </a:lnTo>
                <a:lnTo>
                  <a:pt x="1023" y="1447"/>
                </a:lnTo>
                <a:lnTo>
                  <a:pt x="1014" y="1443"/>
                </a:lnTo>
                <a:lnTo>
                  <a:pt x="1006" y="1435"/>
                </a:lnTo>
                <a:lnTo>
                  <a:pt x="994" y="1430"/>
                </a:lnTo>
                <a:lnTo>
                  <a:pt x="985" y="1422"/>
                </a:lnTo>
                <a:lnTo>
                  <a:pt x="975" y="1414"/>
                </a:lnTo>
                <a:lnTo>
                  <a:pt x="964" y="1405"/>
                </a:lnTo>
                <a:lnTo>
                  <a:pt x="952" y="1395"/>
                </a:lnTo>
                <a:lnTo>
                  <a:pt x="941" y="1384"/>
                </a:lnTo>
                <a:lnTo>
                  <a:pt x="931" y="1376"/>
                </a:lnTo>
                <a:lnTo>
                  <a:pt x="921" y="1368"/>
                </a:lnTo>
                <a:lnTo>
                  <a:pt x="912" y="1361"/>
                </a:lnTo>
                <a:lnTo>
                  <a:pt x="902" y="1351"/>
                </a:lnTo>
                <a:lnTo>
                  <a:pt x="893" y="1341"/>
                </a:lnTo>
                <a:lnTo>
                  <a:pt x="883" y="1332"/>
                </a:lnTo>
                <a:lnTo>
                  <a:pt x="873" y="1320"/>
                </a:lnTo>
                <a:lnTo>
                  <a:pt x="862" y="1309"/>
                </a:lnTo>
                <a:lnTo>
                  <a:pt x="852" y="1297"/>
                </a:lnTo>
                <a:lnTo>
                  <a:pt x="841" y="1286"/>
                </a:lnTo>
                <a:lnTo>
                  <a:pt x="829" y="1272"/>
                </a:lnTo>
                <a:lnTo>
                  <a:pt x="820" y="1259"/>
                </a:lnTo>
                <a:lnTo>
                  <a:pt x="808" y="1245"/>
                </a:lnTo>
                <a:lnTo>
                  <a:pt x="797" y="1232"/>
                </a:lnTo>
                <a:lnTo>
                  <a:pt x="785" y="1217"/>
                </a:lnTo>
                <a:lnTo>
                  <a:pt x="774" y="1201"/>
                </a:lnTo>
                <a:lnTo>
                  <a:pt x="762" y="1184"/>
                </a:lnTo>
                <a:lnTo>
                  <a:pt x="751" y="1169"/>
                </a:lnTo>
                <a:lnTo>
                  <a:pt x="739" y="1151"/>
                </a:lnTo>
                <a:lnTo>
                  <a:pt x="726" y="1134"/>
                </a:lnTo>
                <a:lnTo>
                  <a:pt x="714" y="1117"/>
                </a:lnTo>
                <a:lnTo>
                  <a:pt x="701" y="1098"/>
                </a:lnTo>
                <a:lnTo>
                  <a:pt x="689" y="1078"/>
                </a:lnTo>
                <a:lnTo>
                  <a:pt x="676" y="1059"/>
                </a:lnTo>
                <a:lnTo>
                  <a:pt x="662" y="1038"/>
                </a:lnTo>
                <a:lnTo>
                  <a:pt x="651" y="1017"/>
                </a:lnTo>
                <a:lnTo>
                  <a:pt x="637" y="996"/>
                </a:lnTo>
                <a:lnTo>
                  <a:pt x="624" y="975"/>
                </a:lnTo>
                <a:lnTo>
                  <a:pt x="610" y="952"/>
                </a:lnTo>
                <a:lnTo>
                  <a:pt x="597" y="929"/>
                </a:lnTo>
                <a:lnTo>
                  <a:pt x="582" y="906"/>
                </a:lnTo>
                <a:lnTo>
                  <a:pt x="568" y="883"/>
                </a:lnTo>
                <a:lnTo>
                  <a:pt x="551" y="852"/>
                </a:lnTo>
                <a:lnTo>
                  <a:pt x="532" y="823"/>
                </a:lnTo>
                <a:lnTo>
                  <a:pt x="514" y="794"/>
                </a:lnTo>
                <a:lnTo>
                  <a:pt x="497" y="766"/>
                </a:lnTo>
                <a:lnTo>
                  <a:pt x="480" y="739"/>
                </a:lnTo>
                <a:lnTo>
                  <a:pt x="463" y="712"/>
                </a:lnTo>
                <a:lnTo>
                  <a:pt x="447" y="685"/>
                </a:lnTo>
                <a:lnTo>
                  <a:pt x="430" y="660"/>
                </a:lnTo>
                <a:lnTo>
                  <a:pt x="415" y="635"/>
                </a:lnTo>
                <a:lnTo>
                  <a:pt x="397" y="610"/>
                </a:lnTo>
                <a:lnTo>
                  <a:pt x="382" y="587"/>
                </a:lnTo>
                <a:lnTo>
                  <a:pt x="367" y="564"/>
                </a:lnTo>
                <a:lnTo>
                  <a:pt x="351" y="541"/>
                </a:lnTo>
                <a:lnTo>
                  <a:pt x="338" y="518"/>
                </a:lnTo>
                <a:lnTo>
                  <a:pt x="323" y="497"/>
                </a:lnTo>
                <a:lnTo>
                  <a:pt x="309" y="478"/>
                </a:lnTo>
                <a:lnTo>
                  <a:pt x="294" y="456"/>
                </a:lnTo>
                <a:lnTo>
                  <a:pt x="280" y="437"/>
                </a:lnTo>
                <a:lnTo>
                  <a:pt x="267" y="418"/>
                </a:lnTo>
                <a:lnTo>
                  <a:pt x="255" y="401"/>
                </a:lnTo>
                <a:lnTo>
                  <a:pt x="242" y="383"/>
                </a:lnTo>
                <a:lnTo>
                  <a:pt x="228" y="366"/>
                </a:lnTo>
                <a:lnTo>
                  <a:pt x="217" y="351"/>
                </a:lnTo>
                <a:lnTo>
                  <a:pt x="205" y="334"/>
                </a:lnTo>
                <a:lnTo>
                  <a:pt x="194" y="320"/>
                </a:lnTo>
                <a:lnTo>
                  <a:pt x="182" y="305"/>
                </a:lnTo>
                <a:lnTo>
                  <a:pt x="171" y="291"/>
                </a:lnTo>
                <a:lnTo>
                  <a:pt x="161" y="278"/>
                </a:lnTo>
                <a:lnTo>
                  <a:pt x="150" y="266"/>
                </a:lnTo>
                <a:lnTo>
                  <a:pt x="140" y="253"/>
                </a:lnTo>
                <a:lnTo>
                  <a:pt x="131" y="243"/>
                </a:lnTo>
                <a:lnTo>
                  <a:pt x="121" y="232"/>
                </a:lnTo>
                <a:lnTo>
                  <a:pt x="107" y="216"/>
                </a:lnTo>
                <a:lnTo>
                  <a:pt x="92" y="201"/>
                </a:lnTo>
                <a:lnTo>
                  <a:pt x="81" y="188"/>
                </a:lnTo>
                <a:lnTo>
                  <a:pt x="69" y="174"/>
                </a:lnTo>
                <a:lnTo>
                  <a:pt x="58" y="161"/>
                </a:lnTo>
                <a:lnTo>
                  <a:pt x="48" y="147"/>
                </a:lnTo>
                <a:lnTo>
                  <a:pt x="38" y="136"/>
                </a:lnTo>
                <a:lnTo>
                  <a:pt x="31" y="124"/>
                </a:lnTo>
                <a:lnTo>
                  <a:pt x="23" y="113"/>
                </a:lnTo>
                <a:lnTo>
                  <a:pt x="17" y="101"/>
                </a:lnTo>
                <a:lnTo>
                  <a:pt x="12" y="92"/>
                </a:lnTo>
                <a:lnTo>
                  <a:pt x="8" y="82"/>
                </a:lnTo>
                <a:lnTo>
                  <a:pt x="4" y="73"/>
                </a:lnTo>
                <a:lnTo>
                  <a:pt x="2" y="63"/>
                </a:lnTo>
                <a:lnTo>
                  <a:pt x="0" y="53"/>
                </a:lnTo>
                <a:lnTo>
                  <a:pt x="0" y="46"/>
                </a:lnTo>
                <a:lnTo>
                  <a:pt x="0" y="34"/>
                </a:lnTo>
                <a:lnTo>
                  <a:pt x="2" y="25"/>
                </a:lnTo>
                <a:lnTo>
                  <a:pt x="4" y="17"/>
                </a:lnTo>
                <a:lnTo>
                  <a:pt x="8" y="11"/>
                </a:lnTo>
                <a:lnTo>
                  <a:pt x="13" y="5"/>
                </a:lnTo>
                <a:lnTo>
                  <a:pt x="19" y="3"/>
                </a:lnTo>
                <a:lnTo>
                  <a:pt x="27" y="1"/>
                </a:lnTo>
                <a:lnTo>
                  <a:pt x="35" y="0"/>
                </a:lnTo>
                <a:lnTo>
                  <a:pt x="3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拼字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Meishing\Dropbox\meizhouhuayu\pics\32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3124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239000" y="304800"/>
            <a:ext cx="12192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手部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096000"/>
            <a:ext cx="3657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團體遊戲：一人比動作，他人拼字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488668"/>
            <a:ext cx="5715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活動：從第一課開始制作部件卡，累積部首部件玩遊戲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4290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CC3300"/>
                </a:solidFill>
                <a:latin typeface="Adobe Kaiti Std R" pitchFamily="18" charset="-128"/>
                <a:ea typeface="Adobe Kaiti Std R" pitchFamily="18" charset="-128"/>
              </a:rPr>
              <a:t>白</a:t>
            </a:r>
            <a:endParaRPr lang="en-US" sz="6000" b="1" dirty="0">
              <a:solidFill>
                <a:srgbClr val="CC33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35814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卓</a:t>
            </a:r>
            <a:endParaRPr lang="en-US" sz="6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7200" y="35052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立</a:t>
            </a:r>
            <a:endParaRPr lang="en-US" sz="6600" b="1" dirty="0">
              <a:solidFill>
                <a:schemeClr val="accent5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00200" y="34290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35052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008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48600" y="31242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合</a:t>
            </a:r>
            <a:endParaRPr lang="en-US" sz="6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48600" y="37338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手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33528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巴</a:t>
            </a:r>
            <a:endParaRPr lang="en-US" sz="66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1200" y="34290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7030A0"/>
                </a:solidFill>
                <a:latin typeface="Adobe Kaiti Std R" pitchFamily="18" charset="-128"/>
                <a:ea typeface="Adobe Kaiti Std R" pitchFamily="18" charset="-128"/>
              </a:rPr>
              <a:t>台</a:t>
            </a:r>
            <a:endParaRPr lang="en-US" sz="6000" b="1" dirty="0">
              <a:solidFill>
                <a:srgbClr val="7030A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35052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FF00FF"/>
                </a:solidFill>
                <a:latin typeface="Adobe Kaiti Std R" pitchFamily="18" charset="-128"/>
                <a:ea typeface="Adobe Kaiti Std R" pitchFamily="18" charset="-128"/>
              </a:rPr>
              <a:t>戈</a:t>
            </a:r>
            <a:endParaRPr lang="en-US" sz="6000" b="1" dirty="0">
              <a:solidFill>
                <a:srgbClr val="FF00FF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624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054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6" grpId="0"/>
      <p:bldP spid="17" grpId="0"/>
      <p:bldP spid="33" grpId="0"/>
      <p:bldP spid="8" grpId="0"/>
      <p:bldP spid="14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7338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門把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4724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抬頭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6388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找人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36576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拉長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6388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掉下去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36576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拍手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56388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拿去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ropbox\meizhouhuayu\pics\32.1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8458200" cy="2212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會話練習：很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eishing\Dropbox\meizhouhuayu\pics\32.2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905000" y="23622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3505200"/>
            <a:ext cx="6781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45720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5638800"/>
            <a:ext cx="60960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5000" y="6705600"/>
            <a:ext cx="25146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29400" y="381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Practice3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eishing\Dropbox\meizhouhuayu\pics\32.2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905000" y="23622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3505200"/>
            <a:ext cx="6781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45720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5638800"/>
            <a:ext cx="60960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5000" y="6705600"/>
            <a:ext cx="25146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43800" y="0"/>
            <a:ext cx="16002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課文：猴子撈月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6211669"/>
            <a:ext cx="54102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推廌影片：猴子</a:t>
            </a:r>
            <a:r>
              <a:rPr lang="zh-TW" altLang="en-US" smtClean="0">
                <a:latin typeface="Adobe Fan Heiti Std B" pitchFamily="34" charset="-128"/>
                <a:ea typeface="Adobe Fan Heiti Std B" pitchFamily="34" charset="-128"/>
              </a:rPr>
              <a:t>撈月繪本（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長度約兩分鐘）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 http://www.youtube.com/watch?v=SFruNCuhwrU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Meishing\Desktop\美洲華語生字部首對照表_Page_3.png"/>
          <p:cNvPicPr>
            <a:picLocks noChangeAspect="1" noChangeArrowheads="1"/>
          </p:cNvPicPr>
          <p:nvPr/>
        </p:nvPicPr>
        <p:blipFill>
          <a:blip r:embed="rId3" cstate="print"/>
          <a:srcRect l="7299" t="3440" r="6741" b="941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914400" y="304800"/>
            <a:ext cx="914400" cy="6248400"/>
          </a:xfrm>
          <a:prstGeom prst="rect">
            <a:avLst/>
          </a:prstGeom>
          <a:solidFill>
            <a:srgbClr val="69FD35">
              <a:alpha val="0"/>
            </a:srgbClr>
          </a:solidFill>
          <a:ln w="7620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eishing\Dropbox\meizhouhuayu\pics\32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600575" y="3543300"/>
            <a:ext cx="4543425" cy="3314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152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故事提要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4419600"/>
            <a:ext cx="800219" cy="1066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撈</a:t>
            </a:r>
            <a:endParaRPr lang="en-US" sz="4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943600" y="4800600"/>
            <a:ext cx="4572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95600" y="1066800"/>
            <a:ext cx="800219" cy="12954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猴子</a:t>
            </a:r>
            <a:endParaRPr lang="en-US" sz="4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57600" y="4419600"/>
            <a:ext cx="17526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抬頭看</a:t>
            </a:r>
            <a:endParaRPr lang="en-US" sz="4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 descr="C:\Users\Meishing\Dropbox\meizhouhuayu\pics\32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961599"/>
            <a:ext cx="2296854" cy="5896401"/>
          </a:xfrm>
          <a:prstGeom prst="rect">
            <a:avLst/>
          </a:prstGeom>
          <a:noFill/>
        </p:spPr>
      </p:pic>
      <p:cxnSp>
        <p:nvCxnSpPr>
          <p:cNvPr id="33" name="Straight Arrow Connector 32"/>
          <p:cNvCxnSpPr/>
          <p:nvPr/>
        </p:nvCxnSpPr>
        <p:spPr>
          <a:xfrm flipH="1">
            <a:off x="1676400" y="1905000"/>
            <a:ext cx="11430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362200" y="5791200"/>
            <a:ext cx="800219" cy="1066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endParaRPr lang="en-US" sz="4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934200" y="5105400"/>
            <a:ext cx="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7467600" y="4800600"/>
            <a:ext cx="3810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971800" y="2667000"/>
            <a:ext cx="800219" cy="1066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井</a:t>
            </a:r>
            <a:endParaRPr lang="en-US" sz="4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685800" y="3657600"/>
            <a:ext cx="0" cy="3200400"/>
          </a:xfrm>
          <a:prstGeom prst="line">
            <a:avLst/>
          </a:prstGeom>
          <a:ln w="762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676400" y="3581400"/>
            <a:ext cx="0" cy="3276600"/>
          </a:xfrm>
          <a:prstGeom prst="line">
            <a:avLst/>
          </a:prstGeom>
          <a:ln w="762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0" y="3657600"/>
            <a:ext cx="685800" cy="0"/>
          </a:xfrm>
          <a:prstGeom prst="line">
            <a:avLst/>
          </a:prstGeom>
          <a:ln w="762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676400" y="3581400"/>
            <a:ext cx="609600" cy="0"/>
          </a:xfrm>
          <a:prstGeom prst="line">
            <a:avLst/>
          </a:prstGeom>
          <a:ln w="762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https://encrypted-tbn3.gstatic.com/images?q=tbn:ANd9GcQkYurbihx5qfSBRsiEWdTYoC4Bx2aUm4-evTarIXzEhsLJ_8F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1752600"/>
            <a:ext cx="19304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8" name="Picture 10" descr="http://upload.wikimedia.org/wikipedia/commons/5/5f/%E5%BB%B6%E5%B9%B3%E9%83%A1%E7%8E%8B%E7%A5%A0%E5%8F%A4%E4%BA%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1295400"/>
            <a:ext cx="1773153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2" name="Straight Arrow Connector 61"/>
          <p:cNvCxnSpPr/>
          <p:nvPr/>
        </p:nvCxnSpPr>
        <p:spPr>
          <a:xfrm>
            <a:off x="762000" y="1905000"/>
            <a:ext cx="76200" cy="441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81000" y="838200"/>
            <a:ext cx="800219" cy="9144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垂</a:t>
            </a:r>
            <a:endParaRPr lang="en-US" sz="4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752600" y="3352800"/>
            <a:ext cx="10668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600200" y="5257800"/>
            <a:ext cx="6096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371600" y="6172200"/>
            <a:ext cx="9144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3886200" y="2819400"/>
            <a:ext cx="685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62400" y="228600"/>
            <a:ext cx="48006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時間：中秋節的晚上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2" name="Picture 4" descr="C:\Users\Meishing\Dropbox\meizhouhuayu\pics\32.1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6324600"/>
            <a:ext cx="567159" cy="533400"/>
          </a:xfrm>
          <a:prstGeom prst="ellipse">
            <a:avLst/>
          </a:prstGeom>
          <a:noFill/>
        </p:spPr>
      </p:pic>
      <p:sp>
        <p:nvSpPr>
          <p:cNvPr id="28" name="Freeform 27"/>
          <p:cNvSpPr/>
          <p:nvPr/>
        </p:nvSpPr>
        <p:spPr>
          <a:xfrm>
            <a:off x="704538" y="5396459"/>
            <a:ext cx="876924" cy="1061803"/>
          </a:xfrm>
          <a:custGeom>
            <a:avLst/>
            <a:gdLst>
              <a:gd name="connsiteX0" fmla="*/ 779488 w 876924"/>
              <a:gd name="connsiteY0" fmla="*/ 0 h 1061803"/>
              <a:gd name="connsiteX1" fmla="*/ 869429 w 876924"/>
              <a:gd name="connsiteY1" fmla="*/ 284813 h 1061803"/>
              <a:gd name="connsiteX2" fmla="*/ 734518 w 876924"/>
              <a:gd name="connsiteY2" fmla="*/ 704538 h 1061803"/>
              <a:gd name="connsiteX3" fmla="*/ 479685 w 876924"/>
              <a:gd name="connsiteY3" fmla="*/ 1004341 h 1061803"/>
              <a:gd name="connsiteX4" fmla="*/ 0 w 876924"/>
              <a:gd name="connsiteY4" fmla="*/ 1049311 h 106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924" h="1061803">
                <a:moveTo>
                  <a:pt x="779488" y="0"/>
                </a:moveTo>
                <a:cubicBezTo>
                  <a:pt x="828206" y="83695"/>
                  <a:pt x="876924" y="167390"/>
                  <a:pt x="869429" y="284813"/>
                </a:cubicBezTo>
                <a:cubicBezTo>
                  <a:pt x="861934" y="402236"/>
                  <a:pt x="799475" y="584617"/>
                  <a:pt x="734518" y="704538"/>
                </a:cubicBezTo>
                <a:cubicBezTo>
                  <a:pt x="669561" y="824459"/>
                  <a:pt x="602105" y="946879"/>
                  <a:pt x="479685" y="1004341"/>
                </a:cubicBezTo>
                <a:cubicBezTo>
                  <a:pt x="357265" y="1061803"/>
                  <a:pt x="178632" y="1055557"/>
                  <a:pt x="0" y="1049311"/>
                </a:cubicBezTo>
              </a:path>
            </a:pathLst>
          </a:cu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-3048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solidFill>
                  <a:srgbClr val="FF0000"/>
                </a:solidFill>
              </a:rPr>
              <a:t>？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57600" y="5410200"/>
            <a:ext cx="14478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拍手</a:t>
            </a:r>
            <a:endParaRPr lang="en-US" sz="4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1.11022E-16 C -0.00087 -0.08277 -0.00139 -0.16532 0.02535 -0.21942 C 0.05226 -0.27353 0.08889 -0.30358 0.16094 -0.32439 C 0.23281 -0.34497 0.37847 -0.3496 0.45746 -0.34335 C 0.53663 -0.33711 0.58611 -0.31168 0.63576 -0.28624 " pathEditMode="relative" rAng="0" ptsTypes="aaaaA">
                                      <p:cBhvr>
                                        <p:cTn id="10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50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9" grpId="0" animBg="1"/>
      <p:bldP spid="46" grpId="0" animBg="1"/>
      <p:bldP spid="31" grpId="0" animBg="1"/>
      <p:bldP spid="41" grpId="0" animBg="1"/>
      <p:bldP spid="64" grpId="0" animBg="1"/>
      <p:bldP spid="27" grpId="0" animBg="1"/>
      <p:bldP spid="28" grpId="0" animBg="1"/>
      <p:bldP spid="30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2057400"/>
            <a:ext cx="48006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時間：中秋節的晚上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276600"/>
            <a:ext cx="48006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地點：井邊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495800"/>
            <a:ext cx="51054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事件：月亮掉進井裡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914400"/>
            <a:ext cx="48006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主角：一群猴子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638800"/>
            <a:ext cx="48006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過程：把月亮撈起來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1139" name="Picture 3" descr="C:\Users\Meishing\Dropbox\meizhouhuayu\pics\32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73737" y="4399192"/>
            <a:ext cx="3370263" cy="2458808"/>
          </a:xfrm>
          <a:prstGeom prst="rect">
            <a:avLst/>
          </a:prstGeom>
          <a:noFill/>
        </p:spPr>
      </p:pic>
      <p:pic>
        <p:nvPicPr>
          <p:cNvPr id="91138" name="Picture 2" descr="C:\Users\Meishing\Dropbox\meizhouhuayu\pics\32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62600" y="914400"/>
            <a:ext cx="1522412" cy="3908282"/>
          </a:xfrm>
          <a:prstGeom prst="rect">
            <a:avLst/>
          </a:prstGeom>
          <a:noFill/>
        </p:spPr>
      </p:pic>
      <p:pic>
        <p:nvPicPr>
          <p:cNvPr id="91140" name="Picture 4" descr="C:\Users\Meishing\Dropbox\meizhouhuayu\pics\32.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3200400"/>
            <a:ext cx="800100" cy="75247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4609</TotalTime>
  <Words>963</Words>
  <Application>Microsoft Office PowerPoint</Application>
  <PresentationFormat>On-screen Show (4:3)</PresentationFormat>
  <Paragraphs>251</Paragraphs>
  <Slides>70</Slides>
  <Notes>70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Flow</vt:lpstr>
      <vt:lpstr>美洲華語第三冊</vt:lpstr>
      <vt:lpstr>第一週</vt:lpstr>
      <vt:lpstr>課前活動</vt:lpstr>
      <vt:lpstr>PowerPoint Presentation</vt:lpstr>
      <vt:lpstr>PowerPoint Presentation</vt:lpstr>
      <vt:lpstr>說故事－嫦娥的故事 請到美洲華語網站下載ppt 或利用美洲華語創作天地http://blog.huayuworld.org/meizhouworld </vt:lpstr>
      <vt:lpstr>課文：猴子撈月</vt:lpstr>
      <vt:lpstr>PowerPoint Presentation</vt:lpstr>
      <vt:lpstr>PowerPoint Presentation</vt:lpstr>
      <vt:lpstr>課文：猴子撈月（聽一聽）</vt:lpstr>
      <vt:lpstr>PowerPoint Presentation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相反詞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第二週</vt:lpstr>
      <vt:lpstr>課文：猴子撈月（唸一唸）</vt:lpstr>
      <vt:lpstr>PowerPoint Presentation</vt:lpstr>
      <vt:lpstr>PowerPoint Presentation</vt:lpstr>
      <vt:lpstr>PowerPoint Presentation</vt:lpstr>
      <vt:lpstr>PowerPoint Presentation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拼字</vt:lpstr>
      <vt:lpstr>PowerPoint Presentation</vt:lpstr>
      <vt:lpstr>PowerPoint Presentation</vt:lpstr>
      <vt:lpstr>會話練習：很/最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76</cp:revision>
  <dcterms:created xsi:type="dcterms:W3CDTF">2014-04-03T15:22:44Z</dcterms:created>
  <dcterms:modified xsi:type="dcterms:W3CDTF">2014-07-14T18:13:39Z</dcterms:modified>
</cp:coreProperties>
</file>