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</a:t>
            </a:r>
            <a:r>
              <a:rPr lang="zh-TW" altLang="en-US" sz="6600" dirty="0" smtClean="0"/>
              <a:t>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事二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嫦娥的故事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shing\Dropbox\meizhouhuayu\課本故事圖檔\L3-2 (1)\L3-2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0483" name="Picture 3" descr="C:\Users\Meishing\Dropbox\meizhouhuayu\pics\32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572000"/>
            <a:ext cx="6858000" cy="45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shing\Dropbox\meizhouhuayu\課本故事圖檔\L3-2 (1)\L3-2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1507" name="Picture 3" descr="C:\Users\Meishing\Dropbox\meizhouhuayu\pics\32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64915"/>
            <a:ext cx="6858000" cy="427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shing\Dropbox\meizhouhuayu\課本故事圖檔\L3-2 (1)\L3-2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2531" name="Picture 3" descr="C:\Users\Meishing\Dropbox\meizhouhuayu\pics\32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40291"/>
            <a:ext cx="6858000" cy="410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ishing\Dropbox\meizhouhuayu\課本故事圖檔\L3-2 (1)\L3-2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2291" name="Picture 3" descr="C:\Users\Meishing\Dropbox\meizhouhuayu\pics\32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3000"/>
            <a:ext cx="68580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ishing\Dropbox\meizhouhuayu\課本故事圖檔\L3-2 (1)\L3-2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3315" name="Picture 3" descr="C:\Users\Meishing\Dropbox\meizhouhuayu\pics\32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57800"/>
            <a:ext cx="681820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ishing\Dropbox\meizhouhuayu\課本故事圖檔\L3-2 (1)\L3-2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4339" name="Picture 3" descr="C:\Users\Meishing\Dropbox\meizhouhuayu\pics\32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34001"/>
            <a:ext cx="680973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ishing\Dropbox\meizhouhuayu\課本故事圖檔\L3-2 (1)\L3-2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5363" name="Picture 3" descr="C:\Users\Meishing\Dropbox\meizhouhuayu\pics\32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61431"/>
            <a:ext cx="6858000" cy="4082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ishing\Dropbox\meizhouhuayu\課本故事圖檔\L3-2 (1)\L3-2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6387" name="Picture 3" descr="C:\Users\Meishing\Dropbox\meizhouhuayu\pics\32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79848"/>
            <a:ext cx="6858000" cy="386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shing\Dropbox\meizhouhuayu\課本故事圖檔\L3-2 (1)\L3-2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7411" name="Picture 3" descr="C:\Users\Meishing\Dropbox\meizhouhuayu\pics\32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4648200"/>
            <a:ext cx="6858001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shing\Dropbox\meizhouhuayu\課本故事圖檔\L3-2 (1)\L3-2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8435" name="Picture 3" descr="C:\Users\Meishing\Dropbox\meizhouhuayu\pics\32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97786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shing\Dropbox\meizhouhuayu\課本故事圖檔\L3-2 (1)\L3-2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9459" name="Picture 3" descr="C:\Users\Meishing\Dropbox\meizhouhuayu\pics\32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15</cp:revision>
  <dcterms:created xsi:type="dcterms:W3CDTF">2014-03-13T17:41:59Z</dcterms:created>
  <dcterms:modified xsi:type="dcterms:W3CDTF">2014-03-28T02:44:38Z</dcterms:modified>
</cp:coreProperties>
</file>