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43" autoAdjust="0"/>
  </p:normalViewPr>
  <p:slideViewPr>
    <p:cSldViewPr>
      <p:cViewPr>
        <p:scale>
          <a:sx n="50" d="100"/>
          <a:sy n="50" d="100"/>
        </p:scale>
        <p:origin x="-2232" y="-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美洲華語</a:t>
            </a:r>
            <a:r>
              <a:rPr lang="zh-TW" altLang="en-US" sz="6600" dirty="0" smtClean="0"/>
              <a:t>第三冊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單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元故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事三</a:t>
            </a:r>
            <a:r>
              <a:rPr lang="en-US" altLang="zh-TW" sz="32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繁</a:t>
            </a:r>
            <a:r>
              <a:rPr lang="en-US" altLang="zh-TW" sz="32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南瓜燈籠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69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請善加利用美洲華語創作天地之故事影片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eishing\Dropbox\meizhouhuayu\課本故事圖檔\L3-3 (1)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31747" name="Picture 3" descr="C:\Users\Meishing\Dropbox\meizhouhuayu\pics\33.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0"/>
            <a:ext cx="6858000" cy="2941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Meishing\Dropbox\meizhouhuayu\課本故事圖檔\L3-3 (1)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32771" name="Picture 3" descr="C:\Users\Meishing\Dropbox\meizhouhuayu\pics\33.1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17795"/>
            <a:ext cx="6858000" cy="3926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Meishing\Dropbox\meizhouhuayu\課本故事圖檔\L3-3 (1)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419600"/>
          </a:xfrm>
          <a:prstGeom prst="rect">
            <a:avLst/>
          </a:prstGeom>
          <a:noFill/>
        </p:spPr>
      </p:pic>
      <p:pic>
        <p:nvPicPr>
          <p:cNvPr id="33795" name="Picture 3" descr="C:\Users\Meishing\Dropbox\meizhouhuayu\pics\33.1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343400"/>
            <a:ext cx="6858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eishing\Dropbox\meizhouhuayu\課本故事圖檔\L3-3 (1)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23555" name="Picture 3" descr="C:\Users\Meishing\Dropbox\meizhouhuayu\pics\3.3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86649"/>
            <a:ext cx="6858000" cy="405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eishing\Dropbox\meizhouhuayu\課本故事圖檔\L3-3 (1)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24579" name="Picture 3" descr="C:\Users\Meishing\Dropbox\meizhouhuayu\pics\33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220092"/>
            <a:ext cx="6858001" cy="3923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eishing\Dropbox\meizhouhuayu\課本故事圖檔\L3-3 (1)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25603" name="Picture 3" descr="C:\Users\Meishing\Dropbox\meizhouhuayu\pics\33.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0"/>
            <a:ext cx="6858000" cy="2795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eishing\Dropbox\meizhouhuayu\課本故事圖檔\L3-3 (1)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26627" name="Picture 3" descr="C:\Users\Meishing\Dropbox\meizhouhuayu\pics\33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866213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eishing\Dropbox\meizhouhuayu\課本故事圖檔\L3-3 (1)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27651" name="Picture 3" descr="C:\Users\Meishing\Dropbox\meizhouhuayu\pics\33.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181600"/>
            <a:ext cx="6863443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eishing\Dropbox\meizhouhuayu\課本故事圖檔\L3-3 (1)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28675" name="Picture 3" descr="C:\Users\Meishing\Dropbox\meizhouhuayu\pics\33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410200"/>
            <a:ext cx="6851009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eishing\Dropbox\meizhouhuayu\課本故事圖檔\L3-3 (1)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29699" name="Picture 3" descr="C:\Users\Meishing\Dropbox\meizhouhuayu\pics\33.7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18485"/>
            <a:ext cx="6858000" cy="4125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eishing\Dropbox\meizhouhuayu\課本故事圖檔\L3-3 (1)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30723" name="Picture 3" descr="C:\Users\Meishing\Dropbox\meizhouhuayu\pics\33.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0"/>
            <a:ext cx="679991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</TotalTime>
  <Words>40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美洲華語第三冊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17</cp:revision>
  <dcterms:created xsi:type="dcterms:W3CDTF">2014-03-13T17:41:59Z</dcterms:created>
  <dcterms:modified xsi:type="dcterms:W3CDTF">2014-03-28T02:57:59Z</dcterms:modified>
</cp:coreProperties>
</file>