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643" autoAdjust="0"/>
  </p:normalViewPr>
  <p:slideViewPr>
    <p:cSldViewPr>
      <p:cViewPr>
        <p:scale>
          <a:sx n="50" d="100"/>
          <a:sy n="50" d="100"/>
        </p:scale>
        <p:origin x="-1674" y="-1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219204"/>
            <a:ext cx="1543050" cy="694901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219204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" y="3606220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2479678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1" y="3352801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3352801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681288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9330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57900" y="8475136"/>
            <a:ext cx="457200" cy="486833"/>
          </a:xfrm>
        </p:spPr>
        <p:txBody>
          <a:bodyPr/>
          <a:lstStyle/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144" y="7755468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286126" y="8293102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86126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597753-9321-42B0-A05F-B9774FE43741}" type="datetimeFigureOut">
              <a:rPr lang="en-US" smtClean="0"/>
              <a:pPr/>
              <a:t>4/1/2014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000250" y="8475136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5943600" y="8475136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84527-295E-4F84-BE1F-99273EDEE2A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6600" dirty="0" smtClean="0"/>
              <a:t>美洲華語第三冊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單元故事五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3200" dirty="0" smtClean="0">
                <a:latin typeface="Adobe Kaiti Std R" pitchFamily="18" charset="-128"/>
                <a:ea typeface="Adobe Kaiti Std R" pitchFamily="18" charset="-128"/>
              </a:rPr>
              <a:t>繁</a:t>
            </a:r>
            <a:r>
              <a:rPr lang="en-US" altLang="zh-TW" sz="3200" dirty="0" smtClean="0">
                <a:latin typeface="Adobe Kaiti Std R" pitchFamily="18" charset="-128"/>
                <a:ea typeface="Adobe Kaiti Std R" pitchFamily="18" charset="-128"/>
              </a:rPr>
              <a:t>)</a:t>
            </a:r>
          </a:p>
          <a:p>
            <a:pPr algn="ctr"/>
            <a:r>
              <a:rPr lang="zh-TW" altLang="en-US" sz="4800" dirty="0" smtClean="0">
                <a:latin typeface="Adobe Kaiti Std R" pitchFamily="18" charset="-128"/>
                <a:ea typeface="Adobe Kaiti Std R" pitchFamily="18" charset="-128"/>
              </a:rPr>
              <a:t>蠶絲的故事</a:t>
            </a:r>
            <a:endParaRPr lang="en-US" sz="4800" dirty="0"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750" y="8497670"/>
            <a:ext cx="4667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請善加利用美洲華語創作天地之故事影片</a:t>
            </a:r>
            <a:endParaRPr lang="en-US" altLang="zh-TW" dirty="0" smtClean="0"/>
          </a:p>
          <a:p>
            <a:r>
              <a:rPr lang="en-US" dirty="0" smtClean="0"/>
              <a:t>http://blog.huayuworld.org/meizhouworld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Meishing\Dropbox\meizhouhuayu\課本故事圖檔\L3-5 (1)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181601"/>
          </a:xfrm>
          <a:prstGeom prst="rect">
            <a:avLst/>
          </a:prstGeom>
          <a:noFill/>
        </p:spPr>
      </p:pic>
      <p:pic>
        <p:nvPicPr>
          <p:cNvPr id="54276" name="Picture 4" descr="C:\Users\Meishing\Dropbox\meizhouhuayu\pics\45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41768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Meishing\Dropbox\meizhouhuayu\課本故事圖檔\L3-5 (1)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81600"/>
          </a:xfrm>
          <a:prstGeom prst="rect">
            <a:avLst/>
          </a:prstGeom>
          <a:noFill/>
        </p:spPr>
      </p:pic>
      <p:pic>
        <p:nvPicPr>
          <p:cNvPr id="55299" name="Picture 3" descr="C:\Users\Meishing\Dropbox\meizhouhuayu\pics\45.10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956717"/>
            <a:ext cx="6858000" cy="4187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Meishing\Dropbox\meizhouhuayu\課本故事圖檔\L3-5 (1)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257801"/>
          </a:xfrm>
          <a:prstGeom prst="rect">
            <a:avLst/>
          </a:prstGeom>
          <a:noFill/>
        </p:spPr>
      </p:pic>
      <p:pic>
        <p:nvPicPr>
          <p:cNvPr id="56323" name="Picture 3" descr="C:\Users\Meishing\Dropbox\meizhouhuayu\pics\45.1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029200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Meishing\Dropbox\meizhouhuayu\課本故事圖檔\L3-5 (1)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5105400"/>
          </a:xfrm>
          <a:prstGeom prst="rect">
            <a:avLst/>
          </a:prstGeom>
          <a:noFill/>
        </p:spPr>
      </p:pic>
      <p:pic>
        <p:nvPicPr>
          <p:cNvPr id="46083" name="Picture 3" descr="C:\Users\Meishing\Dropbox\meizhouhuayu\pics\45.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1" y="5029201"/>
            <a:ext cx="6858001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Meishing\Dropbox\meizhouhuayu\課本故事圖檔\L3-5 (1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81600"/>
          </a:xfrm>
          <a:prstGeom prst="rect">
            <a:avLst/>
          </a:prstGeom>
          <a:noFill/>
        </p:spPr>
      </p:pic>
      <p:pic>
        <p:nvPicPr>
          <p:cNvPr id="47107" name="Picture 3" descr="C:\Users\Meishing\Dropbox\meizhouhuayu\pics\45.2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58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Meishing\Dropbox\meizhouhuayu\課本故事圖檔\L3-5 (1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181601"/>
          </a:xfrm>
          <a:prstGeom prst="rect">
            <a:avLst/>
          </a:prstGeom>
          <a:noFill/>
        </p:spPr>
      </p:pic>
      <p:pic>
        <p:nvPicPr>
          <p:cNvPr id="48131" name="Picture 3" descr="C:\Users\Meishing\Dropbox\meizhouhuayu\pics\45.3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3024" y="5105400"/>
            <a:ext cx="6784976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Meishing\Dropbox\meizhouhuayu\課本故事圖檔\L3-5 (1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81600"/>
          </a:xfrm>
          <a:prstGeom prst="rect">
            <a:avLst/>
          </a:prstGeom>
          <a:noFill/>
        </p:spPr>
      </p:pic>
      <p:pic>
        <p:nvPicPr>
          <p:cNvPr id="49155" name="Picture 3" descr="C:\Users\Meishing\Dropbox\meizhouhuayu\pics\45.4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0"/>
            <a:ext cx="6869895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Meishing\Dropbox\meizhouhuayu\課本故事圖檔\L3-5 (1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5105401"/>
          </a:xfrm>
          <a:prstGeom prst="rect">
            <a:avLst/>
          </a:prstGeom>
          <a:noFill/>
        </p:spPr>
      </p:pic>
      <p:pic>
        <p:nvPicPr>
          <p:cNvPr id="50179" name="Picture 3" descr="C:\Users\Meishing\Dropbox\meizhouhuayu\pics\45.5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05400"/>
            <a:ext cx="6858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Meishing\Dropbox\meizhouhuayu\課本故事圖檔\L3-5 (1)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81600"/>
          </a:xfrm>
          <a:prstGeom prst="rect">
            <a:avLst/>
          </a:prstGeom>
          <a:noFill/>
        </p:spPr>
      </p:pic>
      <p:pic>
        <p:nvPicPr>
          <p:cNvPr id="1026" name="Picture 2" descr="C:\Users\Meishing\Dropbox\meizhouhuayu\pics\35.6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257800"/>
            <a:ext cx="6793895" cy="3581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Meishing\Dropbox\meizhouhuayu\課本故事圖檔\L3-5 (1)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81600"/>
          </a:xfrm>
          <a:prstGeom prst="rect">
            <a:avLst/>
          </a:prstGeom>
          <a:noFill/>
        </p:spPr>
      </p:pic>
      <p:pic>
        <p:nvPicPr>
          <p:cNvPr id="4" name="Picture 3" descr="C:\Users\Meishing\Dropbox\meizhouhuayu\pics\45.7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r="12314"/>
          <a:stretch>
            <a:fillRect/>
          </a:stretch>
        </p:blipFill>
        <p:spPr bwMode="auto">
          <a:xfrm>
            <a:off x="0" y="5257800"/>
            <a:ext cx="6886961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Meishing\Dropbox\meizhouhuayu\課本故事圖檔\L3-5 (1)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181600"/>
          </a:xfrm>
          <a:prstGeom prst="rect">
            <a:avLst/>
          </a:prstGeom>
          <a:noFill/>
        </p:spPr>
      </p:pic>
      <p:pic>
        <p:nvPicPr>
          <p:cNvPr id="53251" name="Picture 3" descr="C:\Users\Meishing\Dropbox\meizhouhuayu\pics\45.9.pn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5181601"/>
            <a:ext cx="68580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</TotalTime>
  <Words>41</Words>
  <Application>Microsoft Office PowerPoint</Application>
  <PresentationFormat>On-screen Show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美洲華語第三冊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美洲華語第一冊</dc:title>
  <dc:creator>Meishing</dc:creator>
  <cp:lastModifiedBy>Meishing</cp:lastModifiedBy>
  <cp:revision>22</cp:revision>
  <dcterms:created xsi:type="dcterms:W3CDTF">2014-03-13T17:41:59Z</dcterms:created>
  <dcterms:modified xsi:type="dcterms:W3CDTF">2014-04-01T17:03:59Z</dcterms:modified>
</cp:coreProperties>
</file>