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223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美洲華語第三冊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單元故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事六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老鼠娶新娘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70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ishing\Dropbox\meizhouhuayu\課本故事圖檔\L3-6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9219" name="Picture 3" descr="C:\Users\Meishing\Dropbox\meizhouhuayu\pics\36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72269"/>
            <a:ext cx="6858000" cy="3871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ishing\Dropbox\meizhouhuayu\課本故事圖檔\L3-6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0243" name="Picture 3" descr="C:\Users\Meishing\Dropbox\meizhouhuayu\pics\36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69877"/>
            <a:ext cx="6858000" cy="3974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ishing\Dropbox\meizhouhuayu\課本故事圖檔\L3-6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11267" name="Picture 3" descr="C:\Users\Meishing\Dropbox\meizhouhuayu\pics\36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4906"/>
            <a:ext cx="6858000" cy="3889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ishing\Dropbox\meizhouhuayu\課本故事圖檔\L3-6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1027" name="Picture 3" descr="C:\Users\Meishing\Dropbox\meizhouhuayu\pics\36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0"/>
            <a:ext cx="6776751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shing\Dropbox\meizhouhuayu\課本故事圖檔\L3-6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pics\36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5800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ishing\Dropbox\meizhouhuayu\課本故事圖檔\L3-6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3075" name="Picture 3" descr="C:\Users\Meishing\Dropbox\meizhouhuayu\pics\36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306993"/>
            <a:ext cx="6858000" cy="3837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ishing\Dropbox\meizhouhuayu\課本故事圖檔\L3-6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36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20182"/>
            <a:ext cx="6858000" cy="3923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ishing\Dropbox\meizhouhuayu\課本故事圖檔\L3-6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5123" name="Picture 3" descr="C:\Users\Meishing\Dropbox\meizhouhuayu\pics\36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49759"/>
            <a:ext cx="6858000" cy="3894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ishing\Dropbox\meizhouhuayu\課本故事圖檔\L3-6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57800"/>
          </a:xfrm>
          <a:prstGeom prst="rect">
            <a:avLst/>
          </a:prstGeom>
          <a:noFill/>
        </p:spPr>
      </p:pic>
      <p:pic>
        <p:nvPicPr>
          <p:cNvPr id="6147" name="Picture 3" descr="C:\Users\Meishing\Dropbox\meizhouhuayu\pics\36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181600"/>
            <a:ext cx="6905625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ishing\Dropbox\meizhouhuayu\課本故事圖檔\L3-6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7171" name="Picture 3" descr="C:\Users\Meishing\Dropbox\meizhouhuayu\pics\36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1"/>
            <a:ext cx="6858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ishing\Dropbox\meizhouhuayu\課本故事圖檔\L3-6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36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68168"/>
            <a:ext cx="6858000" cy="4075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41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美洲華語第三冊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23</cp:revision>
  <dcterms:created xsi:type="dcterms:W3CDTF">2014-03-13T17:41:59Z</dcterms:created>
  <dcterms:modified xsi:type="dcterms:W3CDTF">2014-03-28T12:16:43Z</dcterms:modified>
</cp:coreProperties>
</file>