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美洲華語第三冊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單元故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事七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我要幫助爺爺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70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ishing\Dropbox\meizhouhuayu\課本故事圖檔\L3-7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0483" name="Picture 3" descr="C:\Users\Meishing\Dropbox\meizhouhuayu\pics\37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ishing\Dropbox\meizhouhuayu\課本故事圖檔\L3-7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1507" name="Picture 3" descr="C:\Users\Meishing\Dropbox\meizhouhuayu\pics\37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eishing\Dropbox\meizhouhuayu\課本故事圖檔\L3-7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2531" name="Picture 3" descr="C:\Users\Meishing\Dropbox\meizhouhuayu\pics\37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20182"/>
            <a:ext cx="6858000" cy="3923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ishing\Dropbox\meizhouhuayu\課本故事圖檔\L3-7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2291" name="Picture 3" descr="C:\Users\Meishing\Dropbox\meizhouhuayu\pics\37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767822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ishing\Dropbox\meizhouhuayu\課本故事圖檔\L3-7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3315" name="Picture 3" descr="C:\Users\Meishing\Dropbox\meizhouhuayu\pics\37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05399"/>
            <a:ext cx="6858001" cy="3866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ishing\Dropbox\meizhouhuayu\課本故事圖檔\L3-7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4339" name="Picture 3" descr="C:\Users\Meishing\Dropbox\meizhouhuayu\pics\37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81600"/>
            <a:ext cx="660082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ishing\Dropbox\meizhouhuayu\課本故事圖檔\L3-7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5363" name="Picture 3" descr="C:\Users\Meishing\Dropbox\meizhouhuayu\pics\37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84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ishing\Dropbox\meizhouhuayu\課本故事圖檔\L3-7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6387" name="Picture 3" descr="C:\Users\Meishing\Dropbox\meizhouhuayu\pics\37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07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eishing\Dropbox\meizhouhuayu\課本故事圖檔\L3-7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7411" name="Picture 3" descr="C:\Users\Meishing\Dropbox\meizhouhuayu\pics\37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ishing\Dropbox\meizhouhuayu\課本故事圖檔\L3-7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8435" name="Picture 3" descr="C:\Users\Meishing\Dropbox\meizhouhuayu\pics\37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648200"/>
            <a:ext cx="6858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ishing\Dropbox\meizhouhuayu\課本故事圖檔\L3-7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9459" name="Picture 3" descr="C:\Users\Meishing\Dropbox\meizhouhuayu\pics\37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1"/>
            <a:ext cx="6858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42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美洲華語第三冊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25</cp:revision>
  <dcterms:created xsi:type="dcterms:W3CDTF">2014-03-13T17:41:59Z</dcterms:created>
  <dcterms:modified xsi:type="dcterms:W3CDTF">2014-03-28T12:29:18Z</dcterms:modified>
</cp:coreProperties>
</file>