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1" autoAdjust="0"/>
    <p:restoredTop sz="94643" autoAdjust="0"/>
  </p:normalViewPr>
  <p:slideViewPr>
    <p:cSldViewPr>
      <p:cViewPr>
        <p:scale>
          <a:sx n="50" d="100"/>
          <a:sy n="50" d="100"/>
        </p:scale>
        <p:origin x="-2232" y="-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219204"/>
            <a:ext cx="1543050" cy="6949017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219204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" y="3606220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3770" y="2479678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1" y="3352801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352801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81288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9330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57900" y="8475136"/>
            <a:ext cx="457200" cy="486833"/>
          </a:xfrm>
        </p:spPr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7144" y="7755468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3286126" y="8293102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86126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000250" y="8475136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5943600" y="8475136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 smtClean="0"/>
              <a:t>美洲華語第三冊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單元故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事八</a:t>
            </a:r>
            <a:r>
              <a:rPr lang="en-US" altLang="zh-TW" sz="32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繁</a:t>
            </a:r>
            <a:r>
              <a:rPr lang="en-US" altLang="zh-TW" sz="32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</a:p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檸檬汁和小鳥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0750" y="8497670"/>
            <a:ext cx="466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請善加利用美洲華語創作天地之故事影片</a:t>
            </a:r>
            <a:endParaRPr lang="en-US" altLang="zh-TW" dirty="0" smtClean="0"/>
          </a:p>
          <a:p>
            <a:r>
              <a:rPr lang="en-US" dirty="0" smtClean="0"/>
              <a:t>http://blog.huayuworld.org/meizhouworld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Meishing\Dropbox\meizhouhuayu\課本故事圖檔\L3-8 (1)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31747" name="Picture 3" descr="C:\Users\Meishing\Dropbox\meizhouhuayu\pics\38.9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257800"/>
            <a:ext cx="6811662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Meishing\Dropbox\meizhouhuayu\課本故事圖檔\L3-8 (1)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257800"/>
          </a:xfrm>
          <a:prstGeom prst="rect">
            <a:avLst/>
          </a:prstGeom>
          <a:noFill/>
        </p:spPr>
      </p:pic>
      <p:pic>
        <p:nvPicPr>
          <p:cNvPr id="32771" name="Picture 3" descr="C:\Users\Meishing\Dropbox\meizhouhuayu\pics\38.10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181600"/>
            <a:ext cx="6895088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Meishing\Dropbox\meizhouhuayu\課本故事圖檔\L3-8 (1)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33795" name="Picture 3" descr="C:\Users\Meishing\Dropbox\meizhouhuayu\pics\38.1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4953000"/>
            <a:ext cx="6858000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Meishing\Dropbox\meizhouhuayu\課本故事圖檔\L3-8 (1)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23555" name="Picture 3" descr="C:\Users\Meishing\Dropbox\meizhouhuayu\pics\38.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181600"/>
            <a:ext cx="6864684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Meishing\Dropbox\meizhouhuayu\課本故事圖檔\L3-8 (1)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24579" name="Picture 3" descr="C:\Users\Meishing\Dropbox\meizhouhuayu\pics\38.2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257800"/>
            <a:ext cx="6784956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Meishing\Dropbox\meizhouhuayu\課本故事圖檔\L3-8 (1)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257800"/>
          </a:xfrm>
          <a:prstGeom prst="rect">
            <a:avLst/>
          </a:prstGeom>
          <a:noFill/>
        </p:spPr>
      </p:pic>
      <p:pic>
        <p:nvPicPr>
          <p:cNvPr id="25603" name="Picture 3" descr="C:\Users\Meishing\Dropbox\meizhouhuayu\pics\38.3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295995"/>
            <a:ext cx="6858000" cy="3848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Meishing\Dropbox\meizhouhuayu\課本故事圖檔\L3-8 (1)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257800"/>
          </a:xfrm>
          <a:prstGeom prst="rect">
            <a:avLst/>
          </a:prstGeom>
          <a:noFill/>
        </p:spPr>
      </p:pic>
      <p:pic>
        <p:nvPicPr>
          <p:cNvPr id="26627" name="Picture 3" descr="C:\Users\Meishing\Dropbox\meizhouhuayu\pics\38.4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-1" y="5264726"/>
            <a:ext cx="6858001" cy="3879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Meishing\Dropbox\meizhouhuayu\課本故事圖檔\L3-8 (1)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257800"/>
          </a:xfrm>
          <a:prstGeom prst="rect">
            <a:avLst/>
          </a:prstGeom>
          <a:noFill/>
        </p:spPr>
      </p:pic>
      <p:pic>
        <p:nvPicPr>
          <p:cNvPr id="27651" name="Picture 3" descr="C:\Users\Meishing\Dropbox\meizhouhuayu\pics\38.5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-1" y="5257800"/>
            <a:ext cx="6830541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Meishing\Dropbox\meizhouhuayu\課本故事圖檔\L3-8 (1)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28675" name="Picture 3" descr="C:\Users\Meishing\Dropbox\meizhouhuayu\pics\38.6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181600"/>
            <a:ext cx="6858000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Meishing\Dropbox\meizhouhuayu\課本故事圖檔\L3-8 (1)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29699" name="Picture 3" descr="C:\Users\Meishing\Dropbox\meizhouhuayu\pics\38.7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217795"/>
            <a:ext cx="6858000" cy="3926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Meishing\Dropbox\meizhouhuayu\課本故事圖檔\L3-8 (1)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30723" name="Picture 3" descr="C:\Users\Meishing\Dropbox\meizhouhuayu\pics\38.8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105400"/>
            <a:ext cx="6769554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195</TotalTime>
  <Words>42</Words>
  <Application>Microsoft Office PowerPoint</Application>
  <PresentationFormat>On-screen Show (4:3)</PresentationFormat>
  <Paragraphs>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美洲華語第三冊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美洲華語第一冊</dc:title>
  <dc:creator>Meishing</dc:creator>
  <cp:lastModifiedBy>Meishing</cp:lastModifiedBy>
  <cp:revision>27</cp:revision>
  <dcterms:created xsi:type="dcterms:W3CDTF">2014-03-13T17:41:59Z</dcterms:created>
  <dcterms:modified xsi:type="dcterms:W3CDTF">2014-03-28T12:45:30Z</dcterms:modified>
</cp:coreProperties>
</file>