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43" autoAdjust="0"/>
  </p:normalViewPr>
  <p:slideViewPr>
    <p:cSldViewPr>
      <p:cViewPr>
        <p:scale>
          <a:sx n="50" d="100"/>
          <a:sy n="50" d="100"/>
        </p:scale>
        <p:origin x="-2232" y="-1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4"/>
            <a:ext cx="154305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4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20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70" y="2479678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1" y="3352801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352801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8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30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6"/>
            <a:ext cx="457200" cy="486833"/>
          </a:xfrm>
        </p:spPr>
        <p:txBody>
          <a:bodyPr/>
          <a:lstStyle/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8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6" y="8293102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6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597753-9321-42B0-A05F-B9774FE43741}" type="datetimeFigureOut">
              <a:rPr lang="en-US" smtClean="0"/>
              <a:pPr/>
              <a:t>3/28/2014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6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6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B84527-295E-4F84-BE1F-99273EDEE2A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/>
              <a:t>美洲華語第三冊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單元故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事九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繁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</a:p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買不到的禮物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0750" y="8497670"/>
            <a:ext cx="466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請善加利用美洲華語創作天地之故事影片</a:t>
            </a:r>
            <a:endParaRPr lang="en-US" altLang="zh-TW" dirty="0" smtClean="0"/>
          </a:p>
          <a:p>
            <a:r>
              <a:rPr lang="en-US" dirty="0" smtClean="0"/>
              <a:t>http://blog.huayuworld.org/meizhouworld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Meishing\Dropbox\meizhouhuayu\課本故事圖檔\L3-9 (1)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43011" name="Picture 3" descr="C:\Users\Meishing\Dropbox\meizhouhuayu\pics\39.9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4724399"/>
            <a:ext cx="6858000" cy="4419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Meishing\Dropbox\meizhouhuayu\課本故事圖檔\L3-9 (1)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44035" name="Picture 3" descr="C:\Users\Meishing\Dropbox\meizhouhuayu\pics\39.10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8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Meishing\Dropbox\meizhouhuayu\課本故事圖檔\L3-9 (1)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45059" name="Picture 3" descr="C:\Users\Meishing\Dropbox\meizhouhuayu\pics\39.1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4876800"/>
            <a:ext cx="6858000" cy="426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Meishing\Dropbox\meizhouhuayu\課本故事圖檔\L3-9 (1)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34819" name="Picture 3" descr="C:\Users\Meishing\Dropbox\meizhouhuayu\pics\39.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8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Meishing\Dropbox\meizhouhuayu\課本故事圖檔\L3-9 (1)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5843" name="Picture 3" descr="C:\Users\Meishing\Dropbox\meizhouhuayu\pics\39.2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47811"/>
            <a:ext cx="6858000" cy="389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Meishing\Dropbox\meizhouhuayu\課本故事圖檔\L3-9 (1)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6867" name="Picture 3" descr="C:\Users\Meishing\Dropbox\meizhouhuayu\pics\39.3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8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Meishing\Dropbox\meizhouhuayu\課本故事圖檔\L3-9 (1)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7891" name="Picture 3" descr="C:\Users\Meishing\Dropbox\meizhouhuayu\pics\39.4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57800"/>
            <a:ext cx="6861448" cy="3886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Meishing\Dropbox\meizhouhuayu\課本故事圖檔\L3-9 (1)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38915" name="Picture 3" descr="C:\Users\Meishing\Dropbox\meizhouhuayu\pics\39.5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181601"/>
            <a:ext cx="6858000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Meishing\Dropbox\meizhouhuayu\課本故事圖檔\L3-9 (1)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39939" name="Picture 3" descr="C:\Users\Meishing\Dropbox\meizhouhuayu\pics\39.6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8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Meishing\Dropbox\meizhouhuayu\課本故事圖檔\L3-9 (1)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5257800"/>
          </a:xfrm>
          <a:prstGeom prst="rect">
            <a:avLst/>
          </a:prstGeom>
          <a:noFill/>
        </p:spPr>
      </p:pic>
      <p:pic>
        <p:nvPicPr>
          <p:cNvPr id="40963" name="Picture 3" descr="C:\Users\Meishing\Dropbox\meizhouhuayu\pics\39.7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254388"/>
            <a:ext cx="6858000" cy="3889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Meishing\Dropbox\meizhouhuayu\課本故事圖檔\L3-9 (1)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858000" cy="5257801"/>
          </a:xfrm>
          <a:prstGeom prst="rect">
            <a:avLst/>
          </a:prstGeom>
          <a:noFill/>
        </p:spPr>
      </p:pic>
      <p:pic>
        <p:nvPicPr>
          <p:cNvPr id="41987" name="Picture 3" descr="C:\Users\Meishing\Dropbox\meizhouhuayu\pics\39.8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5029200"/>
            <a:ext cx="6858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209</TotalTime>
  <Words>42</Words>
  <Application>Microsoft Office PowerPoint</Application>
  <PresentationFormat>On-screen Show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美洲華語第三冊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美洲華語第一冊</dc:title>
  <dc:creator>Meishing</dc:creator>
  <cp:lastModifiedBy>Meishing</cp:lastModifiedBy>
  <cp:revision>29</cp:revision>
  <dcterms:created xsi:type="dcterms:W3CDTF">2014-03-13T17:41:59Z</dcterms:created>
  <dcterms:modified xsi:type="dcterms:W3CDTF">2014-03-28T12:59:31Z</dcterms:modified>
</cp:coreProperties>
</file>