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65" r:id="rId9"/>
    <p:sldId id="266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2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第一課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96" y="2041804"/>
            <a:ext cx="1294716" cy="138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53300" y="2133600"/>
            <a:ext cx="1143000" cy="1267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1457325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19325"/>
            <a:ext cx="1133475" cy="12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165350"/>
            <a:ext cx="2051050" cy="133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1" y="4165070"/>
            <a:ext cx="7143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258733"/>
            <a:ext cx="7143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615920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43489"/>
            <a:ext cx="1190941" cy="142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2" y="4428595"/>
            <a:ext cx="6683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68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219325"/>
            <a:ext cx="1133475" cy="12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58733"/>
            <a:ext cx="7143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91400" y="2305116"/>
            <a:ext cx="1143000" cy="1267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17" y="2183342"/>
            <a:ext cx="1331383" cy="131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165350"/>
            <a:ext cx="2051050" cy="133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95" y="4715933"/>
            <a:ext cx="5810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615920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0587"/>
            <a:ext cx="10906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3" y="4234920"/>
            <a:ext cx="6461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2169054"/>
            <a:ext cx="10906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80" y="4243387"/>
            <a:ext cx="6461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9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26" y="1009649"/>
            <a:ext cx="5362452" cy="4857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19" y="856397"/>
            <a:ext cx="5409762" cy="5233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61516"/>
            <a:ext cx="5227420" cy="5166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58" y="356501"/>
            <a:ext cx="5077442" cy="5663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10" y="812626"/>
            <a:ext cx="5867400" cy="5085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二號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9038" y="123024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一本書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2207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三角形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4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二樓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9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一樣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3164770" cy="2623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91675" y="1945871"/>
            <a:ext cx="102194" cy="2778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241" y="2127737"/>
            <a:ext cx="3611759" cy="27752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00191" y="2127737"/>
            <a:ext cx="0" cy="27372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65559" y="2100745"/>
            <a:ext cx="6547763" cy="276423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9" y="5055389"/>
            <a:ext cx="1447978" cy="114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109212" y="4864975"/>
            <a:ext cx="1073839" cy="1402605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42963"/>
              </p:ext>
            </p:extLst>
          </p:nvPr>
        </p:nvGraphicFramePr>
        <p:xfrm>
          <a:off x="3578698" y="4800600"/>
          <a:ext cx="1573264" cy="137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6" imgW="3371429" imgH="2924583" progId="PBrush">
                  <p:embed/>
                </p:oleObj>
              </mc:Choice>
              <mc:Fallback>
                <p:oleObj name="Bitmap Image" r:id="rId6" imgW="3371429" imgH="292458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98" y="4800600"/>
                        <a:ext cx="1573264" cy="1374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" descr="二樓"/>
          <p:cNvPicPr>
            <a:picLocks noChangeAspect="1" noChangeArrowheads="1"/>
          </p:cNvPicPr>
          <p:nvPr/>
        </p:nvPicPr>
        <p:blipFill rotWithShape="1">
          <a:blip r:embed="rId8" cstate="print">
            <a:lum bright="10000" contrast="40000"/>
          </a:blip>
          <a:srcRect t="12922"/>
          <a:stretch/>
        </p:blipFill>
        <p:spPr bwMode="auto">
          <a:xfrm>
            <a:off x="5259715" y="4902989"/>
            <a:ext cx="2080953" cy="1358875"/>
          </a:xfrm>
          <a:prstGeom prst="rect">
            <a:avLst/>
          </a:prstGeom>
          <a:noFill/>
        </p:spPr>
      </p:pic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7713321" y="5107843"/>
            <a:ext cx="1066800" cy="936104"/>
          </a:xfrm>
          <a:prstGeom prst="triangle">
            <a:avLst>
              <a:gd name="adj" fmla="val 4562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4712" y="6172200"/>
            <a:ext cx="7393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1               2                   3                     4                      5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57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21076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三個番茄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4106" y="1351373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四個蘋果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7" y="129954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五月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761124" cy="2166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19769" y="2100745"/>
            <a:ext cx="2571631" cy="213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09212" y="2100745"/>
            <a:ext cx="5113824" cy="2242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6" y="4587875"/>
            <a:ext cx="2189641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Oval 2047"/>
          <p:cNvSpPr/>
          <p:nvPr/>
        </p:nvSpPr>
        <p:spPr>
          <a:xfrm>
            <a:off x="3581400" y="4419600"/>
            <a:ext cx="2291894" cy="18288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ounded Rectangle 2050"/>
          <p:cNvSpPr/>
          <p:nvPr/>
        </p:nvSpPr>
        <p:spPr>
          <a:xfrm>
            <a:off x="6553201" y="4478321"/>
            <a:ext cx="2286000" cy="169387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55" y="4630945"/>
            <a:ext cx="695496" cy="7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63" y="4645645"/>
            <a:ext cx="695496" cy="7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55" y="5395427"/>
            <a:ext cx="695496" cy="7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63" y="5418137"/>
            <a:ext cx="695496" cy="7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31181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19" y="4645645"/>
            <a:ext cx="597810" cy="5883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90" y="5369228"/>
            <a:ext cx="597810" cy="5883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90" y="5195566"/>
            <a:ext cx="597810" cy="5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457325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17" y="2183342"/>
            <a:ext cx="1331383" cy="131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219325"/>
            <a:ext cx="1133475" cy="12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165350"/>
            <a:ext cx="2051050" cy="133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41248"/>
            <a:ext cx="12954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4258733"/>
            <a:ext cx="7143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95" y="4715933"/>
            <a:ext cx="5810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58733"/>
            <a:ext cx="7143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615920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43375"/>
            <a:ext cx="9144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91400" y="2305116"/>
            <a:ext cx="1143000" cy="1267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71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35</cp:revision>
  <dcterms:created xsi:type="dcterms:W3CDTF">2021-07-29T19:38:20Z</dcterms:created>
  <dcterms:modified xsi:type="dcterms:W3CDTF">2021-08-27T23:35:52Z</dcterms:modified>
</cp:coreProperties>
</file>