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第十一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121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665" y="132107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耳朵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5770" y="13513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牙刷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9037" y="129954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舌頭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100745"/>
            <a:ext cx="2761124" cy="2166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19769" y="2100745"/>
            <a:ext cx="2571631" cy="2242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109212" y="2100745"/>
            <a:ext cx="5113824" cy="2242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1181" y="6334780"/>
            <a:ext cx="621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</a:t>
            </a:r>
            <a:r>
              <a:rPr lang="zh-TW" altLang="en-US" sz="2800" dirty="0"/>
              <a:t>                   </a:t>
            </a:r>
            <a:r>
              <a:rPr lang="en-US" sz="2800" dirty="0"/>
              <a:t>  2</a:t>
            </a:r>
            <a:r>
              <a:rPr lang="zh-TW" altLang="en-US" sz="2800" dirty="0"/>
              <a:t>                                 </a:t>
            </a:r>
            <a:r>
              <a:rPr lang="en-US" altLang="zh-TW" sz="2800" dirty="0"/>
              <a:t>3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613360"/>
            <a:ext cx="2102107" cy="1633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98" y="4525285"/>
            <a:ext cx="2198452" cy="1809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35" b="100000" l="262" r="100000">
                        <a14:foregroundMark x1="9948" y1="28395" x2="15969" y2="23457"/>
                        <a14:foregroundMark x1="43455" y1="19753" x2="59686" y2="19753"/>
                        <a14:foregroundMark x1="68063" y1="20165" x2="74607" y2="23045"/>
                        <a14:foregroundMark x1="60209" y1="25514" x2="50785" y2="26749"/>
                        <a14:foregroundMark x1="49476" y1="19753" x2="51047" y2="23868"/>
                        <a14:foregroundMark x1="42147" y1="16872" x2="45550" y2="16872"/>
                        <a14:foregroundMark x1="66754" y1="16461" x2="70681" y2="17695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703342"/>
            <a:ext cx="2284737" cy="145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30562"/>
            <a:ext cx="7797646" cy="81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8200" y="1930563"/>
            <a:ext cx="1219200" cy="812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2819400"/>
            <a:ext cx="35027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1" y="3091818"/>
            <a:ext cx="4188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he doing? He is reading.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29200" y="1930562"/>
            <a:ext cx="1219200" cy="812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444" y="1457990"/>
            <a:ext cx="50006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5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"/>
          <a:stretch/>
        </p:blipFill>
        <p:spPr bwMode="auto">
          <a:xfrm>
            <a:off x="2094761" y="1282994"/>
            <a:ext cx="4673721" cy="44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899" y="1282700"/>
            <a:ext cx="4863523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899" y="1387996"/>
            <a:ext cx="4830459" cy="425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35149"/>
            <a:ext cx="475148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85900"/>
            <a:ext cx="4685680" cy="44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491168"/>
            <a:ext cx="4464050" cy="422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很好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9869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題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目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5243" y="126364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耳機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28287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開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心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5787" y="126364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正方形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48229" y="1945871"/>
            <a:ext cx="1745639" cy="3083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89241" y="1945871"/>
            <a:ext cx="3535559" cy="29309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>
            <a:endCxn id="14" idx="0"/>
          </p:cNvCxnSpPr>
          <p:nvPr/>
        </p:nvCxnSpPr>
        <p:spPr>
          <a:xfrm flipH="1">
            <a:off x="4408491" y="2127737"/>
            <a:ext cx="1891700" cy="262194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691674" y="1945871"/>
            <a:ext cx="5156926" cy="308332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6248400"/>
            <a:ext cx="7720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</a:t>
            </a:r>
            <a:r>
              <a:rPr lang="en-US" sz="2800" dirty="0" smtClean="0"/>
              <a:t>     </a:t>
            </a:r>
            <a:r>
              <a:rPr lang="en-US" sz="2800" dirty="0"/>
              <a:t>2                   3   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</a:t>
            </a:r>
            <a:r>
              <a:rPr lang="en-US" sz="2800" dirty="0"/>
              <a:t>4          </a:t>
            </a:r>
            <a:r>
              <a:rPr lang="en-US" sz="2800" dirty="0" smtClean="0"/>
              <a:t>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</a:t>
            </a:r>
            <a:r>
              <a:rPr lang="en-US" sz="2800" dirty="0"/>
              <a:t>5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02430" y="2100745"/>
            <a:ext cx="5054590" cy="2928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3" y="5101697"/>
            <a:ext cx="1139572" cy="11395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67" y="5101697"/>
            <a:ext cx="1284815" cy="12545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49" y="4749684"/>
            <a:ext cx="1579884" cy="15745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31" y="5080065"/>
            <a:ext cx="1144810" cy="12912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77" y="4987732"/>
            <a:ext cx="1226846" cy="132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81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40</cp:revision>
  <dcterms:created xsi:type="dcterms:W3CDTF">2021-07-29T19:38:20Z</dcterms:created>
  <dcterms:modified xsi:type="dcterms:W3CDTF">2021-08-28T00:01:26Z</dcterms:modified>
</cp:coreProperties>
</file>