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64" r:id="rId10"/>
    <p:sldId id="265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0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/>
          <a:p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</a:t>
            </a:r>
            <a:r>
              <a:rPr lang="zh-TW" altLang="en-US" sz="2800" smtClean="0">
                <a:latin typeface="KaiTi" panose="02010609060101010101" pitchFamily="49" charset="-122"/>
                <a:ea typeface="KaiTi" panose="02010609060101010101" pitchFamily="49" charset="-122"/>
              </a:rPr>
              <a:t>十二課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4121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665" y="132107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你們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5771" y="135137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竹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子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9038" y="129954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雪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人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05000" y="2100745"/>
            <a:ext cx="2914769" cy="30046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819769" y="2100745"/>
            <a:ext cx="2571631" cy="21371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109212" y="2100745"/>
            <a:ext cx="5113824" cy="22426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7800" y="6334780"/>
            <a:ext cx="6537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            </a:t>
            </a:r>
            <a:r>
              <a:rPr lang="zh-TW" altLang="en-US" sz="2800" dirty="0"/>
              <a:t>                   </a:t>
            </a:r>
            <a:r>
              <a:rPr lang="en-US" sz="2800" dirty="0"/>
              <a:t>  2</a:t>
            </a:r>
            <a:r>
              <a:rPr lang="zh-TW" altLang="en-US" sz="2800" dirty="0"/>
              <a:t>                             </a:t>
            </a:r>
            <a:r>
              <a:rPr lang="zh-TW" altLang="en-US" sz="2800" dirty="0" smtClean="0"/>
              <a:t>        </a:t>
            </a:r>
            <a:r>
              <a:rPr lang="en-US" altLang="zh-TW" sz="2800" dirty="0"/>
              <a:t>3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82180"/>
            <a:ext cx="1826283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89"/>
          <a:stretch/>
        </p:blipFill>
        <p:spPr>
          <a:xfrm>
            <a:off x="3353422" y="4334094"/>
            <a:ext cx="2590178" cy="20043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21" y="4564885"/>
            <a:ext cx="2272865" cy="176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9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6"/>
          <a:stretch/>
        </p:blipFill>
        <p:spPr>
          <a:xfrm>
            <a:off x="2819400" y="2343813"/>
            <a:ext cx="6324600" cy="45460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447801"/>
            <a:ext cx="7080448" cy="107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4343400" y="1490893"/>
            <a:ext cx="2819400" cy="10999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66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66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66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66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6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9566"/>
            <a:ext cx="5638800" cy="425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4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00" y="1460170"/>
            <a:ext cx="4492008" cy="425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0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1295400"/>
            <a:ext cx="4536609" cy="429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4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493" y="1557398"/>
            <a:ext cx="4373920" cy="413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4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119" y="1369126"/>
            <a:ext cx="4512499" cy="426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4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1396999"/>
            <a:ext cx="4699000" cy="444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4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458" y="1295400"/>
            <a:ext cx="4509884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4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1" y="1483673"/>
            <a:ext cx="430855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4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1" y="123024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地球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9870" y="123024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看書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0832" y="122207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下雪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3804" y="126364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再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見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6619" y="126364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看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見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793868" y="1945871"/>
            <a:ext cx="2997332" cy="2429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4" idx="0"/>
          </p:cNvCxnSpPr>
          <p:nvPr/>
        </p:nvCxnSpPr>
        <p:spPr>
          <a:xfrm flipH="1">
            <a:off x="1118412" y="2127737"/>
            <a:ext cx="3270829" cy="2749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>
            <a:endCxn id="15" idx="0"/>
          </p:cNvCxnSpPr>
          <p:nvPr/>
        </p:nvCxnSpPr>
        <p:spPr>
          <a:xfrm>
            <a:off x="6300191" y="2127737"/>
            <a:ext cx="1812898" cy="250133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594830" y="2100745"/>
            <a:ext cx="3128729" cy="227507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4400" y="6248400"/>
            <a:ext cx="7720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            </a:t>
            </a:r>
            <a:r>
              <a:rPr lang="en-US" sz="2800" dirty="0" smtClean="0"/>
              <a:t>    </a:t>
            </a:r>
            <a:r>
              <a:rPr lang="en-US" sz="2800" dirty="0"/>
              <a:t>2         </a:t>
            </a:r>
            <a:r>
              <a:rPr lang="en-US" sz="2800" dirty="0" smtClean="0"/>
              <a:t>          </a:t>
            </a:r>
            <a:r>
              <a:rPr lang="en-US" sz="2800" dirty="0"/>
              <a:t>3             </a:t>
            </a:r>
            <a:r>
              <a:rPr lang="en-US" sz="2800" dirty="0" smtClean="0"/>
              <a:t>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</a:t>
            </a:r>
            <a:r>
              <a:rPr lang="en-US" sz="2800" dirty="0"/>
              <a:t>4 </a:t>
            </a:r>
            <a:r>
              <a:rPr lang="en-US" sz="2800" dirty="0" smtClean="0"/>
              <a:t>   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</a:t>
            </a:r>
            <a:r>
              <a:rPr lang="en-US" sz="2800" dirty="0"/>
              <a:t>5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02430" y="2100745"/>
            <a:ext cx="1545822" cy="27760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9" y="4876800"/>
            <a:ext cx="1719905" cy="1371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19" y="4629075"/>
            <a:ext cx="1852940" cy="16930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540" y="4524359"/>
            <a:ext cx="1552860" cy="17240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212" y="5115609"/>
            <a:ext cx="1078080" cy="10564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660" y="4375815"/>
            <a:ext cx="1679714" cy="193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5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70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43</cp:revision>
  <dcterms:created xsi:type="dcterms:W3CDTF">2021-07-29T19:38:20Z</dcterms:created>
  <dcterms:modified xsi:type="dcterms:W3CDTF">2021-08-29T04:50:20Z</dcterms:modified>
</cp:coreProperties>
</file>