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02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/>
          <a:p>
            <a:r>
              <a:rPr lang="zh-TW" altLang="en-US" sz="2800" smtClean="0">
                <a:latin typeface="KaiTi" panose="02010609060101010101" pitchFamily="49" charset="-122"/>
                <a:ea typeface="KaiTi" panose="02010609060101010101" pitchFamily="49" charset="-122"/>
              </a:rPr>
              <a:t>第十三課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4121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663" y="132107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尾巴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135137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笑話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9037" y="129954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唱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歌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05000" y="2100745"/>
            <a:ext cx="2761124" cy="21664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666124" y="1997704"/>
            <a:ext cx="2725276" cy="22402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905000" y="2100745"/>
            <a:ext cx="5318036" cy="23005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31181" y="6334780"/>
            <a:ext cx="6292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            </a:t>
            </a:r>
            <a:r>
              <a:rPr lang="zh-TW" altLang="en-US" sz="2800" dirty="0"/>
              <a:t>                   </a:t>
            </a:r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2800" dirty="0"/>
              <a:t>2</a:t>
            </a:r>
            <a:r>
              <a:rPr lang="zh-TW" altLang="en-US" sz="2800" dirty="0"/>
              <a:t>                   </a:t>
            </a:r>
            <a:r>
              <a:rPr lang="zh-TW" altLang="en-US" sz="2800" dirty="0" smtClean="0"/>
              <a:t>             </a:t>
            </a:r>
            <a:r>
              <a:rPr lang="en-US" altLang="zh-TW" sz="2800" dirty="0"/>
              <a:t>3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92" y="4338503"/>
            <a:ext cx="2444992" cy="1892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37" y="4343400"/>
            <a:ext cx="2660848" cy="19233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171" y="4401292"/>
            <a:ext cx="1417174" cy="19233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729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43900" cy="119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105400" y="1628269"/>
            <a:ext cx="1600200" cy="9144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r>
              <a:rPr lang="zh-TW" altLang="en-US" sz="66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sz="66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66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773" y="2922869"/>
            <a:ext cx="5360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My sister and I walked to school together.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990" y="3438351"/>
            <a:ext cx="579455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0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41433"/>
            <a:ext cx="5705752" cy="96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045777" y="2895600"/>
            <a:ext cx="2564823" cy="3648637"/>
            <a:chOff x="5782541" y="3133163"/>
            <a:chExt cx="2878282" cy="3724835"/>
          </a:xfrm>
        </p:grpSpPr>
        <p:pic>
          <p:nvPicPr>
            <p:cNvPr id="3077" name="Picture 5" descr="C:\Users\yawen\AppData\Local\Microsoft\Windows\INetCache\IE\DHTJEDN5\missing-dog-1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2541" y="3133163"/>
              <a:ext cx="2878282" cy="372483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:\Users\Meishing\Dropbox\meizhouhuayu\pics\4.32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6192982" y="3886200"/>
              <a:ext cx="2057399" cy="16643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1" name="Rectangle 20"/>
          <p:cNvSpPr/>
          <p:nvPr/>
        </p:nvSpPr>
        <p:spPr>
          <a:xfrm>
            <a:off x="5181600" y="1541434"/>
            <a:ext cx="790852" cy="10493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66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  <a:endParaRPr lang="en-US" sz="66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544" y="2817167"/>
            <a:ext cx="2780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My puppy is missing.</a:t>
            </a:r>
          </a:p>
        </p:txBody>
      </p:sp>
    </p:spTree>
    <p:extLst>
      <p:ext uri="{BB962C8B-B14F-4D97-AF65-F5344CB8AC3E}">
        <p14:creationId xmlns:p14="http://schemas.microsoft.com/office/powerpoint/2010/main" val="56568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5"/>
          <a:stretch/>
        </p:blipFill>
        <p:spPr bwMode="auto">
          <a:xfrm>
            <a:off x="2133600" y="1219200"/>
            <a:ext cx="4476750" cy="457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" r="7397"/>
          <a:stretch/>
        </p:blipFill>
        <p:spPr bwMode="auto">
          <a:xfrm>
            <a:off x="2195540" y="1051302"/>
            <a:ext cx="4322360" cy="468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2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9" r="14641"/>
          <a:stretch/>
        </p:blipFill>
        <p:spPr bwMode="auto">
          <a:xfrm>
            <a:off x="2266950" y="1001418"/>
            <a:ext cx="4152899" cy="492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2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" t="8267" r="9109" b="4863"/>
          <a:stretch/>
        </p:blipFill>
        <p:spPr bwMode="auto">
          <a:xfrm>
            <a:off x="2055162" y="1385248"/>
            <a:ext cx="4650438" cy="441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2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r="7184" b="5811"/>
          <a:stretch/>
        </p:blipFill>
        <p:spPr bwMode="auto">
          <a:xfrm>
            <a:off x="2229690" y="1049516"/>
            <a:ext cx="4430417" cy="464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2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9" t="14787" r="12631" b="7108"/>
          <a:stretch/>
        </p:blipFill>
        <p:spPr bwMode="auto">
          <a:xfrm>
            <a:off x="2146508" y="1485900"/>
            <a:ext cx="4373802" cy="421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2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t="3984" r="16596" b="5717"/>
          <a:stretch/>
        </p:blipFill>
        <p:spPr bwMode="auto">
          <a:xfrm>
            <a:off x="2499531" y="1219200"/>
            <a:ext cx="3687738" cy="465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2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23024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微笑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9870" y="123024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哭了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0832" y="122207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嘴巴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3804" y="126364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大叫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6619" y="126364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走路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150527" y="1945871"/>
            <a:ext cx="1643341" cy="28547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691675" y="2127737"/>
            <a:ext cx="1697566" cy="3130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300191" y="2127737"/>
            <a:ext cx="1440427" cy="274906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019800" y="2100745"/>
            <a:ext cx="1720818" cy="2776054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4400" y="6248400"/>
            <a:ext cx="7556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1               2                   3      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</a:t>
            </a:r>
            <a:r>
              <a:rPr lang="en-US" sz="2800" dirty="0"/>
              <a:t>4    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</a:t>
            </a:r>
            <a:r>
              <a:rPr lang="en-US" sz="2800" dirty="0"/>
              <a:t>5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02430" y="2100745"/>
            <a:ext cx="3088570" cy="27760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3" name="Picture 2" descr="C:\Users\Meishing\Dropbox\meizhouhuayu\pics\13.7.pn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6531" y1="76423" x2="48980" y2="9674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9629" y="4876799"/>
            <a:ext cx="1681797" cy="1407217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59" y1="87645" x2="22506" y2="98842"/>
                        <a14:foregroundMark x1="24808" y1="86100" x2="27621" y2="83398"/>
                        <a14:foregroundMark x1="43223" y1="92664" x2="44757" y2="99614"/>
                        <a14:foregroundMark x1="62148" y1="96139" x2="63171" y2="99614"/>
                        <a14:foregroundMark x1="93606" y1="91892" x2="64962" y2="99614"/>
                        <a14:foregroundMark x1="67775" y1="91120" x2="65985" y2="98842"/>
                        <a14:foregroundMark x1="65985" y1="86100" x2="68286" y2="99614"/>
                        <a14:foregroundMark x1="30435" y1="80695" x2="7673" y2="98069"/>
                        <a14:foregroundMark x1="57545" y1="92664" x2="60870" y2="99614"/>
                        <a14:foregroundMark x1="56777" y1="89575" x2="60870" y2="953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028236"/>
            <a:ext cx="1755931" cy="116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479" l="0" r="100000">
                        <a14:foregroundMark x1="9851" y1="67300" x2="3284" y2="69962"/>
                        <a14:foregroundMark x1="22687" y1="78707" x2="16119" y2="91255"/>
                        <a14:foregroundMark x1="31343" y1="84411" x2="32537" y2="97338"/>
                        <a14:foregroundMark x1="8060" y1="23954" x2="0" y2="23954"/>
                        <a14:foregroundMark x1="16119" y1="63878" x2="0" y2="70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144" y="4906714"/>
            <a:ext cx="1814512" cy="142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 descr="C:\Users\Meishing\Dropbox\meizhouhuayu\pics\4.3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45662" y="5398253"/>
            <a:ext cx="1287639" cy="885764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947" l="0" r="100000">
                        <a14:foregroundMark x1="22340" y1="78421" x2="23404" y2="98947"/>
                        <a14:foregroundMark x1="26064" y1="80000" x2="65957" y2="69474"/>
                        <a14:foregroundMark x1="71809" y1="67368" x2="84574" y2="69474"/>
                        <a14:foregroundMark x1="81915" y1="77368" x2="70745" y2="63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660" y="4892106"/>
            <a:ext cx="1621085" cy="163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35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repeatCount="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86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45</cp:revision>
  <dcterms:created xsi:type="dcterms:W3CDTF">2021-07-29T19:38:20Z</dcterms:created>
  <dcterms:modified xsi:type="dcterms:W3CDTF">2021-08-28T01:04:26Z</dcterms:modified>
</cp:coreProperties>
</file>