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64" r:id="rId10"/>
    <p:sldId id="265" r:id="rId11"/>
    <p:sldId id="266" r:id="rId12"/>
    <p:sldId id="279" r:id="rId13"/>
    <p:sldId id="27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CC0000"/>
    <a:srgbClr val="FF99FF"/>
    <a:srgbClr val="CCFF99"/>
    <a:srgbClr val="800000"/>
    <a:srgbClr val="FFFF99"/>
    <a:srgbClr val="CCECFF"/>
    <a:srgbClr val="FFCCFF"/>
    <a:srgbClr val="66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8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5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0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8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5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36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0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3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4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0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99C81-70A2-4386-A64E-24147A71B736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5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2438400"/>
            <a:ext cx="51054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/>
          <a:p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第十四課</a:t>
            </a:r>
            <a:r>
              <a:rPr lang="en-US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繁</a:t>
            </a:r>
            <a:r>
              <a:rPr lang="en-US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90800"/>
            <a:ext cx="4121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10668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4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2830" y="1321076"/>
            <a:ext cx="1569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行李箱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2400" y="1351373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草地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9037" y="129954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座</a:t>
            </a:r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位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905000" y="2100745"/>
            <a:ext cx="2761124" cy="21664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" idx="2"/>
          </p:cNvCxnSpPr>
          <p:nvPr/>
        </p:nvCxnSpPr>
        <p:spPr>
          <a:xfrm flipH="1">
            <a:off x="1816348" y="1997704"/>
            <a:ext cx="2700050" cy="23456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223036" y="2100745"/>
            <a:ext cx="168364" cy="21664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31181" y="6334780"/>
            <a:ext cx="6210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             </a:t>
            </a:r>
            <a:r>
              <a:rPr lang="zh-TW" altLang="en-US" sz="2800" dirty="0"/>
              <a:t>                   </a:t>
            </a:r>
            <a:r>
              <a:rPr lang="en-US" sz="2800" dirty="0"/>
              <a:t>  2</a:t>
            </a:r>
            <a:r>
              <a:rPr lang="zh-TW" altLang="en-US" sz="2800" dirty="0"/>
              <a:t>                                 </a:t>
            </a:r>
            <a:r>
              <a:rPr lang="en-US" altLang="zh-TW" sz="2800" dirty="0"/>
              <a:t>3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98" y="4535599"/>
            <a:ext cx="2463301" cy="17886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756" y="4299045"/>
            <a:ext cx="2532736" cy="20833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353" y="4343399"/>
            <a:ext cx="2477415" cy="203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29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量</a:t>
            </a:r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詞練習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3" y="1496416"/>
            <a:ext cx="9107257" cy="156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5" y="3563682"/>
            <a:ext cx="8193205" cy="1051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090614"/>
            <a:ext cx="7836688" cy="146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849282" y="1981200"/>
            <a:ext cx="446118" cy="669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573682" y="1905000"/>
            <a:ext cx="446118" cy="669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62000" y="3749816"/>
            <a:ext cx="446118" cy="669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410200" y="3733800"/>
            <a:ext cx="446118" cy="669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38200" y="5562600"/>
            <a:ext cx="446118" cy="669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497482" y="5562600"/>
            <a:ext cx="446118" cy="669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2910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量</a:t>
            </a:r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詞練習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1969"/>
            <a:ext cx="8305800" cy="204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599"/>
            <a:ext cx="9144000" cy="116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85375"/>
            <a:ext cx="8763000" cy="2347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838200" y="1700412"/>
            <a:ext cx="533400" cy="669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791200" y="1692416"/>
            <a:ext cx="533400" cy="669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715000" y="3505200"/>
            <a:ext cx="533400" cy="669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38200" y="3505200"/>
            <a:ext cx="533400" cy="669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38200" y="5350016"/>
            <a:ext cx="533400" cy="669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791200" y="5334000"/>
            <a:ext cx="533400" cy="669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4029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6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46" y="1295400"/>
            <a:ext cx="89154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填</a:t>
            </a:r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空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151" y="3075918"/>
            <a:ext cx="4806549" cy="37024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6070" y="3134380"/>
            <a:ext cx="4477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 run faster than </a:t>
            </a:r>
            <a:r>
              <a:rPr lang="en-US" sz="2800" dirty="0" err="1"/>
              <a:t>Zhongzhong</a:t>
            </a:r>
            <a:r>
              <a:rPr lang="en-US" sz="2800" dirty="0"/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371600" y="1489389"/>
            <a:ext cx="1143000" cy="10788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7266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5" t="8227" r="8779" b="9286"/>
          <a:stretch/>
        </p:blipFill>
        <p:spPr bwMode="auto">
          <a:xfrm>
            <a:off x="1902162" y="1156411"/>
            <a:ext cx="4879637" cy="4406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28801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499720" y="4724400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45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114" y="926432"/>
            <a:ext cx="4620686" cy="5093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28801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499720" y="4724400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98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7" t="14447" r="8920" b="11459"/>
          <a:stretch/>
        </p:blipFill>
        <p:spPr bwMode="auto">
          <a:xfrm>
            <a:off x="2193877" y="1383078"/>
            <a:ext cx="4420033" cy="417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28801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499720" y="4724400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98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9" t="5157" r="11290" b="192"/>
          <a:stretch/>
        </p:blipFill>
        <p:spPr bwMode="auto">
          <a:xfrm>
            <a:off x="1989161" y="1337444"/>
            <a:ext cx="4708477" cy="418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28801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499720" y="4724400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98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6" t="9079" r="5840" b="2090"/>
          <a:stretch/>
        </p:blipFill>
        <p:spPr bwMode="auto">
          <a:xfrm>
            <a:off x="2057400" y="1283734"/>
            <a:ext cx="4708150" cy="4583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28801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499720" y="4724400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98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631" y="1053765"/>
            <a:ext cx="4466758" cy="480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28801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499720" y="4724400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98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3" t="9558" r="7226" b="5051"/>
          <a:stretch/>
        </p:blipFill>
        <p:spPr bwMode="auto">
          <a:xfrm>
            <a:off x="2324101" y="1128215"/>
            <a:ext cx="4217159" cy="466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28801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499720" y="4724400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98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1" y="123024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李子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39870" y="123024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  <a:cs typeface="Calibri Light"/>
              </a:rPr>
              <a:t>比賽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40832" y="122207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  <a:cs typeface="Calibri Light"/>
              </a:rPr>
              <a:t>刀</a:t>
            </a:r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  <a:cs typeface="Calibri Light"/>
              </a:rPr>
              <a:t>子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73804" y="1263641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  <a:cs typeface="Calibri Light"/>
              </a:rPr>
              <a:t>草</a:t>
            </a:r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  <a:cs typeface="Calibri Light"/>
              </a:rPr>
              <a:t>莓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86619" y="1263641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  <a:cs typeface="Calibri Light"/>
              </a:rPr>
              <a:t>剪</a:t>
            </a:r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  <a:cs typeface="Calibri Light"/>
              </a:rPr>
              <a:t>刀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17" name="Straight Arrow Connector 16"/>
          <p:cNvCxnSpPr>
            <a:endCxn id="10" idx="0"/>
          </p:cNvCxnSpPr>
          <p:nvPr/>
        </p:nvCxnSpPr>
        <p:spPr>
          <a:xfrm flipH="1">
            <a:off x="1165559" y="1945871"/>
            <a:ext cx="1628309" cy="26261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389241" y="2127737"/>
            <a:ext cx="1284563" cy="258731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300191" y="2127737"/>
            <a:ext cx="1747452" cy="295232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191000" y="2204864"/>
            <a:ext cx="3549619" cy="2471675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14400" y="6248400"/>
            <a:ext cx="7638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           </a:t>
            </a:r>
            <a:r>
              <a:rPr lang="en-US" sz="2800" dirty="0" smtClean="0"/>
              <a:t>         </a:t>
            </a:r>
            <a:r>
              <a:rPr lang="en-US" sz="2800" dirty="0"/>
              <a:t>2             </a:t>
            </a:r>
            <a:r>
              <a:rPr lang="en-US" sz="2800" dirty="0" smtClean="0"/>
              <a:t>    </a:t>
            </a:r>
            <a:r>
              <a:rPr lang="en-US" sz="2800" dirty="0"/>
              <a:t>3             </a:t>
            </a:r>
            <a:r>
              <a:rPr lang="en-US" sz="2800" dirty="0" smtClean="0"/>
              <a:t>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    </a:t>
            </a:r>
            <a:r>
              <a:rPr lang="en-US" sz="2800" dirty="0"/>
              <a:t>4               </a:t>
            </a:r>
            <a:r>
              <a:rPr lang="en-US" sz="2800" dirty="0" smtClean="0"/>
              <a:t>      </a:t>
            </a:r>
            <a:r>
              <a:rPr lang="en-US" sz="2800" dirty="0"/>
              <a:t>5</a:t>
            </a:r>
          </a:p>
        </p:txBody>
      </p:sp>
      <p:cxnSp>
        <p:nvCxnSpPr>
          <p:cNvPr id="8" name="Straight Arrow Connector 7"/>
          <p:cNvCxnSpPr>
            <a:endCxn id="13" idx="0"/>
          </p:cNvCxnSpPr>
          <p:nvPr/>
        </p:nvCxnSpPr>
        <p:spPr>
          <a:xfrm>
            <a:off x="1102430" y="2100745"/>
            <a:ext cx="1847949" cy="28296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7" y="4572000"/>
            <a:ext cx="2176304" cy="1676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346" y="4930375"/>
            <a:ext cx="1388066" cy="1066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8586">
            <a:off x="3641777" y="4864732"/>
            <a:ext cx="1605776" cy="138366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4354">
            <a:off x="5348533" y="4802181"/>
            <a:ext cx="1564216" cy="14462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619" y="5181600"/>
            <a:ext cx="1722048" cy="92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35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95</Words>
  <Application>Microsoft Office PowerPoint</Application>
  <PresentationFormat>On-screen Show (4:3)</PresentationFormat>
  <Paragraphs>58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 Hsi</dc:creator>
  <cp:lastModifiedBy>Li Hsi</cp:lastModifiedBy>
  <cp:revision>39</cp:revision>
  <dcterms:created xsi:type="dcterms:W3CDTF">2021-07-29T19:38:20Z</dcterms:created>
  <dcterms:modified xsi:type="dcterms:W3CDTF">2021-08-29T22:18:04Z</dcterms:modified>
</cp:coreProperties>
</file>