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第十五課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121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665" y="132107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校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5004" y="13513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學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校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8205" y="129954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交給我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2100745"/>
            <a:ext cx="5560408" cy="2137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43103" y="2100745"/>
            <a:ext cx="142102" cy="2137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109212" y="2100745"/>
            <a:ext cx="5113824" cy="2242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6334780"/>
            <a:ext cx="621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</a:t>
            </a:r>
            <a:r>
              <a:rPr lang="zh-TW" altLang="en-US" sz="2800" dirty="0"/>
              <a:t>                   </a:t>
            </a:r>
            <a:r>
              <a:rPr lang="en-US" sz="2800" dirty="0"/>
              <a:t>  2</a:t>
            </a:r>
            <a:r>
              <a:rPr lang="zh-TW" altLang="en-US" sz="2800" dirty="0"/>
              <a:t>                                 </a:t>
            </a:r>
            <a:r>
              <a:rPr lang="en-US" altLang="zh-TW" sz="2800" dirty="0"/>
              <a:t>3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4342"/>
            <a:ext cx="2519765" cy="192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09" y="4408636"/>
            <a:ext cx="2664389" cy="192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09" y="4414342"/>
            <a:ext cx="2565399" cy="192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2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0" y="1445243"/>
            <a:ext cx="6142630" cy="113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91000" y="1524000"/>
            <a:ext cx="1828800" cy="976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6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9" y="1877472"/>
            <a:ext cx="8117551" cy="48286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803" y="2971800"/>
            <a:ext cx="333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 have a lot of friends.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582" y="1219200"/>
            <a:ext cx="4537635" cy="445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5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76" y="1024755"/>
            <a:ext cx="3927522" cy="4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0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64627"/>
            <a:ext cx="4702628" cy="443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0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79" y="1066800"/>
            <a:ext cx="486789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0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025715"/>
            <a:ext cx="4558780" cy="487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0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9906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0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424749"/>
            <a:ext cx="5134070" cy="427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0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朋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女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孩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6804" y="122207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男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孩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1210" y="126364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媽媽和女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兒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3340" y="126364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一隻貓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7" name="Straight Arrow Connector 16"/>
          <p:cNvCxnSpPr>
            <a:stCxn id="3" idx="2"/>
          </p:cNvCxnSpPr>
          <p:nvPr/>
        </p:nvCxnSpPr>
        <p:spPr>
          <a:xfrm>
            <a:off x="2306598" y="1876579"/>
            <a:ext cx="378217" cy="27688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23071" y="1909972"/>
            <a:ext cx="2265164" cy="28973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91200" y="1945871"/>
            <a:ext cx="2186970" cy="313419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165560" y="2100745"/>
            <a:ext cx="6812610" cy="288698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6248400"/>
            <a:ext cx="7556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1               2                   3    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</a:t>
            </a:r>
            <a:r>
              <a:rPr lang="en-US" sz="2800" dirty="0"/>
              <a:t>4  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</a:t>
            </a:r>
            <a:r>
              <a:rPr lang="en-US" sz="2800" dirty="0"/>
              <a:t>5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02430" y="1909972"/>
            <a:ext cx="3164770" cy="2735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71" y="4568144"/>
            <a:ext cx="1549598" cy="1690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28" y="4807310"/>
            <a:ext cx="1922508" cy="1441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36" y="4645420"/>
            <a:ext cx="1101837" cy="15364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811392"/>
            <a:ext cx="1022438" cy="13522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4608315"/>
            <a:ext cx="2310798" cy="162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81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40</cp:revision>
  <dcterms:created xsi:type="dcterms:W3CDTF">2021-07-29T19:38:20Z</dcterms:created>
  <dcterms:modified xsi:type="dcterms:W3CDTF">2021-08-29T23:16:20Z</dcterms:modified>
</cp:coreProperties>
</file>