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66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第十六課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5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這是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770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長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8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那是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761124" cy="2166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09761" y="2100745"/>
            <a:ext cx="3210008" cy="213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23036" y="2100745"/>
            <a:ext cx="168364" cy="213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6334780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 </a:t>
            </a:r>
            <a:r>
              <a:rPr lang="en-US" sz="2800" dirty="0"/>
              <a:t>2</a:t>
            </a:r>
            <a:r>
              <a:rPr lang="zh-TW" altLang="en-US" sz="2800" dirty="0"/>
              <a:t>           </a:t>
            </a:r>
            <a:r>
              <a:rPr lang="zh-TW" altLang="en-US" sz="2800" dirty="0" smtClean="0"/>
              <a:t>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2305122" cy="1862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44" y="4343400"/>
            <a:ext cx="2985856" cy="1862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09" y="4343400"/>
            <a:ext cx="2423697" cy="1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649382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1367948"/>
            <a:ext cx="1898848" cy="1267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7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58" y="3210580"/>
            <a:ext cx="251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my sister.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46039"/>
            <a:ext cx="3596773" cy="2645369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 rot="7392047">
            <a:off x="7524678" y="4107484"/>
            <a:ext cx="762000" cy="38100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4" y="1367948"/>
            <a:ext cx="6583483" cy="126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1399183"/>
            <a:ext cx="1981200" cy="1267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7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05364"/>
            <a:ext cx="7543800" cy="373671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508644">
            <a:off x="4513271" y="4229470"/>
            <a:ext cx="2156829" cy="4572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108911"/>
            <a:ext cx="278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That is my school.</a:t>
            </a:r>
          </a:p>
        </p:txBody>
      </p:sp>
    </p:spTree>
    <p:extLst>
      <p:ext uri="{BB962C8B-B14F-4D97-AF65-F5344CB8AC3E}">
        <p14:creationId xmlns:p14="http://schemas.microsoft.com/office/powerpoint/2010/main" val="9780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20" y="1089383"/>
            <a:ext cx="4952999" cy="458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2" y="990600"/>
            <a:ext cx="4972590" cy="48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3043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23415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3455"/>
            <a:ext cx="5027256" cy="419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10436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07" y="1458158"/>
            <a:ext cx="5025593" cy="39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0" y="3886199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/>
        </p:blipFill>
        <p:spPr bwMode="auto">
          <a:xfrm>
            <a:off x="2057400" y="1066800"/>
            <a:ext cx="48005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86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6628" r="3107" b="6018"/>
          <a:stretch/>
        </p:blipFill>
        <p:spPr bwMode="auto">
          <a:xfrm>
            <a:off x="2057400" y="1445774"/>
            <a:ext cx="4575412" cy="41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2457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506872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這裡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69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禾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832" y="12220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語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言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4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立正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9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那裡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3867" y="2100745"/>
            <a:ext cx="5359533" cy="2729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241" y="2127737"/>
            <a:ext cx="2087759" cy="26117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8400" y="2127737"/>
            <a:ext cx="3861792" cy="25204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94830" y="2100745"/>
            <a:ext cx="3145788" cy="254745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55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1               2                   3  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0" cy="2547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72" y="4924027"/>
            <a:ext cx="1376485" cy="1387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67739"/>
            <a:ext cx="1219200" cy="1506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0" y="4830541"/>
            <a:ext cx="1302763" cy="1368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71" y="4427402"/>
            <a:ext cx="2239791" cy="18209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39465"/>
            <a:ext cx="1752600" cy="13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83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43</cp:revision>
  <dcterms:created xsi:type="dcterms:W3CDTF">2021-07-29T19:38:20Z</dcterms:created>
  <dcterms:modified xsi:type="dcterms:W3CDTF">2021-08-30T01:09:28Z</dcterms:modified>
</cp:coreProperties>
</file>