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2" r:id="rId5"/>
    <p:sldId id="273" r:id="rId6"/>
    <p:sldId id="274" r:id="rId7"/>
    <p:sldId id="275" r:id="rId8"/>
    <p:sldId id="276" r:id="rId9"/>
    <p:sldId id="264" r:id="rId10"/>
    <p:sldId id="265" r:id="rId11"/>
    <p:sldId id="266" r:id="rId12"/>
    <p:sldId id="278" r:id="rId13"/>
    <p:sldId id="279" r:id="rId14"/>
    <p:sldId id="268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3" y="1321076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橘子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768" y="1351373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李子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5" y="129954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葡萄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5318036" cy="2242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13728" y="2100745"/>
            <a:ext cx="206042" cy="2242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09212" y="2100745"/>
            <a:ext cx="5113824" cy="2242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5965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 </a:t>
            </a:r>
            <a:r>
              <a:rPr lang="en-US" sz="2800" dirty="0"/>
              <a:t>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78503"/>
            <a:ext cx="1970905" cy="2292819"/>
          </a:xfrm>
          <a:prstGeom prst="rect">
            <a:avLst/>
          </a:prstGeom>
        </p:spPr>
      </p:pic>
      <p:pic>
        <p:nvPicPr>
          <p:cNvPr id="14" name="Picture 2" descr="C:\Users\yawen\AppData\Local\Microsoft\Windows\INetCache\IE\DHTJEDN5\plums_ripe_healthy_food_fresh_fruit_organic_sweet-55365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8" t="5566" r="2878" b="28040"/>
          <a:stretch/>
        </p:blipFill>
        <p:spPr bwMode="auto">
          <a:xfrm>
            <a:off x="3820235" y="4638780"/>
            <a:ext cx="1487566" cy="16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awen\AppData\Local\Microsoft\Windows\INetCache\IE\I4W4JFD5\10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41167" r="27068" b="8005"/>
          <a:stretch/>
        </p:blipFill>
        <p:spPr bwMode="auto">
          <a:xfrm>
            <a:off x="6324600" y="4457113"/>
            <a:ext cx="2220703" cy="18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2" y="1953617"/>
            <a:ext cx="582249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80243" y="2106017"/>
            <a:ext cx="1600200" cy="963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14">
            <a:off x="5525350" y="3677245"/>
            <a:ext cx="2847252" cy="2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5" y="1790700"/>
            <a:ext cx="589937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6233" y="1943100"/>
            <a:ext cx="2467252" cy="963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28984"/>
            <a:ext cx="2209801" cy="22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0167"/>
            <a:ext cx="5320542" cy="184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43451" y="1912568"/>
            <a:ext cx="2554641" cy="963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68" y="3606758"/>
            <a:ext cx="3944149" cy="27940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44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6" y="1828800"/>
            <a:ext cx="69045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105400" y="1868597"/>
            <a:ext cx="1371600" cy="874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4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4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6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5" b="35019"/>
          <a:stretch/>
        </p:blipFill>
        <p:spPr bwMode="auto">
          <a:xfrm>
            <a:off x="539552" y="1828800"/>
            <a:ext cx="7669005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00384" y="2097196"/>
            <a:ext cx="1371600" cy="874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4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4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62400"/>
            <a:ext cx="4280014" cy="23178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3324798"/>
            <a:ext cx="2584449" cy="3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5" y="3722854"/>
            <a:ext cx="2675055" cy="2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0" y="4007985"/>
            <a:ext cx="877888" cy="3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5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97" y="609600"/>
            <a:ext cx="5830677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43454"/>
            <a:ext cx="5714999" cy="5386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1" y="1066800"/>
            <a:ext cx="5539154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9" y="606367"/>
            <a:ext cx="5549900" cy="5122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73" y="551792"/>
            <a:ext cx="5663293" cy="5468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00147"/>
            <a:ext cx="5031878" cy="5418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1" b="96627" l="43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3" y="476672"/>
            <a:ext cx="5609118" cy="5543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八點鐘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230248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七根香蕉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9952" y="122207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千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3756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七天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6567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六歲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99487" y="1965355"/>
            <a:ext cx="4296713" cy="3200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48200" y="1868410"/>
            <a:ext cx="336582" cy="3119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83754" y="2044041"/>
            <a:ext cx="5334000" cy="28869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35261" y="2077392"/>
            <a:ext cx="5452194" cy="304186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63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</a:t>
            </a:r>
            <a:r>
              <a:rPr lang="en-US" sz="2800" dirty="0" smtClean="0"/>
              <a:t>     </a:t>
            </a:r>
            <a:r>
              <a:rPr lang="en-US" sz="2800" dirty="0"/>
              <a:t>2       </a:t>
            </a:r>
            <a:r>
              <a:rPr lang="en-US" sz="2800" dirty="0" smtClean="0"/>
              <a:t>              </a:t>
            </a:r>
            <a:r>
              <a:rPr lang="en-US" sz="2800" dirty="0"/>
              <a:t>3           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4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65560" y="2100745"/>
            <a:ext cx="5006640" cy="2886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3" y="5098854"/>
            <a:ext cx="1481511" cy="1322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5095692"/>
            <a:ext cx="1138117" cy="1152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5" y="5061943"/>
            <a:ext cx="1766529" cy="11634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95" y="5165548"/>
            <a:ext cx="1765769" cy="956261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50" y="5098854"/>
            <a:ext cx="1300937" cy="11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85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52</cp:revision>
  <dcterms:created xsi:type="dcterms:W3CDTF">2021-07-29T19:38:20Z</dcterms:created>
  <dcterms:modified xsi:type="dcterms:W3CDTF">2021-08-23T22:37:19Z</dcterms:modified>
</cp:coreProperties>
</file>