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71" r:id="rId4"/>
    <p:sldId id="272" r:id="rId5"/>
    <p:sldId id="273" r:id="rId6"/>
    <p:sldId id="274" r:id="rId7"/>
    <p:sldId id="275" r:id="rId8"/>
    <p:sldId id="276" r:id="rId9"/>
    <p:sldId id="264" r:id="rId10"/>
    <p:sldId id="265" r:id="rId11"/>
    <p:sldId id="266" r:id="rId12"/>
    <p:sldId id="277" r:id="rId13"/>
    <p:sldId id="268" r:id="rId14"/>
    <p:sldId id="278" r:id="rId15"/>
    <p:sldId id="27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CC0000"/>
    <a:srgbClr val="FF99FF"/>
    <a:srgbClr val="CCFF99"/>
    <a:srgbClr val="800000"/>
    <a:srgbClr val="FFFF99"/>
    <a:srgbClr val="CCECFF"/>
    <a:srgbClr val="FFCCFF"/>
    <a:srgbClr val="66FF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580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553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90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582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15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36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06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39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49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803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98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99C81-70A2-4386-A64E-24147A71B736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654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33600" y="2438400"/>
            <a:ext cx="5105400" cy="1981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/>
          <a:p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第三課</a:t>
            </a:r>
            <a:r>
              <a:rPr lang="en-US" altLang="zh-TW" sz="2800" dirty="0">
                <a:latin typeface="KaiTi" panose="02010609060101010101" pitchFamily="49" charset="-122"/>
                <a:ea typeface="KaiTi" panose="02010609060101010101" pitchFamily="49" charset="-122"/>
              </a:rPr>
              <a:t>(</a:t>
            </a:r>
            <a:r>
              <a:rPr lang="zh-TW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繁</a:t>
            </a:r>
            <a:r>
              <a:rPr lang="en-US" altLang="zh-TW" sz="2800" dirty="0">
                <a:latin typeface="KaiTi" panose="02010609060101010101" pitchFamily="49" charset="-122"/>
                <a:ea typeface="KaiTi" panose="02010609060101010101" pitchFamily="49" charset="-122"/>
              </a:rPr>
              <a:t>)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590800"/>
            <a:ext cx="41211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90600"/>
            <a:ext cx="106680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04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3663" y="1321076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洗手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65767" y="1351373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中間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69035" y="1299540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手機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905000" y="2100745"/>
            <a:ext cx="4953000" cy="21371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1777663" y="2100745"/>
            <a:ext cx="3042106" cy="21371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4736358" y="2100745"/>
            <a:ext cx="2486678" cy="21371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39552" y="332656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連連看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31181" y="6334780"/>
            <a:ext cx="62103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             </a:t>
            </a:r>
            <a:r>
              <a:rPr lang="zh-TW" altLang="en-US" sz="2800" dirty="0"/>
              <a:t>                   </a:t>
            </a:r>
            <a:r>
              <a:rPr lang="en-US" sz="2800" dirty="0"/>
              <a:t>  2</a:t>
            </a:r>
            <a:r>
              <a:rPr lang="zh-TW" altLang="en-US" sz="2800" dirty="0"/>
              <a:t>                                 </a:t>
            </a:r>
            <a:r>
              <a:rPr lang="en-US" altLang="zh-TW" sz="2800" dirty="0"/>
              <a:t>3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544304"/>
            <a:ext cx="2031746" cy="17904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827" y="4482124"/>
            <a:ext cx="1921974" cy="18526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4630032"/>
            <a:ext cx="2197638" cy="161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29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4565849" cy="1760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33265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填空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362200" y="1447800"/>
            <a:ext cx="838200" cy="10386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7" b="96811" l="0" r="98541">
                        <a14:foregroundMark x1="86710" y1="80296" x2="87601" y2="784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91000" y="3200400"/>
            <a:ext cx="4343400" cy="3192278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 rot="19383802">
            <a:off x="3760739" y="4113166"/>
            <a:ext cx="470770" cy="1261311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10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33265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填空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97" b="96811" l="0" r="98541">
                        <a14:foregroundMark x1="86710" y1="80296" x2="87601" y2="784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91000" y="3200400"/>
            <a:ext cx="4343400" cy="3192278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 rot="514847">
            <a:off x="7691032" y="2569744"/>
            <a:ext cx="470770" cy="1261311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32" y="1271573"/>
            <a:ext cx="4631568" cy="1852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Rectangle 38"/>
          <p:cNvSpPr/>
          <p:nvPr/>
        </p:nvSpPr>
        <p:spPr>
          <a:xfrm>
            <a:off x="2455032" y="1447800"/>
            <a:ext cx="838200" cy="10386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07125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94236"/>
            <a:ext cx="7010400" cy="2193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33265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填空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57400" y="1612895"/>
            <a:ext cx="969132" cy="12305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799" y="2861169"/>
            <a:ext cx="4345425" cy="377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68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22" y="1524000"/>
            <a:ext cx="7707537" cy="2109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33265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填空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57400" y="1612895"/>
            <a:ext cx="969132" cy="12305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971800"/>
            <a:ext cx="4343400" cy="378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46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33265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填空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" r="68426"/>
          <a:stretch/>
        </p:blipFill>
        <p:spPr bwMode="auto">
          <a:xfrm>
            <a:off x="376826" y="2133600"/>
            <a:ext cx="3728385" cy="1396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204"/>
          <a:stretch/>
        </p:blipFill>
        <p:spPr bwMode="auto">
          <a:xfrm>
            <a:off x="452371" y="3810000"/>
            <a:ext cx="8005829" cy="1396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93" y="5728700"/>
            <a:ext cx="7848600" cy="4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943600" y="3892922"/>
            <a:ext cx="1981200" cy="12305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 ?</a:t>
            </a:r>
            <a:endParaRPr lang="en-US" sz="8000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007" y="621987"/>
            <a:ext cx="3112851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91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829" y="1219200"/>
            <a:ext cx="4673099" cy="44767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476672"/>
            <a:ext cx="6463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823581" y="838200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499720" y="3124200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48640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499720" y="4724400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1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700" y="976607"/>
            <a:ext cx="4737100" cy="49047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476672"/>
            <a:ext cx="6463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823581" y="838200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499720" y="3124200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48640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499720" y="4724400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93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1" t="3815" r="10112" b="3719"/>
          <a:stretch/>
        </p:blipFill>
        <p:spPr>
          <a:xfrm>
            <a:off x="2318881" y="1295400"/>
            <a:ext cx="4432648" cy="45417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476672"/>
            <a:ext cx="6463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823581" y="838200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499720" y="3124200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48640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499720" y="4724400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93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154932"/>
            <a:ext cx="5018557" cy="47964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476672"/>
            <a:ext cx="6463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823581" y="838200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499720" y="3124200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48640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499720" y="4724400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93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020" y="1257300"/>
            <a:ext cx="4879340" cy="4533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476672"/>
            <a:ext cx="6463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823581" y="838200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499720" y="3124200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48640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499720" y="4724400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93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703" y="854379"/>
            <a:ext cx="4873297" cy="5283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476672"/>
            <a:ext cx="6463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823581" y="838200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499720" y="3124200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48640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499720" y="4724400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93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570" y="1017653"/>
            <a:ext cx="4540029" cy="48097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476672"/>
            <a:ext cx="6463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823581" y="838200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499720" y="3124200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48640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499720" y="4724400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93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59" y="1230248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小孩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39867" y="1230248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上學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40830" y="1222079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>
                <a:latin typeface="KaiTi" panose="02010609060101010101" pitchFamily="49" charset="-122"/>
                <a:ea typeface="KaiTi" panose="02010609060101010101" pitchFamily="49" charset="-122"/>
                <a:cs typeface="Calibri Light"/>
              </a:rPr>
              <a:t>用力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73801" y="1263641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力氣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86616" y="1263641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上面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793868" y="1945871"/>
            <a:ext cx="3225932" cy="29309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1102430" y="2127737"/>
            <a:ext cx="3286811" cy="270499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39552" y="332656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連連看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389241" y="2127737"/>
            <a:ext cx="1910950" cy="2749063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740619" y="2204864"/>
            <a:ext cx="260381" cy="2214736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14400" y="6248400"/>
            <a:ext cx="7638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1               2                   </a:t>
            </a:r>
            <a:r>
              <a:rPr lang="en-US" sz="2800" dirty="0" smtClean="0"/>
              <a:t> 3                 </a:t>
            </a:r>
            <a:r>
              <a:rPr lang="zh-TW" altLang="en-US" sz="2800" dirty="0" smtClean="0"/>
              <a:t> </a:t>
            </a:r>
            <a:r>
              <a:rPr lang="en-US" sz="2800" dirty="0" smtClean="0"/>
              <a:t>    </a:t>
            </a:r>
            <a:r>
              <a:rPr lang="en-US" sz="2800" dirty="0"/>
              <a:t>4               </a:t>
            </a:r>
            <a:r>
              <a:rPr lang="zh-TW" altLang="en-US" sz="2800" dirty="0" smtClean="0"/>
              <a:t> </a:t>
            </a:r>
            <a:r>
              <a:rPr lang="en-US" sz="2800" dirty="0" smtClean="0"/>
              <a:t>       </a:t>
            </a:r>
            <a:r>
              <a:rPr lang="en-US" sz="2800" dirty="0"/>
              <a:t>5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102430" y="2100745"/>
            <a:ext cx="1412170" cy="27319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68827"/>
            <a:ext cx="1696269" cy="12689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192" y="4572000"/>
            <a:ext cx="1193370" cy="16764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698" y="4832732"/>
            <a:ext cx="2026860" cy="141566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804" y="5044405"/>
            <a:ext cx="1519503" cy="13396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212" y="5062496"/>
            <a:ext cx="1096538" cy="123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35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80</Words>
  <Application>Microsoft Office PowerPoint</Application>
  <PresentationFormat>On-screen Show (4:3)</PresentationFormat>
  <Paragraphs>51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 Hsi</dc:creator>
  <cp:lastModifiedBy>Li Hsi</cp:lastModifiedBy>
  <cp:revision>40</cp:revision>
  <dcterms:created xsi:type="dcterms:W3CDTF">2021-07-29T19:38:20Z</dcterms:created>
  <dcterms:modified xsi:type="dcterms:W3CDTF">2021-08-24T22:25:34Z</dcterms:modified>
</cp:coreProperties>
</file>