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1" r:id="rId4"/>
    <p:sldId id="272" r:id="rId5"/>
    <p:sldId id="273" r:id="rId6"/>
    <p:sldId id="274" r:id="rId7"/>
    <p:sldId id="275" r:id="rId8"/>
    <p:sldId id="276" r:id="rId9"/>
    <p:sldId id="264" r:id="rId10"/>
    <p:sldId id="265" r:id="rId11"/>
    <p:sldId id="277" r:id="rId12"/>
    <p:sldId id="266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2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zh-TW" altLang="en-US" sz="2800">
                <a:latin typeface="KaiTi" panose="02010609060101010101" pitchFamily="49" charset="-122"/>
                <a:ea typeface="KaiTi" panose="02010609060101010101" pitchFamily="49" charset="-122"/>
              </a:rPr>
              <a:t>四</a:t>
            </a:r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課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4121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829" y="1321076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口香糖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5768" y="1351373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筆尖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9035" y="129954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工具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2100745"/>
            <a:ext cx="2590800" cy="2669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777663" y="2130013"/>
            <a:ext cx="2984791" cy="2754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223037" y="2100745"/>
            <a:ext cx="92163" cy="23950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1181" y="6334780"/>
            <a:ext cx="6210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            </a:t>
            </a:r>
            <a:r>
              <a:rPr lang="zh-TW" altLang="en-US" sz="2800" dirty="0"/>
              <a:t>                   </a:t>
            </a:r>
            <a:r>
              <a:rPr lang="en-US" sz="2800" dirty="0"/>
              <a:t>  2</a:t>
            </a:r>
            <a:r>
              <a:rPr lang="zh-TW" altLang="en-US" sz="2800" dirty="0"/>
              <a:t>                                 </a:t>
            </a:r>
            <a:r>
              <a:rPr lang="en-US" altLang="zh-TW" sz="2800" dirty="0"/>
              <a:t>3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84670"/>
            <a:ext cx="1894503" cy="1359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14" y="4935969"/>
            <a:ext cx="2959134" cy="15884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946" y="4907785"/>
            <a:ext cx="2869889" cy="119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9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23" y="1532743"/>
            <a:ext cx="8399745" cy="508903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447800" y="3257381"/>
            <a:ext cx="6477000" cy="15129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53628" y="3304843"/>
            <a:ext cx="0" cy="15129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447800" y="3304843"/>
            <a:ext cx="6477000" cy="14655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3090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相反</a:t>
            </a:r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詞 連</a:t>
            </a:r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52072"/>
            <a:ext cx="1453952" cy="147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07502"/>
            <a:ext cx="1399207" cy="141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1688454"/>
            <a:ext cx="1460500" cy="147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90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87937"/>
            <a:ext cx="6781800" cy="107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37880" y="1191161"/>
            <a:ext cx="800100" cy="11710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27668"/>
            <a:ext cx="7932738" cy="103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943100" y="2715161"/>
            <a:ext cx="800100" cy="11710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581400"/>
            <a:ext cx="3429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9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" y="2124075"/>
            <a:ext cx="9118212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152400" y="2694583"/>
            <a:ext cx="1143000" cy="11154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</a:t>
            </a:r>
            <a:r>
              <a:rPr lang="en-US" sz="4400" b="1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?</a:t>
            </a:r>
            <a:endParaRPr lang="en-US" sz="4400"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0400" y="2733675"/>
            <a:ext cx="1143000" cy="11154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</a:t>
            </a:r>
            <a:r>
              <a:rPr lang="en-US" sz="4400" b="1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?</a:t>
            </a:r>
            <a:endParaRPr lang="en-US" sz="4400"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88974" y="2733674"/>
            <a:ext cx="1143000" cy="11154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</a:t>
            </a:r>
            <a:r>
              <a:rPr lang="en-US" sz="4400" b="1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?</a:t>
            </a:r>
            <a:endParaRPr lang="en-US" sz="4400"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00800" y="5047258"/>
            <a:ext cx="1143000" cy="11154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</a:t>
            </a:r>
            <a:r>
              <a:rPr lang="en-US" sz="4400" b="1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?</a:t>
            </a:r>
            <a:endParaRPr lang="en-US" sz="4400"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00400" y="5047258"/>
            <a:ext cx="1143000" cy="11154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</a:t>
            </a:r>
            <a:r>
              <a:rPr lang="en-US" sz="4400" b="1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?</a:t>
            </a:r>
            <a:endParaRPr lang="en-US" sz="4400"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5047258"/>
            <a:ext cx="1143000" cy="11154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</a:t>
            </a:r>
            <a:r>
              <a:rPr lang="en-US" sz="4400" b="1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?</a:t>
            </a:r>
            <a:endParaRPr lang="en-US" sz="4400"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061" y="3048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23" y="304800"/>
            <a:ext cx="1164577" cy="126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1737" y="93827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694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9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88" y="1405611"/>
            <a:ext cx="4509710" cy="4385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30834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1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55837"/>
            <a:ext cx="4527039" cy="4140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30834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9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53" y="1295400"/>
            <a:ext cx="4807324" cy="445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30834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9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270" y="1156222"/>
            <a:ext cx="4373132" cy="4539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30834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9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57" y="1397000"/>
            <a:ext cx="4781485" cy="4298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30834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9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099" y="1030962"/>
            <a:ext cx="4728551" cy="4988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30834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9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34" y="1140390"/>
            <a:ext cx="4536995" cy="4879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30834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9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59" y="123024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右邊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9868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不要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0829" y="1222079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左手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3802" y="1263641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右手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6615" y="1263641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左邊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93868" y="1945871"/>
            <a:ext cx="4521332" cy="29309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89243" y="2127737"/>
            <a:ext cx="63845" cy="25966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300191" y="2127737"/>
            <a:ext cx="1" cy="259666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165559" y="2204864"/>
            <a:ext cx="6575060" cy="267193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6248400"/>
            <a:ext cx="7556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1               2                   3      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</a:t>
            </a:r>
            <a:r>
              <a:rPr lang="en-US" sz="2800" dirty="0"/>
              <a:t>4    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</a:t>
            </a:r>
            <a:r>
              <a:rPr lang="en-US" sz="2800" dirty="0"/>
              <a:t>5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02430" y="2100745"/>
            <a:ext cx="1412170" cy="2784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193" y="4842471"/>
            <a:ext cx="1107996" cy="13245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876800"/>
            <a:ext cx="1101673" cy="13402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9" y="5124238"/>
            <a:ext cx="1145288" cy="11581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01" y="5005192"/>
            <a:ext cx="1187947" cy="11618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68141"/>
            <a:ext cx="1456479" cy="174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5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90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44</cp:revision>
  <dcterms:created xsi:type="dcterms:W3CDTF">2021-07-29T19:38:20Z</dcterms:created>
  <dcterms:modified xsi:type="dcterms:W3CDTF">2021-08-25T07:21:18Z</dcterms:modified>
</cp:coreProperties>
</file>