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1" r:id="rId4"/>
    <p:sldId id="272" r:id="rId5"/>
    <p:sldId id="273" r:id="rId6"/>
    <p:sldId id="274" r:id="rId7"/>
    <p:sldId id="275" r:id="rId8"/>
    <p:sldId id="276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/>
          <a:p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第六課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4121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666" y="132107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卡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片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0" y="135137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早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上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9037" y="129954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生日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05000" y="2100745"/>
            <a:ext cx="2865784" cy="22981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7" idx="0"/>
          </p:cNvCxnSpPr>
          <p:nvPr/>
        </p:nvCxnSpPr>
        <p:spPr>
          <a:xfrm>
            <a:off x="4819769" y="2100745"/>
            <a:ext cx="2822301" cy="24184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905000" y="2100745"/>
            <a:ext cx="5318036" cy="22981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31181" y="6334780"/>
            <a:ext cx="6210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            </a:t>
            </a:r>
            <a:r>
              <a:rPr lang="zh-TW" altLang="en-US" sz="2800" dirty="0"/>
              <a:t>                   </a:t>
            </a:r>
            <a:r>
              <a:rPr lang="en-US" sz="2800" dirty="0"/>
              <a:t>  2</a:t>
            </a:r>
            <a:r>
              <a:rPr lang="zh-TW" altLang="en-US" sz="2800" dirty="0"/>
              <a:t>                                 </a:t>
            </a:r>
            <a:r>
              <a:rPr lang="en-US" altLang="zh-TW" sz="2800" dirty="0"/>
              <a:t>3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3" y="4398928"/>
            <a:ext cx="2991771" cy="1935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519235"/>
            <a:ext cx="2482540" cy="1695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1421"/>
            <a:ext cx="2226368" cy="168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9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7848600" cy="25095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57300" y="2024941"/>
            <a:ext cx="1600200" cy="1024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 ?</a:t>
            </a:r>
            <a:endParaRPr lang="en-US" sz="6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038600" y="3352800"/>
            <a:ext cx="4965079" cy="3399871"/>
            <a:chOff x="4178921" y="3471699"/>
            <a:chExt cx="4965079" cy="339987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8921" y="3471699"/>
              <a:ext cx="4965079" cy="3390476"/>
            </a:xfrm>
            <a:prstGeom prst="rect">
              <a:avLst/>
            </a:prstGeom>
          </p:spPr>
        </p:pic>
        <p:pic>
          <p:nvPicPr>
            <p:cNvPr id="2050" name="Picture 2" descr="C:\Users\yawen\AppData\Local\Microsoft\Windows\INetCache\IE\VTZOT29V\drinking-milk[1]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9539" r="990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9039" y="4256042"/>
              <a:ext cx="2431561" cy="2615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910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9144000" cy="1750671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5257800" y="2057400"/>
            <a:ext cx="838200" cy="11154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37809" y="3200400"/>
            <a:ext cx="4277591" cy="3429000"/>
            <a:chOff x="4637809" y="3200400"/>
            <a:chExt cx="4277591" cy="3429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809" y="3200400"/>
              <a:ext cx="4277591" cy="3429000"/>
            </a:xfrm>
            <a:prstGeom prst="rect">
              <a:avLst/>
            </a:prstGeom>
          </p:spPr>
        </p:pic>
        <p:sp>
          <p:nvSpPr>
            <p:cNvPr id="5" name="Heart 4"/>
            <p:cNvSpPr/>
            <p:nvPr/>
          </p:nvSpPr>
          <p:spPr>
            <a:xfrm rot="20938806">
              <a:off x="5777680" y="3962400"/>
              <a:ext cx="495300" cy="533400"/>
            </a:xfrm>
            <a:prstGeom prst="hear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6568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57" y="1066800"/>
            <a:ext cx="5313219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510748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1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1079500"/>
            <a:ext cx="5035306" cy="4940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510748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1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63354"/>
            <a:ext cx="4558941" cy="48040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510748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1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204" y="1076615"/>
            <a:ext cx="5167535" cy="470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510748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1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96" y="927100"/>
            <a:ext cx="5269837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510748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1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t="5239" r="7076" b="15930"/>
          <a:stretch/>
        </p:blipFill>
        <p:spPr bwMode="auto">
          <a:xfrm>
            <a:off x="1981199" y="1295400"/>
            <a:ext cx="4755685" cy="420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510748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1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1" t="8871" r="5273" b="8871"/>
          <a:stretch/>
        </p:blipFill>
        <p:spPr bwMode="auto">
          <a:xfrm>
            <a:off x="2209800" y="1324627"/>
            <a:ext cx="4693425" cy="429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510748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1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1" y="123024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紅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色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9870" y="123024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每天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0164" y="1219200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紅綠燈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3804" y="126364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生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氣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6617" y="1263641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卡車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793868" y="1945871"/>
            <a:ext cx="1725993" cy="29309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574994" y="1945871"/>
            <a:ext cx="3426006" cy="26261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324382" y="2004089"/>
            <a:ext cx="4988268" cy="256791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562199" y="2004089"/>
            <a:ext cx="1178420" cy="2983643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4400" y="6248400"/>
            <a:ext cx="780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          </a:t>
            </a:r>
            <a:r>
              <a:rPr lang="en-US" sz="2800" dirty="0" smtClean="0"/>
              <a:t>       </a:t>
            </a:r>
            <a:r>
              <a:rPr lang="en-US" sz="2800" dirty="0"/>
              <a:t>2       </a:t>
            </a:r>
            <a:r>
              <a:rPr lang="en-US" sz="2800" dirty="0" smtClean="0"/>
              <a:t>         </a:t>
            </a:r>
            <a:r>
              <a:rPr lang="en-US" sz="2800" dirty="0"/>
              <a:t>3                </a:t>
            </a:r>
            <a:r>
              <a:rPr lang="en-US" sz="2800" dirty="0" smtClean="0"/>
              <a:t>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</a:t>
            </a:r>
            <a:r>
              <a:rPr lang="en-US" sz="2800" dirty="0"/>
              <a:t>4          </a:t>
            </a:r>
            <a:r>
              <a:rPr lang="en-US" sz="2800" dirty="0" smtClean="0"/>
              <a:t>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</a:t>
            </a:r>
            <a:r>
              <a:rPr lang="en-US" sz="2800" dirty="0"/>
              <a:t>5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02430" y="2100745"/>
            <a:ext cx="1589244" cy="2979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6" y="4690989"/>
            <a:ext cx="2035623" cy="15864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957" y="5080065"/>
            <a:ext cx="1884482" cy="10603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990" y="5222714"/>
            <a:ext cx="835369" cy="9046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303" y="4747721"/>
            <a:ext cx="620193" cy="14729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"/>
          <a:stretch/>
        </p:blipFill>
        <p:spPr>
          <a:xfrm>
            <a:off x="3540801" y="4571999"/>
            <a:ext cx="1958120" cy="163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5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72</Words>
  <Application>Microsoft Office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39</cp:revision>
  <dcterms:created xsi:type="dcterms:W3CDTF">2021-07-29T19:38:20Z</dcterms:created>
  <dcterms:modified xsi:type="dcterms:W3CDTF">2021-08-26T04:32:05Z</dcterms:modified>
</cp:coreProperties>
</file>