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1" r:id="rId4"/>
    <p:sldId id="272" r:id="rId5"/>
    <p:sldId id="273" r:id="rId6"/>
    <p:sldId id="274" r:id="rId7"/>
    <p:sldId id="275" r:id="rId8"/>
    <p:sldId id="276" r:id="rId9"/>
    <p:sldId id="264" r:id="rId10"/>
    <p:sldId id="265" r:id="rId11"/>
    <p:sldId id="266" r:id="rId12"/>
    <p:sldId id="268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/>
          <a:p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第七課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4121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663" y="132107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白雲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1204" y="135137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花園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9037" y="129954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白宮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77663" y="2100745"/>
            <a:ext cx="5622484" cy="22426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905000" y="2100745"/>
            <a:ext cx="2570202" cy="22426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601982" y="2100745"/>
            <a:ext cx="2621054" cy="22426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31181" y="6334780"/>
            <a:ext cx="6210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            </a:t>
            </a:r>
            <a:r>
              <a:rPr lang="zh-TW" altLang="en-US" sz="2800" dirty="0"/>
              <a:t>       </a:t>
            </a:r>
            <a:r>
              <a:rPr lang="zh-TW" altLang="en-US" sz="2800" dirty="0" smtClean="0"/>
              <a:t>           </a:t>
            </a:r>
            <a:r>
              <a:rPr lang="en-US" sz="2800" dirty="0" smtClean="0"/>
              <a:t>  </a:t>
            </a:r>
            <a:r>
              <a:rPr lang="en-US" sz="2800" dirty="0"/>
              <a:t>2</a:t>
            </a:r>
            <a:r>
              <a:rPr lang="zh-TW" altLang="en-US" sz="2800" dirty="0"/>
              <a:t>                                 </a:t>
            </a:r>
            <a:r>
              <a:rPr lang="en-US" altLang="zh-TW" sz="2800" dirty="0"/>
              <a:t>3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66" y="4530327"/>
            <a:ext cx="2279394" cy="17650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530327"/>
            <a:ext cx="2303494" cy="17987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30327"/>
            <a:ext cx="2345965" cy="176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9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524000"/>
            <a:ext cx="7629525" cy="166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864625" y="1621218"/>
            <a:ext cx="609600" cy="9695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33800" y="2286000"/>
            <a:ext cx="5265670" cy="447905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572000" y="1621218"/>
            <a:ext cx="1447800" cy="9695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72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72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72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0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9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5105401" cy="170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209801" y="1545018"/>
            <a:ext cx="1447800" cy="9695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72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72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72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73" y="3230243"/>
            <a:ext cx="5533627" cy="353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8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52753"/>
            <a:ext cx="7692498" cy="190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657600" y="1621218"/>
            <a:ext cx="1447800" cy="9695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72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72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72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352800" y="2895600"/>
            <a:ext cx="5644816" cy="3833649"/>
            <a:chOff x="3391525" y="3038000"/>
            <a:chExt cx="5644816" cy="38336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598"/>
            <a:stretch/>
          </p:blipFill>
          <p:spPr>
            <a:xfrm>
              <a:off x="3391525" y="3810001"/>
              <a:ext cx="4160173" cy="306164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459"/>
            <a:stretch/>
          </p:blipFill>
          <p:spPr>
            <a:xfrm>
              <a:off x="5471612" y="3038000"/>
              <a:ext cx="3564729" cy="38336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694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7" r="10624"/>
          <a:stretch/>
        </p:blipFill>
        <p:spPr bwMode="auto">
          <a:xfrm>
            <a:off x="2404425" y="990600"/>
            <a:ext cx="410025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1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59" y="952500"/>
            <a:ext cx="515271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4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620" y="838200"/>
            <a:ext cx="5663580" cy="544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4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838200"/>
            <a:ext cx="562835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4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9" t="2856" r="21137" b="4118"/>
          <a:stretch/>
        </p:blipFill>
        <p:spPr bwMode="auto">
          <a:xfrm>
            <a:off x="2547231" y="1069069"/>
            <a:ext cx="3618978" cy="471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4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6"/>
          <a:stretch/>
        </p:blipFill>
        <p:spPr bwMode="auto">
          <a:xfrm>
            <a:off x="2167820" y="1050034"/>
            <a:ext cx="4537780" cy="479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4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6987"/>
            <a:ext cx="5641476" cy="542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4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1" y="123024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雨傘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9866" y="123024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很多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35242" y="126364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白紙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0770" y="126364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雨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衣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5786" y="1263641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爆米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花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17" name="Straight Arrow Connector 16"/>
          <p:cNvCxnSpPr>
            <a:endCxn id="13" idx="0"/>
          </p:cNvCxnSpPr>
          <p:nvPr/>
        </p:nvCxnSpPr>
        <p:spPr>
          <a:xfrm>
            <a:off x="2793868" y="1945871"/>
            <a:ext cx="5323522" cy="3083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389241" y="2127737"/>
            <a:ext cx="1848278" cy="26728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971800" y="2127737"/>
            <a:ext cx="3328391" cy="250109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324382" y="2204864"/>
            <a:ext cx="6416237" cy="2423969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4400" y="6248400"/>
            <a:ext cx="7556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1               2                   3      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</a:t>
            </a:r>
            <a:r>
              <a:rPr lang="en-US" sz="2800" dirty="0"/>
              <a:t>4    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</a:t>
            </a:r>
            <a:r>
              <a:rPr lang="en-US" sz="2800" dirty="0"/>
              <a:t>5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65559" y="1945871"/>
            <a:ext cx="3223681" cy="29301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1" y="4628833"/>
            <a:ext cx="1602109" cy="14941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029200"/>
            <a:ext cx="1756780" cy="12273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628833"/>
            <a:ext cx="1209117" cy="15509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7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875984"/>
            <a:ext cx="1591019" cy="12438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910022"/>
            <a:ext cx="1654638" cy="126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5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78</Words>
  <Application>Microsoft Office PowerPoint</Application>
  <PresentationFormat>On-screen Show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41</cp:revision>
  <dcterms:created xsi:type="dcterms:W3CDTF">2021-07-29T19:38:20Z</dcterms:created>
  <dcterms:modified xsi:type="dcterms:W3CDTF">2021-08-26T18:31:12Z</dcterms:modified>
</cp:coreProperties>
</file>