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第八課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3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風箏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3407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沙攤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石頭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566405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19769" y="1987059"/>
            <a:ext cx="0" cy="225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09212" y="1987059"/>
            <a:ext cx="5205988" cy="22508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" y="4343400"/>
            <a:ext cx="2390539" cy="181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90" y="4347950"/>
            <a:ext cx="2339810" cy="1819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90024"/>
            <a:ext cx="2336509" cy="1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0217"/>
            <a:ext cx="7248525" cy="18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1557533"/>
            <a:ext cx="2667000" cy="957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19394"/>
            <a:ext cx="4746625" cy="45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4038600"/>
            <a:ext cx="6510337" cy="17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114800" y="4095319"/>
            <a:ext cx="1524000" cy="957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6" y="228600"/>
            <a:ext cx="5029200" cy="36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17056" r="9840" b="10457"/>
          <a:stretch/>
        </p:blipFill>
        <p:spPr bwMode="auto">
          <a:xfrm>
            <a:off x="2063450" y="1485900"/>
            <a:ext cx="49469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57" y="1244600"/>
            <a:ext cx="509337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20" y="1314734"/>
            <a:ext cx="5013122" cy="438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7244"/>
          <a:stretch/>
        </p:blipFill>
        <p:spPr bwMode="auto">
          <a:xfrm>
            <a:off x="2224584" y="1295400"/>
            <a:ext cx="446281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42" y="1295400"/>
            <a:ext cx="5122436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6"/>
          <a:stretch/>
        </p:blipFill>
        <p:spPr bwMode="auto">
          <a:xfrm>
            <a:off x="2002881" y="1338902"/>
            <a:ext cx="4707677" cy="44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15" y="1219200"/>
            <a:ext cx="5070273" cy="443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房子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沙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發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9" y="12220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玩具車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足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9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化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8" y="1945871"/>
            <a:ext cx="0" cy="2854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94829" y="1945871"/>
            <a:ext cx="1393162" cy="2930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53088" y="2127737"/>
            <a:ext cx="1847103" cy="2749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324382" y="2204864"/>
            <a:ext cx="6416237" cy="25957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7738" y="6248400"/>
            <a:ext cx="780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</a:t>
            </a:r>
            <a:r>
              <a:rPr lang="en-US" sz="2800" dirty="0"/>
              <a:t>2          </a:t>
            </a:r>
            <a:r>
              <a:rPr lang="en-US" sz="2800" dirty="0" smtClean="0"/>
              <a:t>         </a:t>
            </a:r>
            <a:r>
              <a:rPr lang="en-US" sz="2800" dirty="0"/>
              <a:t>3                 </a:t>
            </a:r>
            <a:r>
              <a:rPr lang="en-US" sz="2800" dirty="0" smtClean="0"/>
              <a:t>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6945376" cy="288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7" y="4876801"/>
            <a:ext cx="1532369" cy="1475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53" y="5080064"/>
            <a:ext cx="1171747" cy="1171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011047"/>
            <a:ext cx="1917582" cy="1307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29200"/>
            <a:ext cx="1770013" cy="1115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76801"/>
            <a:ext cx="1734105" cy="11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74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42</cp:revision>
  <dcterms:created xsi:type="dcterms:W3CDTF">2021-07-29T19:38:20Z</dcterms:created>
  <dcterms:modified xsi:type="dcterms:W3CDTF">2021-08-26T20:29:52Z</dcterms:modified>
</cp:coreProperties>
</file>