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5" r:id="rId6"/>
    <p:sldId id="276" r:id="rId7"/>
    <p:sldId id="277" r:id="rId8"/>
    <p:sldId id="274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第九課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63" y="13210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沒有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5770" y="135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過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7" y="12995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5105400" cy="3385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19769" y="2100745"/>
            <a:ext cx="133231" cy="2852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09212" y="2100745"/>
            <a:ext cx="5113824" cy="1887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181" y="6334780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 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7" y="3988676"/>
            <a:ext cx="2174046" cy="2372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55" y="4197694"/>
            <a:ext cx="2804925" cy="2137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52" y="4125209"/>
            <a:ext cx="2554816" cy="22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2900"/>
            <a:ext cx="3805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29559" y="1765299"/>
            <a:ext cx="727841" cy="918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9200" y="3124200"/>
            <a:ext cx="3762229" cy="339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1" y="1295400"/>
            <a:ext cx="6989219" cy="257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00400" y="2683620"/>
            <a:ext cx="1752600" cy="1050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7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40" y="4122003"/>
            <a:ext cx="3722272" cy="259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122003"/>
            <a:ext cx="4868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(Is there a teacher in the classroom</a:t>
            </a:r>
            <a:r>
              <a:rPr lang="en-US" sz="2400" dirty="0" smtClean="0"/>
              <a:t>?</a:t>
            </a:r>
          </a:p>
          <a:p>
            <a:r>
              <a:rPr lang="en-US" sz="2400" dirty="0"/>
              <a:t>There is no teacher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5656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3186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50" y="1102272"/>
            <a:ext cx="5029199" cy="489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"/>
          <a:stretch/>
        </p:blipFill>
        <p:spPr bwMode="auto">
          <a:xfrm>
            <a:off x="2044700" y="1129424"/>
            <a:ext cx="4859202" cy="489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r="8450"/>
          <a:stretch/>
        </p:blipFill>
        <p:spPr bwMode="auto">
          <a:xfrm>
            <a:off x="1957495" y="572814"/>
            <a:ext cx="47984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99" y="1092200"/>
            <a:ext cx="4905433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72" y="1203434"/>
            <a:ext cx="5311905" cy="467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75" y="1219200"/>
            <a:ext cx="4931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玉米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70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白米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0829" y="122207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種田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02" y="126364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大人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617" y="126364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起來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93868" y="1945871"/>
            <a:ext cx="1800959" cy="2636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89241" y="2127737"/>
            <a:ext cx="1838559" cy="2438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24382" y="2127737"/>
            <a:ext cx="4975809" cy="24381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40619" y="2204864"/>
            <a:ext cx="260381" cy="221473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55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1               2                   3  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4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02430" y="2100745"/>
            <a:ext cx="1628591" cy="2624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6" y="4565899"/>
            <a:ext cx="1204090" cy="16825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78" y="4669921"/>
            <a:ext cx="1696043" cy="1474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39" y="4582051"/>
            <a:ext cx="1575522" cy="1506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066">
            <a:off x="2201944" y="4731105"/>
            <a:ext cx="1058155" cy="1523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60" y="4725069"/>
            <a:ext cx="1527161" cy="151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88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46</cp:revision>
  <dcterms:created xsi:type="dcterms:W3CDTF">2021-07-29T19:38:20Z</dcterms:created>
  <dcterms:modified xsi:type="dcterms:W3CDTF">2021-08-27T22:21:46Z</dcterms:modified>
</cp:coreProperties>
</file>