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9" autoAdjust="0"/>
    <p:restoredTop sz="94662" autoAdjust="0"/>
  </p:normalViewPr>
  <p:slideViewPr>
    <p:cSldViewPr>
      <p:cViewPr>
        <p:scale>
          <a:sx n="60" d="100"/>
          <a:sy n="60" d="100"/>
        </p:scale>
        <p:origin x="-200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C32F-48C0-4BBF-8BD0-5173D89A2C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3ACFD-444D-439D-9EE3-C4A1B67E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美洲華語第二冊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第八課 第一週</a:t>
            </a:r>
            <a:r>
              <a:rPr lang="en-US" altLang="zh-TW" sz="280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7436"/>
            <a:ext cx="8906180" cy="220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24100" y="5105400"/>
            <a:ext cx="6477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34" y="237699"/>
            <a:ext cx="3520446" cy="4115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754" y="3142593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with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23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855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跟我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450" y="13716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041" y="1388900"/>
            <a:ext cx="226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天黑了，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422415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走回家。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4998" y="14478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妹妹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59522"/>
            <a:ext cx="3048000" cy="28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26E-6 L 0.35608 0.25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12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6768E-6 L -0.35122 0.250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61578E-7 L 0.35156 0.241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12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0537E-6 L 0.07222 0.234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1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3884E-6 L -0.58107 0.241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12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68908"/>
            <a:ext cx="4959309" cy="442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56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01" y="1109186"/>
            <a:ext cx="4951999" cy="46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56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39" y="1279075"/>
            <a:ext cx="5051461" cy="44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56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49" y="1219200"/>
            <a:ext cx="508012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56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2652"/>
            <a:ext cx="5033244" cy="47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56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33475"/>
            <a:ext cx="504099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5651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4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跑步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跳繩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跟著走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591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翻跟斗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61136" y="2073102"/>
            <a:ext cx="4225264" cy="2206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65141"/>
            <a:ext cx="0" cy="2329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</p:cNvCxnSpPr>
          <p:nvPr/>
        </p:nvCxnSpPr>
        <p:spPr>
          <a:xfrm>
            <a:off x="5204431" y="1851111"/>
            <a:ext cx="2529479" cy="30256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1324382" y="1884626"/>
            <a:ext cx="6203040" cy="2672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12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6" y="4332673"/>
            <a:ext cx="1457508" cy="1791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07" y="4279824"/>
            <a:ext cx="1562298" cy="1891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1" y="4557064"/>
            <a:ext cx="1671606" cy="1613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20" y="4557064"/>
            <a:ext cx="2066862" cy="13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01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賽跑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074" y="1238295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一起唱歌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5604" y="12047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爬樹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1339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起來了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198600" y="1876579"/>
            <a:ext cx="4263112" cy="2598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>
            <a:off x="1318416" y="2065141"/>
            <a:ext cx="1881984" cy="2549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89602" y="1884626"/>
            <a:ext cx="2230306" cy="23825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1400" y="1884626"/>
            <a:ext cx="3458528" cy="27635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21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       3  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12" y="4410032"/>
            <a:ext cx="2130161" cy="1863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67" y="4551240"/>
            <a:ext cx="2045631" cy="1863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8" y="4711848"/>
            <a:ext cx="1715964" cy="1703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0" y="4615019"/>
            <a:ext cx="2020271" cy="14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98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49</cp:revision>
  <dcterms:created xsi:type="dcterms:W3CDTF">2021-07-29T19:38:20Z</dcterms:created>
  <dcterms:modified xsi:type="dcterms:W3CDTF">2021-10-05T16:49:47Z</dcterms:modified>
</cp:coreProperties>
</file>