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76" r:id="rId9"/>
    <p:sldId id="283" r:id="rId10"/>
    <p:sldId id="26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2" autoAdjust="0"/>
  </p:normalViewPr>
  <p:slideViewPr>
    <p:cSldViewPr>
      <p:cViewPr>
        <p:scale>
          <a:sx n="70" d="100"/>
          <a:sy n="7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2531"/>
            <a:ext cx="7239000" cy="1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09800" y="1760279"/>
            <a:ext cx="1905000" cy="1135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594100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295400"/>
            <a:ext cx="8741735" cy="3721309"/>
            <a:chOff x="0" y="1295400"/>
            <a:chExt cx="8741735" cy="37213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4" y="1295400"/>
              <a:ext cx="8717851" cy="122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6959"/>
              <a:ext cx="7010400" cy="120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2" y="3801791"/>
              <a:ext cx="6821595" cy="121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057" y="2666470"/>
            <a:ext cx="896197" cy="1135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893879"/>
            <a:ext cx="896197" cy="1135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70" y="5042995"/>
            <a:ext cx="2340670" cy="1974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87" y="5412052"/>
            <a:ext cx="1419631" cy="1366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189318"/>
            <a:ext cx="896196" cy="15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83228"/>
            <a:ext cx="5191116" cy="436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1350"/>
            <a:ext cx="4723797" cy="431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805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34695"/>
            <a:ext cx="4495800" cy="483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66800"/>
            <a:ext cx="4400550" cy="4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81" y="1243677"/>
            <a:ext cx="4817519" cy="4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3" y="11874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一半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03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文字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3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車站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559" y="2023307"/>
            <a:ext cx="0" cy="2454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23307"/>
            <a:ext cx="1470942" cy="209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0400" y="2127737"/>
            <a:ext cx="2613630" cy="2349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19909" y="2064598"/>
            <a:ext cx="0" cy="2413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1" y="4676501"/>
            <a:ext cx="1790362" cy="1470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8" y="4249390"/>
            <a:ext cx="1807242" cy="1955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77638"/>
            <a:ext cx="2427881" cy="1694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2" y="4768151"/>
            <a:ext cx="1963898" cy="13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許多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3" y="11874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站著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河川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山川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559" y="2023307"/>
            <a:ext cx="6759241" cy="232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23307"/>
            <a:ext cx="0" cy="2100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83198" y="1979855"/>
            <a:ext cx="0" cy="23635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24382" y="2064598"/>
            <a:ext cx="6295527" cy="22788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2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" y="4491232"/>
            <a:ext cx="2176449" cy="1560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>
          <a:xfrm>
            <a:off x="6973431" y="4529236"/>
            <a:ext cx="2158799" cy="1738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05" y="4123841"/>
            <a:ext cx="2026750" cy="2026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03" y="4529236"/>
            <a:ext cx="2157662" cy="15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78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44</cp:revision>
  <dcterms:created xsi:type="dcterms:W3CDTF">2021-07-29T19:38:20Z</dcterms:created>
  <dcterms:modified xsi:type="dcterms:W3CDTF">2021-09-04T07:19:53Z</dcterms:modified>
</cp:coreProperties>
</file>