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8" r:id="rId4"/>
    <p:sldId id="279" r:id="rId5"/>
    <p:sldId id="280" r:id="rId6"/>
    <p:sldId id="281" r:id="rId7"/>
    <p:sldId id="282" r:id="rId8"/>
    <p:sldId id="283" r:id="rId9"/>
    <p:sldId id="276" r:id="rId10"/>
    <p:sldId id="284" r:id="rId11"/>
    <p:sldId id="28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CC0000"/>
    <a:srgbClr val="FF99FF"/>
    <a:srgbClr val="CCFF99"/>
    <a:srgbClr val="800000"/>
    <a:srgbClr val="FFFF99"/>
    <a:srgbClr val="CCECFF"/>
    <a:srgbClr val="FFCCFF"/>
    <a:srgbClr val="66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18" autoAdjust="0"/>
    <p:restoredTop sz="94662" autoAdjust="0"/>
  </p:normalViewPr>
  <p:slideViewPr>
    <p:cSldViewPr>
      <p:cViewPr>
        <p:scale>
          <a:sx n="70" d="100"/>
          <a:sy n="70" d="100"/>
        </p:scale>
        <p:origin x="-16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8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5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0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8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5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36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0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3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4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0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99C81-70A2-4386-A64E-24147A71B736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5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2438400"/>
            <a:ext cx="51054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美洲華</a:t>
            </a:r>
            <a:r>
              <a:rPr lang="zh-TW" altLang="en-US" sz="400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語</a:t>
            </a:r>
            <a:r>
              <a:rPr lang="zh-TW" altLang="en-US" sz="40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第三冊</a:t>
            </a:r>
            <a:endParaRPr lang="en-US" sz="4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33800"/>
            <a:ext cx="6400800" cy="1752600"/>
          </a:xfrm>
        </p:spPr>
        <p:txBody>
          <a:bodyPr/>
          <a:lstStyle/>
          <a:p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第一</a:t>
            </a:r>
            <a:r>
              <a:rPr lang="zh-TW" altLang="en-US" sz="2800" smtClean="0">
                <a:latin typeface="KaiTi" panose="02010609060101010101" pitchFamily="49" charset="-122"/>
                <a:ea typeface="KaiTi" panose="02010609060101010101" pitchFamily="49" charset="-122"/>
              </a:rPr>
              <a:t>課第</a:t>
            </a:r>
            <a:r>
              <a:rPr lang="zh-TW" altLang="en-US" sz="2800">
                <a:latin typeface="KaiTi" panose="02010609060101010101" pitchFamily="49" charset="-122"/>
                <a:ea typeface="KaiTi" panose="02010609060101010101" pitchFamily="49" charset="-122"/>
              </a:rPr>
              <a:t>二</a:t>
            </a:r>
            <a:r>
              <a:rPr lang="zh-TW" altLang="en-US" sz="2800" smtClean="0">
                <a:latin typeface="KaiTi" panose="02010609060101010101" pitchFamily="49" charset="-122"/>
                <a:ea typeface="KaiTi" panose="02010609060101010101" pitchFamily="49" charset="-122"/>
              </a:rPr>
              <a:t>週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繁</a:t>
            </a:r>
            <a:r>
              <a:rPr lang="en-US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10668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4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728" y="1230248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表示</a:t>
            </a:r>
            <a:r>
              <a:rPr lang="en-US" altLang="zh-TW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OK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6961" y="1187481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表演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9194" y="1204780"/>
            <a:ext cx="1569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吃點心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73429" y="1238295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寫信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8" name="Straight Arrow Connector 7"/>
          <p:cNvCxnSpPr>
            <a:endCxn id="10" idx="0"/>
          </p:cNvCxnSpPr>
          <p:nvPr/>
        </p:nvCxnSpPr>
        <p:spPr>
          <a:xfrm>
            <a:off x="1165559" y="2100744"/>
            <a:ext cx="4675767" cy="21769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7" idx="0"/>
          </p:cNvCxnSpPr>
          <p:nvPr/>
        </p:nvCxnSpPr>
        <p:spPr>
          <a:xfrm>
            <a:off x="3482058" y="2024946"/>
            <a:ext cx="444898" cy="21323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820854" y="2024946"/>
            <a:ext cx="1706573" cy="21323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600200" y="2043953"/>
            <a:ext cx="5927231" cy="239757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45984" y="6172200"/>
            <a:ext cx="6638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         </a:t>
            </a:r>
            <a:r>
              <a:rPr lang="zh-TW" altLang="en-US" sz="2800" dirty="0" smtClean="0"/>
              <a:t>            </a:t>
            </a:r>
            <a:r>
              <a:rPr lang="en-US" sz="2800" dirty="0" smtClean="0"/>
              <a:t>      2          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            3         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       4 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60" y="4441525"/>
            <a:ext cx="1781329" cy="15887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80" y="4157258"/>
            <a:ext cx="2508152" cy="20149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796" y="4277697"/>
            <a:ext cx="1341059" cy="17670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195273"/>
            <a:ext cx="1980299" cy="183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15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499" y="1385598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2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看了半天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1371600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2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收到信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5841" y="1388900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*</a:t>
            </a:r>
            <a:r>
              <a:rPr lang="zh-TW" altLang="en-US" sz="32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王</a:t>
            </a:r>
            <a:r>
              <a:rPr lang="zh-TW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奶奶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8800" y="1422415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200" dirty="0" smtClean="0">
                <a:latin typeface="KaiTi" panose="02010609060101010101" pitchFamily="49" charset="-122"/>
                <a:ea typeface="KaiTi" panose="02010609060101010101" pitchFamily="49" charset="-122"/>
              </a:rPr>
              <a:t>以後，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重組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8176" y="1447800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2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才看明白。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5" r="13942"/>
          <a:stretch/>
        </p:blipFill>
        <p:spPr>
          <a:xfrm>
            <a:off x="0" y="4032629"/>
            <a:ext cx="2993886" cy="2800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6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16281E-7 L 0.49427 0.277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05" y="138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11841E-6 L -0.33455 0.2768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36" y="138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2239E-6 L 0.0059 0.2793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139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26735E-6 L -0.2191 0.2719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55" y="135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9.89824E-7 L -0.01458 0.2682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134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85470"/>
            <a:ext cx="8381999" cy="1043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填空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819552" y="1689253"/>
            <a:ext cx="695048" cy="9015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962400"/>
            <a:ext cx="3714286" cy="271428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567997" y="2819400"/>
            <a:ext cx="2918403" cy="2133600"/>
            <a:chOff x="2567997" y="2819400"/>
            <a:chExt cx="2918403" cy="21336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357" y="3053711"/>
              <a:ext cx="1412843" cy="1694405"/>
            </a:xfrm>
            <a:prstGeom prst="rect">
              <a:avLst/>
            </a:prstGeom>
          </p:spPr>
        </p:pic>
        <p:sp>
          <p:nvSpPr>
            <p:cNvPr id="5" name="Cloud Callout 4"/>
            <p:cNvSpPr/>
            <p:nvPr/>
          </p:nvSpPr>
          <p:spPr>
            <a:xfrm>
              <a:off x="2567997" y="2819400"/>
              <a:ext cx="2918403" cy="2133600"/>
            </a:xfrm>
            <a:prstGeom prst="cloudCallout">
              <a:avLst>
                <a:gd name="adj1" fmla="val 90467"/>
                <a:gd name="adj2" fmla="val 24120"/>
              </a:avLst>
            </a:prstGeom>
            <a:no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2910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14713"/>
            <a:ext cx="4209491" cy="47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14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48151"/>
            <a:ext cx="5079762" cy="4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0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990601"/>
            <a:ext cx="4705350" cy="4929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0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27917"/>
            <a:ext cx="5040175" cy="4663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0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42086"/>
            <a:ext cx="4966226" cy="445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0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54290"/>
            <a:ext cx="4989179" cy="4436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0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061002"/>
            <a:ext cx="4610100" cy="5111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39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726" y="1230248"/>
            <a:ext cx="1569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咬一口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5298" y="1187481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  <a:cs typeface="Calibri Light"/>
              </a:rPr>
              <a:t>看故事書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9197" y="1204780"/>
            <a:ext cx="1569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五點半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73429" y="1238295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回收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324382" y="2100744"/>
            <a:ext cx="3704815" cy="23234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482058" y="2024946"/>
            <a:ext cx="3833142" cy="23992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600200" y="2024946"/>
            <a:ext cx="4220654" cy="21208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430960" y="2043953"/>
            <a:ext cx="4096470" cy="229944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65559" y="6172200"/>
            <a:ext cx="6883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         </a:t>
            </a:r>
            <a:r>
              <a:rPr lang="zh-TW" altLang="en-US" sz="2800" dirty="0" smtClean="0"/>
              <a:t>       </a:t>
            </a:r>
            <a:r>
              <a:rPr lang="en-US" sz="2800" dirty="0" smtClean="0"/>
              <a:t>      2          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        3              </a:t>
            </a:r>
            <a:r>
              <a:rPr lang="zh-TW" altLang="en-US" sz="2800" dirty="0" smtClean="0"/>
              <a:t>         </a:t>
            </a:r>
            <a:r>
              <a:rPr lang="en-US" sz="2800" dirty="0" smtClean="0"/>
              <a:t>       4 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343400"/>
            <a:ext cx="1681524" cy="16761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1"/>
          <a:stretch/>
        </p:blipFill>
        <p:spPr>
          <a:xfrm>
            <a:off x="2590800" y="4424189"/>
            <a:ext cx="1285558" cy="16024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390" y="4343400"/>
            <a:ext cx="1726210" cy="17057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145784"/>
            <a:ext cx="2374565" cy="18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78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104</Words>
  <Application>Microsoft Office PowerPoint</Application>
  <PresentationFormat>On-screen Show 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 Hsi</dc:creator>
  <cp:lastModifiedBy>Li Hsi</cp:lastModifiedBy>
  <cp:revision>47</cp:revision>
  <dcterms:created xsi:type="dcterms:W3CDTF">2021-07-29T19:38:20Z</dcterms:created>
  <dcterms:modified xsi:type="dcterms:W3CDTF">2021-09-04T07:57:23Z</dcterms:modified>
</cp:coreProperties>
</file>