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4662" autoAdjust="0"/>
  </p:normalViewPr>
  <p:slideViewPr>
    <p:cSldViewPr>
      <p:cViewPr>
        <p:scale>
          <a:sx n="70" d="100"/>
          <a:sy n="70" d="100"/>
        </p:scale>
        <p:origin x="-17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第十課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383" y="1240244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州長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7969" y="118943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亞軍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6316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化石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909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亞裔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24382" y="1910459"/>
            <a:ext cx="6383052" cy="2473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51967" y="1903635"/>
            <a:ext cx="1682033" cy="2571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81400" y="1893730"/>
            <a:ext cx="2044844" cy="24906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102430" y="1859611"/>
            <a:ext cx="6442022" cy="275402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33" y="4613632"/>
            <a:ext cx="1615233" cy="1441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84" y="4522274"/>
            <a:ext cx="2356501" cy="1491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22" y="4535922"/>
            <a:ext cx="2070779" cy="1649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9" y="4526614"/>
            <a:ext cx="1958413" cy="15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233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19600" y="1219200"/>
            <a:ext cx="1600200" cy="1015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2489557"/>
            <a:ext cx="1600200" cy="1015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2400" y="4191000"/>
            <a:ext cx="4685792" cy="2456976"/>
            <a:chOff x="3962400" y="4191000"/>
            <a:chExt cx="4685792" cy="24569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191000"/>
              <a:ext cx="2933700" cy="23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yawen\AppData\Local\Microsoft\Windows\INetCache\IE\IB9NP6DC\us_passport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833" l="0" r="99582">
                          <a14:foregroundMark x1="68619" y1="6500" x2="36402" y2="11500"/>
                          <a14:foregroundMark x1="23640" y1="16000" x2="5439" y2="20500"/>
                          <a14:foregroundMark x1="11088" y1="19333" x2="6067" y2="23333"/>
                          <a14:foregroundMark x1="2510" y1="19333" x2="19456" y2="1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209576"/>
              <a:ext cx="1942592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720" y="3330067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世界上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3160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洲。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3333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亞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366884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最大的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5832" y="33922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83" y="156949"/>
            <a:ext cx="6477417" cy="28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3904E-6 L 0.33177 0.322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16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0435E-6 L -0.37309 0.322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75486E-6 L 0.47274 0.32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901E-6 L -0.06909 0.317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15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1258E-6 L -0.59774 0.313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16" y="1162879"/>
            <a:ext cx="4861084" cy="462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5950"/>
            <a:ext cx="4889646" cy="44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50" y="970153"/>
            <a:ext cx="4478550" cy="489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979888"/>
            <a:ext cx="4876801" cy="49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14" y="1117427"/>
            <a:ext cx="4883986" cy="482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00418"/>
            <a:ext cx="5032579" cy="441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63" y="1363249"/>
            <a:ext cx="4722137" cy="435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59396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33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加州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377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農村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177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操場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5404" y="123829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亞洲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23823" y="1813340"/>
            <a:ext cx="4338777" cy="2911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45375" y="1851111"/>
            <a:ext cx="4434644" cy="2428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0" idx="0"/>
          </p:cNvCxnSpPr>
          <p:nvPr/>
        </p:nvCxnSpPr>
        <p:spPr>
          <a:xfrm flipH="1">
            <a:off x="3797806" y="1884626"/>
            <a:ext cx="1894193" cy="25095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93023" y="1884626"/>
            <a:ext cx="6194080" cy="250954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02" y="4394171"/>
            <a:ext cx="2155234" cy="1467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82" y="4394171"/>
            <a:ext cx="2176447" cy="1484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18" y="4618117"/>
            <a:ext cx="1675822" cy="1268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17655"/>
            <a:ext cx="2176447" cy="143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94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54</cp:revision>
  <dcterms:created xsi:type="dcterms:W3CDTF">2021-07-29T19:38:20Z</dcterms:created>
  <dcterms:modified xsi:type="dcterms:W3CDTF">2021-10-27T00:59:54Z</dcterms:modified>
</cp:coreProperties>
</file>