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76" r:id="rId10"/>
    <p:sldId id="28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2" autoAdjust="0"/>
  </p:normalViewPr>
  <p:slideViewPr>
    <p:cSldViewPr>
      <p:cViewPr>
        <p:scale>
          <a:sx n="70" d="100"/>
          <a:sy n="70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美洲華語第三冊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第二課第一週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晚安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127" y="1187481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掉下來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029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秋天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漂亮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01953" y="2079383"/>
            <a:ext cx="2600057" cy="2623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8926" y="2001947"/>
            <a:ext cx="4572499" cy="2590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00200" y="1987162"/>
            <a:ext cx="4213830" cy="2605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15870" y="1987162"/>
            <a:ext cx="1511560" cy="26052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21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7" y="4623080"/>
            <a:ext cx="2117323" cy="147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20" y="4623080"/>
            <a:ext cx="1997180" cy="147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41" y="4592373"/>
            <a:ext cx="1989059" cy="1579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" b="3134"/>
          <a:stretch/>
        </p:blipFill>
        <p:spPr>
          <a:xfrm>
            <a:off x="6968974" y="4623080"/>
            <a:ext cx="1717825" cy="15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212" y1="81855" x2="31614" y2="84476"/>
                        <a14:foregroundMark x1="5820" y1="51210" x2="27381" y2="42540"/>
                        <a14:foregroundMark x1="7937" y1="51815" x2="29101" y2="56250"/>
                        <a14:foregroundMark x1="15212" y1="53427" x2="21561" y2="34879"/>
                        <a14:foregroundMark x1="20899" y1="36492" x2="32672" y2="55645"/>
                        <a14:foregroundMark x1="69577" y1="20161" x2="95370" y2="18548"/>
                        <a14:foregroundMark x1="83466" y1="10887" x2="91005" y2="14718"/>
                        <a14:foregroundMark x1="94577" y1="13105" x2="75265" y2="13710"/>
                        <a14:foregroundMark x1="71693" y1="28831" x2="53836" y2="86694"/>
                        <a14:foregroundMark x1="80952" y1="50202" x2="52381" y2="63710"/>
                        <a14:foregroundMark x1="72090" y1="31048" x2="59127" y2="63710"/>
                        <a14:foregroundMark x1="88228" y1="28831" x2="65608" y2="63306"/>
                        <a14:foregroundMark x1="81349" y1="26210" x2="54497" y2="47984"/>
                        <a14:foregroundMark x1="72090" y1="24597" x2="82407" y2="13710"/>
                        <a14:foregroundMark x1="84921" y1="10887" x2="61640" y2="37702"/>
                        <a14:foregroundMark x1="92460" y1="13710" x2="84259" y2="37702"/>
                        <a14:foregroundMark x1="94312" y1="18548" x2="90741" y2="38105"/>
                        <a14:foregroundMark x1="85714" y1="32661" x2="87037" y2="8669"/>
                        <a14:foregroundMark x1="71693" y1="8065" x2="58069" y2="33871"/>
                        <a14:foregroundMark x1="90741" y1="12500" x2="63492" y2="9274"/>
                        <a14:foregroundMark x1="71032" y1="4435" x2="98148" y2="25605"/>
                        <a14:foregroundMark x1="37037" y1="52419" x2="19444" y2="74194"/>
                        <a14:foregroundMark x1="18783" y1="42540" x2="21296" y2="68750"/>
                        <a14:foregroundMark x1="24471" y1="65927" x2="132" y2="48589"/>
                        <a14:foregroundMark x1="23810" y1="55645" x2="529" y2="57258"/>
                        <a14:foregroundMark x1="20899" y1="76411" x2="132" y2="64315"/>
                        <a14:foregroundMark x1="24074" y1="38710" x2="529" y2="39315"/>
                        <a14:foregroundMark x1="34127" y1="43548" x2="132" y2="33266"/>
                        <a14:foregroundMark x1="34524" y1="37702" x2="16534" y2="37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3" y="416046"/>
            <a:ext cx="4722797" cy="30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" b="100000" l="0" r="100000">
                        <a14:foregroundMark x1="32263" y1="82377" x2="559" y2="94126"/>
                        <a14:foregroundMark x1="3212" y1="62432" x2="58799" y2="98361"/>
                        <a14:foregroundMark x1="54888" y1="80738" x2="18855" y2="95765"/>
                        <a14:foregroundMark x1="58101" y1="83060" x2="37291" y2="99863"/>
                        <a14:foregroundMark x1="60475" y1="83470" x2="54609" y2="99863"/>
                        <a14:foregroundMark x1="21648" y1="91530" x2="58799" y2="99590"/>
                        <a14:foregroundMark x1="27095" y1="75410" x2="59218" y2="85792"/>
                        <a14:foregroundMark x1="36872" y1="83470" x2="45531" y2="97268"/>
                        <a14:foregroundMark x1="49441" y1="91120" x2="16899" y2="88798"/>
                        <a14:foregroundMark x1="26397" y1="82377" x2="36872" y2="96858"/>
                        <a14:foregroundMark x1="39246" y1="87705" x2="17737" y2="84973"/>
                        <a14:foregroundMark x1="29050" y1="81148" x2="41620" y2="93033"/>
                        <a14:foregroundMark x1="26397" y1="81557" x2="140" y2="96448"/>
                        <a14:foregroundMark x1="23184" y1="90027" x2="47905" y2="96858"/>
                        <a14:foregroundMark x1="54609" y1="62022" x2="65503" y2="78142"/>
                        <a14:foregroundMark x1="93296" y1="21858" x2="58799" y2="16120"/>
                        <a14:foregroundMark x1="62709" y1="12568" x2="99162" y2="8060"/>
                        <a14:foregroundMark x1="87011" y1="7650" x2="59637" y2="26366"/>
                        <a14:foregroundMark x1="63966" y1="17623" x2="98324" y2="14891"/>
                        <a14:foregroundMark x1="86313" y1="10656" x2="93715" y2="23361"/>
                        <a14:foregroundMark x1="67458" y1="23361" x2="99581" y2="18033"/>
                        <a14:foregroundMark x1="96788" y1="8743" x2="99581" y2="13798"/>
                        <a14:foregroundMark x1="89804" y1="16803" x2="96788" y2="23361"/>
                        <a14:foregroundMark x1="5587" y1="89617" x2="32961" y2="99863"/>
                        <a14:foregroundMark x1="3631" y1="89208" x2="18855" y2="99863"/>
                        <a14:foregroundMark x1="49022" y1="16803" x2="35335" y2="6831"/>
                        <a14:foregroundMark x1="70251" y1="22541" x2="99581" y2="23361"/>
                        <a14:foregroundMark x1="61173" y1="11885" x2="74860" y2="3825"/>
                        <a14:foregroundMark x1="75698" y1="3825" x2="90922" y2="10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40" y="655821"/>
            <a:ext cx="3681510" cy="37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36" y1="76030" x2="27389" y2="89513"/>
                        <a14:foregroundMark x1="5887" y1="71910" x2="27389" y2="73783"/>
                        <a14:foregroundMark x1="32850" y1="71536" x2="256" y2="56180"/>
                        <a14:foregroundMark x1="30290" y1="93071" x2="0" y2="91760"/>
                        <a14:foregroundMark x1="6143" y1="58989" x2="0" y2="85768"/>
                        <a14:foregroundMark x1="37457" y1="80150" x2="41468" y2="88015"/>
                        <a14:foregroundMark x1="44198" y1="68165" x2="97526" y2="76030"/>
                        <a14:foregroundMark x1="45648" y1="89513" x2="99829" y2="89888"/>
                        <a14:foregroundMark x1="81143" y1="76030" x2="92662" y2="98689"/>
                        <a14:foregroundMark x1="43089" y1="76030" x2="98123" y2="88951"/>
                        <a14:foregroundMark x1="90358" y1="81648" x2="98379" y2="82584"/>
                        <a14:foregroundMark x1="98123" y1="79775" x2="99829" y2="76592"/>
                        <a14:foregroundMark x1="79010" y1="91760" x2="98379" y2="97753"/>
                        <a14:foregroundMark x1="75427" y1="90449" x2="80717" y2="99625"/>
                        <a14:foregroundMark x1="60751" y1="93633" x2="84727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0" y="3514601"/>
            <a:ext cx="7049210" cy="321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86200" y="557244"/>
            <a:ext cx="1295400" cy="661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634345"/>
            <a:ext cx="1295400" cy="661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66" y="3681445"/>
            <a:ext cx="1295400" cy="661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2350" y="862043"/>
            <a:ext cx="1295400" cy="661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5967445"/>
            <a:ext cx="1295400" cy="661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638800"/>
            <a:ext cx="1295400" cy="661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28" y="1295400"/>
            <a:ext cx="5247743" cy="440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89" y="1007536"/>
            <a:ext cx="5199007" cy="48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38225"/>
            <a:ext cx="467339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45391"/>
            <a:ext cx="5010839" cy="489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87925"/>
            <a:ext cx="5031875" cy="5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73" y="875163"/>
            <a:ext cx="4824074" cy="51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161722" cy="505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27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兩隻鳥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1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晚上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擦掉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3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面具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01953" y="2079383"/>
            <a:ext cx="2608047" cy="2623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24382" y="2001947"/>
            <a:ext cx="2184544" cy="2341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72509" y="1909589"/>
            <a:ext cx="2276091" cy="24338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1987162"/>
            <a:ext cx="1736230" cy="255255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6172200"/>
            <a:ext cx="712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    </a:t>
            </a:r>
            <a:r>
              <a:rPr lang="en-US" sz="2800" dirty="0" smtClean="0"/>
              <a:t>      2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8" y="4572000"/>
            <a:ext cx="2009168" cy="1422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 b="2945"/>
          <a:stretch/>
        </p:blipFill>
        <p:spPr>
          <a:xfrm>
            <a:off x="2489927" y="4539713"/>
            <a:ext cx="2310673" cy="1632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1501716" cy="1574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0" y="4343400"/>
            <a:ext cx="230587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90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44</cp:revision>
  <dcterms:created xsi:type="dcterms:W3CDTF">2021-07-29T19:38:20Z</dcterms:created>
  <dcterms:modified xsi:type="dcterms:W3CDTF">2021-09-04T08:15:40Z</dcterms:modified>
</cp:coreProperties>
</file>