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76" r:id="rId9"/>
    <p:sldId id="283" r:id="rId10"/>
    <p:sldId id="26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2" autoAdjust="0"/>
  </p:normalViewPr>
  <p:slideViewPr>
    <p:cSldViewPr>
      <p:cViewPr>
        <p:scale>
          <a:sx n="70" d="100"/>
          <a:sy n="70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第二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3" descr="http://openclipart.org/image/300px/svg_to_png/84925/Fri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915" flipH="1">
            <a:off x="6690166" y="3514648"/>
            <a:ext cx="2149565" cy="3195104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809348" y="4506150"/>
            <a:ext cx="1676400" cy="1371600"/>
            <a:chOff x="6112583" y="3906152"/>
            <a:chExt cx="1676400" cy="1371600"/>
          </a:xfrm>
        </p:grpSpPr>
        <p:pic>
          <p:nvPicPr>
            <p:cNvPr id="4" name="Picture 5" descr="http://openclipart.org/image/300px/svg_to_png/23491/rugby471_Tango_Style_Milk_Cart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112583" y="3906152"/>
              <a:ext cx="1676400" cy="13716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 rot="5636376">
              <a:off x="6443152" y="45720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MILK</a:t>
              </a:r>
              <a:endParaRPr lang="en-US" b="1" dirty="0"/>
            </a:p>
          </p:txBody>
        </p:sp>
      </p:grpSp>
      <p:cxnSp>
        <p:nvCxnSpPr>
          <p:cNvPr id="8" name="Elbow Connector 7"/>
          <p:cNvCxnSpPr/>
          <p:nvPr/>
        </p:nvCxnSpPr>
        <p:spPr>
          <a:xfrm flipV="1">
            <a:off x="2057400" y="5106148"/>
            <a:ext cx="4648200" cy="17160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2" y="1905000"/>
            <a:ext cx="8900547" cy="11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452" y="3178117"/>
            <a:ext cx="4907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Please put the milk in the refrigerator.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5565" y="2017076"/>
            <a:ext cx="771667" cy="901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1994053"/>
            <a:ext cx="723900" cy="901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85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月亮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1074" y="137160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出來了。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6906" y="1388900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許小山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403" y="1422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抬頭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003" y="14478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看見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3881640"/>
            <a:ext cx="2438400" cy="28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6327E-6 L 0.54774 0.2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136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0204E-6 L -0.3849 0.27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36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717E-6 L 0.52778 0.286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1221E-6 L -0.40607 0.267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8973E-6 L -0.39774 0.263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156930"/>
            <a:ext cx="4905374" cy="49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13209"/>
            <a:ext cx="4824361" cy="49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27345"/>
            <a:ext cx="5135575" cy="47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01879"/>
            <a:ext cx="5086867" cy="47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868846"/>
            <a:ext cx="5105399" cy="52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329655"/>
            <a:ext cx="4952999" cy="438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頭痛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128" y="1187481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抬起來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8364" y="120478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把門拉開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高興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65556" y="2095058"/>
            <a:ext cx="3" cy="2360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33155" y="1965205"/>
            <a:ext cx="4180551" cy="2655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0"/>
          </p:cNvCxnSpPr>
          <p:nvPr/>
        </p:nvCxnSpPr>
        <p:spPr>
          <a:xfrm flipH="1">
            <a:off x="3392720" y="2127737"/>
            <a:ext cx="2421310" cy="2335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58064" y="2043953"/>
            <a:ext cx="2155642" cy="24195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292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  3      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11" y="4463475"/>
            <a:ext cx="1544018" cy="1625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60" y="4455514"/>
            <a:ext cx="1675292" cy="181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6" y="4718712"/>
            <a:ext cx="1357814" cy="1453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29" y="4620495"/>
            <a:ext cx="2375271" cy="16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93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表示最好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130" y="118748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剪頭髮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199" y="120478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抬頭看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放學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36895" y="2002736"/>
            <a:ext cx="2034607" cy="2623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33155" y="1965205"/>
            <a:ext cx="2105645" cy="2093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76400" y="2127737"/>
            <a:ext cx="4137630" cy="22918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13706" y="2043953"/>
            <a:ext cx="0" cy="22232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0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  3     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1" y="4516418"/>
            <a:ext cx="2015589" cy="154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9" y="4727639"/>
            <a:ext cx="1369627" cy="1444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47" y="4521483"/>
            <a:ext cx="1968318" cy="1707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59177"/>
            <a:ext cx="1838185" cy="20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106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47</cp:revision>
  <dcterms:created xsi:type="dcterms:W3CDTF">2021-07-29T19:38:20Z</dcterms:created>
  <dcterms:modified xsi:type="dcterms:W3CDTF">2021-09-12T17:39:06Z</dcterms:modified>
</cp:coreProperties>
</file>