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8" r:id="rId4"/>
    <p:sldId id="279" r:id="rId5"/>
    <p:sldId id="280" r:id="rId6"/>
    <p:sldId id="281" r:id="rId7"/>
    <p:sldId id="282" r:id="rId8"/>
    <p:sldId id="276" r:id="rId9"/>
    <p:sldId id="283" r:id="rId10"/>
    <p:sldId id="266" r:id="rId11"/>
    <p:sldId id="28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CC0000"/>
    <a:srgbClr val="FF99FF"/>
    <a:srgbClr val="CCFF99"/>
    <a:srgbClr val="800000"/>
    <a:srgbClr val="FFFF99"/>
    <a:srgbClr val="CCECFF"/>
    <a:srgbClr val="FFCCFF"/>
    <a:srgbClr val="66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65" autoAdjust="0"/>
    <p:restoredTop sz="94662" autoAdjust="0"/>
  </p:normalViewPr>
  <p:slideViewPr>
    <p:cSldViewPr>
      <p:cViewPr>
        <p:scale>
          <a:sx n="70" d="100"/>
          <a:sy n="7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8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5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0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8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5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36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0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3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4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0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99C81-70A2-4386-A64E-24147A71B736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5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2438400"/>
            <a:ext cx="51054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美洲華</a:t>
            </a:r>
            <a:r>
              <a:rPr lang="zh-TW" altLang="en-US" sz="400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語</a:t>
            </a:r>
            <a:r>
              <a:rPr lang="zh-TW" altLang="en-US" sz="40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第三冊</a:t>
            </a:r>
            <a:endParaRPr lang="en-US" sz="4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33800"/>
            <a:ext cx="6400800" cy="1752600"/>
          </a:xfrm>
        </p:spPr>
        <p:txBody>
          <a:bodyPr/>
          <a:lstStyle/>
          <a:p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第三課第一週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繁</a:t>
            </a:r>
            <a:r>
              <a:rPr lang="en-US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10668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4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填空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33"/>
          <a:stretch/>
        </p:blipFill>
        <p:spPr bwMode="auto">
          <a:xfrm>
            <a:off x="228600" y="1752600"/>
            <a:ext cx="8839200" cy="138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267200" y="2042616"/>
            <a:ext cx="1524000" cy="99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r>
              <a:rPr lang="zh-TW" alt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en-US" sz="6000" dirty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endParaRPr lang="en-US" sz="60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3651" y="3608697"/>
            <a:ext cx="1212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(equal</a:t>
            </a:r>
            <a:r>
              <a:rPr lang="en-US" altLang="zh-TW" sz="2800" dirty="0" smtClean="0"/>
              <a:t>)</a:t>
            </a:r>
            <a:endParaRPr lang="en-US" sz="28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47" b="64620"/>
          <a:stretch/>
        </p:blipFill>
        <p:spPr bwMode="auto">
          <a:xfrm>
            <a:off x="762000" y="4953000"/>
            <a:ext cx="7685964" cy="73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10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198" y="1385598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種子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31074" y="1371600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收起來。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97738" y="1388900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*</a:t>
            </a:r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我</a:t>
            </a:r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們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83400" y="1422415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南瓜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重組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55001" y="1447800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先把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451" y="3998746"/>
            <a:ext cx="4513988" cy="25544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400" y="4397566"/>
            <a:ext cx="2089051" cy="201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28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66327E-6 L 0.51441 0.27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12" y="136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80204E-6 L -0.3849 0.2724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53" y="136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25717E-6 L 0.49445 0.2749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22" y="137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81221E-6 L -0.27274 0.2675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46" y="133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08973E-6 L -0.57274 0.2638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46" y="131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98177"/>
            <a:ext cx="4938005" cy="4769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14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66800"/>
            <a:ext cx="4993042" cy="485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9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769" y="1228711"/>
            <a:ext cx="5022431" cy="4638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9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025416"/>
            <a:ext cx="5014912" cy="4841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9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954" y="1072071"/>
            <a:ext cx="5314121" cy="483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9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990600"/>
            <a:ext cx="4352109" cy="4953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9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58" y="1230248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成功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6960" y="1187481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種花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88003" y="1204780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玉鐲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73430" y="1238295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收成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220089" y="2071174"/>
            <a:ext cx="6861338" cy="20436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324382" y="1945870"/>
            <a:ext cx="2208773" cy="22679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984957" y="1919577"/>
            <a:ext cx="1557044" cy="25762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" name="Straight Arrow Connector 8"/>
          <p:cNvCxnSpPr>
            <a:endCxn id="11" idx="0"/>
          </p:cNvCxnSpPr>
          <p:nvPr/>
        </p:nvCxnSpPr>
        <p:spPr>
          <a:xfrm flipH="1">
            <a:off x="6040219" y="2100745"/>
            <a:ext cx="1487211" cy="2263993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65559" y="6172200"/>
            <a:ext cx="72106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         </a:t>
            </a:r>
            <a:r>
              <a:rPr lang="zh-TW" altLang="en-US" sz="2800" dirty="0" smtClean="0"/>
              <a:t>       </a:t>
            </a:r>
            <a:r>
              <a:rPr lang="en-US" sz="2800" dirty="0" smtClean="0"/>
              <a:t>       2          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              3               </a:t>
            </a:r>
            <a:r>
              <a:rPr lang="zh-TW" altLang="en-US" sz="2800" dirty="0" smtClean="0"/>
              <a:t>     </a:t>
            </a:r>
            <a:r>
              <a:rPr lang="en-US" sz="2800" dirty="0" smtClean="0"/>
              <a:t>       4 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41" y="4213852"/>
            <a:ext cx="2306490" cy="18269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292" y="4213852"/>
            <a:ext cx="1664595" cy="19583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101" y="4364738"/>
            <a:ext cx="2134236" cy="165657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799" y="4694829"/>
            <a:ext cx="1987074" cy="131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78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1" y="123024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玉米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6961" y="1187481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豆腐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5400" y="120478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  <a:cs typeface="Calibri Light"/>
              </a:rPr>
              <a:t>公</a:t>
            </a:r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  <a:cs typeface="Calibri Light"/>
              </a:rPr>
              <a:t>園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97803" y="1238295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等於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220089" y="2071174"/>
            <a:ext cx="2313066" cy="26236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331597" y="1945870"/>
            <a:ext cx="2201558" cy="25867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861797" y="2024946"/>
            <a:ext cx="1931168" cy="250764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" name="Straight Arrow Connector 8"/>
          <p:cNvCxnSpPr>
            <a:endCxn id="10" idx="0"/>
          </p:cNvCxnSpPr>
          <p:nvPr/>
        </p:nvCxnSpPr>
        <p:spPr>
          <a:xfrm flipH="1">
            <a:off x="5491860" y="2100745"/>
            <a:ext cx="2035570" cy="2433701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65559" y="6172200"/>
            <a:ext cx="6883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         </a:t>
            </a:r>
            <a:r>
              <a:rPr lang="zh-TW" altLang="en-US" sz="2800" dirty="0" smtClean="0"/>
              <a:t>       </a:t>
            </a:r>
            <a:r>
              <a:rPr lang="en-US" sz="2800" dirty="0" smtClean="0"/>
              <a:t>      2          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        3              </a:t>
            </a:r>
            <a:r>
              <a:rPr lang="zh-TW" altLang="en-US" sz="2800" dirty="0" smtClean="0"/>
              <a:t>         </a:t>
            </a:r>
            <a:r>
              <a:rPr lang="en-US" sz="2800" dirty="0" smtClean="0"/>
              <a:t>       4 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752440"/>
            <a:ext cx="2022331" cy="14197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4" y="4653001"/>
            <a:ext cx="1908806" cy="13667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859" y="4534446"/>
            <a:ext cx="2214001" cy="16377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009" y="4532595"/>
            <a:ext cx="1777391" cy="148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1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92</Words>
  <Application>Microsoft Office PowerPoint</Application>
  <PresentationFormat>On-screen Show (4:3)</PresentationFormat>
  <Paragraphs>47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 Hsi</dc:creator>
  <cp:lastModifiedBy>Li Hsi</cp:lastModifiedBy>
  <cp:revision>45</cp:revision>
  <dcterms:created xsi:type="dcterms:W3CDTF">2021-07-29T19:38:20Z</dcterms:created>
  <dcterms:modified xsi:type="dcterms:W3CDTF">2021-09-12T18:22:15Z</dcterms:modified>
</cp:coreProperties>
</file>