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8" r:id="rId4"/>
    <p:sldId id="280" r:id="rId5"/>
    <p:sldId id="279" r:id="rId6"/>
    <p:sldId id="281" r:id="rId7"/>
    <p:sldId id="282" r:id="rId8"/>
    <p:sldId id="283" r:id="rId9"/>
    <p:sldId id="276" r:id="rId10"/>
    <p:sldId id="284" r:id="rId11"/>
    <p:sldId id="266" r:id="rId12"/>
    <p:sldId id="28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2" autoAdjust="0"/>
  </p:normalViewPr>
  <p:slideViewPr>
    <p:cSldViewPr>
      <p:cViewPr>
        <p:scale>
          <a:sx n="70" d="100"/>
          <a:sy n="7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美洲華</a:t>
            </a:r>
            <a:r>
              <a:rPr lang="zh-TW" altLang="en-US" sz="400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語</a:t>
            </a:r>
            <a:r>
              <a:rPr lang="zh-TW" altLang="en-US" sz="400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第三冊</a:t>
            </a:r>
            <a:endParaRPr lang="en-US" sz="4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第三</a:t>
            </a:r>
            <a:r>
              <a:rPr lang="zh-TW" altLang="en-US" sz="2800" smtClean="0">
                <a:latin typeface="KaiTi" panose="02010609060101010101" pitchFamily="49" charset="-122"/>
                <a:ea typeface="KaiTi" panose="02010609060101010101" pitchFamily="49" charset="-122"/>
              </a:rPr>
              <a:t>課第二週</a:t>
            </a:r>
            <a:r>
              <a:rPr lang="en-US" altLang="zh-TW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13" y="123024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這是什麼東西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3201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直線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5939" y="1204780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太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空人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939" y="1238295"/>
            <a:ext cx="1569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哈密瓜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1102430" y="2100745"/>
            <a:ext cx="4359282" cy="2374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324382" y="2065141"/>
            <a:ext cx="2942818" cy="28878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4029" y="2100745"/>
            <a:ext cx="1805879" cy="22836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13201" y="2100745"/>
            <a:ext cx="3814229" cy="267631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4" y="4475478"/>
            <a:ext cx="1697315" cy="17459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2" y="4777056"/>
            <a:ext cx="1631361" cy="1142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4" y="4384394"/>
            <a:ext cx="1560968" cy="1883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10" y="4843670"/>
            <a:ext cx="2012579" cy="14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5737013" cy="14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801100" cy="143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3000" y="1462530"/>
            <a:ext cx="16002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? ?</a:t>
            </a:r>
            <a:endParaRPr lang="en-US" sz="88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62400"/>
            <a:ext cx="670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1062" y="3581400"/>
            <a:ext cx="6961979" cy="3149558"/>
            <a:chOff x="731062" y="3581400"/>
            <a:chExt cx="6961979" cy="314955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62" y="3581400"/>
              <a:ext cx="2316938" cy="3149558"/>
            </a:xfrm>
            <a:prstGeom prst="rect">
              <a:avLst/>
            </a:prstGeom>
          </p:spPr>
        </p:pic>
        <p:pic>
          <p:nvPicPr>
            <p:cNvPr id="1026" name="Picture 2" descr="C:\Users\yawen\AppData\Local\Microsoft\Windows\INetCache\IE\DHTJEDN5\500px-Antarctica_2013_Journey_to_the_Crystal_Desert_(8369557381)[1]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8400">
                          <a14:foregroundMark x1="68400" y1="16879" x2="73800" y2="51489"/>
                          <a14:foregroundMark x1="86600" y1="10355" x2="91000" y2="87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397" y="3733800"/>
              <a:ext cx="2125644" cy="2997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09306" y="1385598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等一下</a:t>
            </a:r>
            <a:r>
              <a:rPr lang="en-US" altLang="zh-TW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5140" y="1371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就來。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7738" y="13889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*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請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398" y="142241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馬上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重組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5832" y="1447800"/>
            <a:ext cx="646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5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6327E-6 L 0.20677 0.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80204E-6 L -0.36823 0.261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130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5717E-6 L 0.44427 0.25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5" y="12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1221E-6 L -0.09774 0.25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128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08973E-6 L -0.37274 0.25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2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54" y="1066800"/>
            <a:ext cx="4745861" cy="485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2850"/>
            <a:ext cx="4681979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3" y="1222522"/>
            <a:ext cx="5043257" cy="472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14388"/>
            <a:ext cx="46101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2488"/>
            <a:ext cx="48768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82" y="1219201"/>
            <a:ext cx="5155962" cy="451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9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261" y="942723"/>
            <a:ext cx="4832739" cy="50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0" y="812626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7544" y="476672"/>
            <a:ext cx="80021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4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99720" y="3132551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99719" y="4732751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8" y="123024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現金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4466" y="118748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直向前走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0030" y="120478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空位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3429" y="1238295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西裝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61136" y="2073102"/>
            <a:ext cx="4225264" cy="220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2058" y="2065141"/>
            <a:ext cx="0" cy="2329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0"/>
          </p:cNvCxnSpPr>
          <p:nvPr/>
        </p:nvCxnSpPr>
        <p:spPr>
          <a:xfrm>
            <a:off x="5814029" y="2100745"/>
            <a:ext cx="1919881" cy="2179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324382" y="2100745"/>
            <a:ext cx="6203048" cy="217907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5559" y="6172200"/>
            <a:ext cx="688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        </a:t>
            </a:r>
            <a:r>
              <a:rPr lang="zh-TW" altLang="en-US" sz="2800" dirty="0" smtClean="0"/>
              <a:t>       </a:t>
            </a:r>
            <a:r>
              <a:rPr lang="en-US" sz="2800" dirty="0" smtClean="0"/>
              <a:t>      2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 3              </a:t>
            </a:r>
            <a:r>
              <a:rPr lang="zh-TW" altLang="en-US" sz="2800" dirty="0" smtClean="0"/>
              <a:t>         </a:t>
            </a:r>
            <a:r>
              <a:rPr lang="en-US" sz="2800" dirty="0" smtClean="0"/>
              <a:t>       4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/>
          <a:stretch/>
        </p:blipFill>
        <p:spPr>
          <a:xfrm>
            <a:off x="357423" y="4394171"/>
            <a:ext cx="2004778" cy="2022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857" y="4279824"/>
            <a:ext cx="1925003" cy="1892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51" y="4279824"/>
            <a:ext cx="2159118" cy="18269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21" y="4445273"/>
            <a:ext cx="1666685" cy="17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103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48</cp:revision>
  <dcterms:created xsi:type="dcterms:W3CDTF">2021-07-29T19:38:20Z</dcterms:created>
  <dcterms:modified xsi:type="dcterms:W3CDTF">2021-09-12T19:10:25Z</dcterms:modified>
</cp:coreProperties>
</file>