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8" r:id="rId3"/>
    <p:sldId id="283" r:id="rId4"/>
    <p:sldId id="284" r:id="rId5"/>
    <p:sldId id="285" r:id="rId6"/>
    <p:sldId id="286" r:id="rId7"/>
    <p:sldId id="287" r:id="rId8"/>
    <p:sldId id="288" r:id="rId9"/>
    <p:sldId id="279" r:id="rId10"/>
    <p:sldId id="280" r:id="rId11"/>
    <p:sldId id="281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94662" autoAdjust="0"/>
  </p:normalViewPr>
  <p:slideViewPr>
    <p:cSldViewPr>
      <p:cViewPr>
        <p:scale>
          <a:sx n="70" d="100"/>
          <a:sy n="70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3268E-B810-4EE1-82AF-CEA86FD36B13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8C342-94C4-41A8-A89D-BF33B0F34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1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C342-94C4-41A8-A89D-BF33B0F344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8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第三冊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第四課第一週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603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家具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4803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日期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120478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運動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1238295"/>
            <a:ext cx="2954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北斗星在北邊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>
            <a:stCxn id="2" idx="2"/>
          </p:cNvCxnSpPr>
          <p:nvPr/>
        </p:nvCxnSpPr>
        <p:spPr>
          <a:xfrm>
            <a:off x="1198602" y="1876579"/>
            <a:ext cx="4263110" cy="2598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7" idx="0"/>
          </p:cNvCxnSpPr>
          <p:nvPr/>
        </p:nvCxnSpPr>
        <p:spPr>
          <a:xfrm flipH="1">
            <a:off x="1318416" y="2065141"/>
            <a:ext cx="1477376" cy="27435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16398" y="1884626"/>
            <a:ext cx="3103510" cy="2499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581400" y="2100745"/>
            <a:ext cx="3458528" cy="254745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7210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       3              </a:t>
            </a:r>
            <a:r>
              <a:rPr lang="zh-TW" altLang="en-US" sz="2800" dirty="0" smtClean="0"/>
              <a:t>    </a:t>
            </a:r>
            <a:r>
              <a:rPr lang="en-US" sz="2800" dirty="0" smtClean="0"/>
              <a:t>      4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2" y="4808662"/>
            <a:ext cx="1792487" cy="12111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365" y="4808662"/>
            <a:ext cx="1664835" cy="1254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799544"/>
            <a:ext cx="1840168" cy="13604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62047"/>
            <a:ext cx="1657991" cy="178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4343400"/>
            <a:ext cx="4849585" cy="74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7" y="1707613"/>
            <a:ext cx="8958793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2133600" y="4343400"/>
            <a:ext cx="1447800" cy="7429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?</a:t>
            </a:r>
            <a:endParaRPr lang="en-US" sz="8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410200"/>
            <a:ext cx="484958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155748" y="5410200"/>
            <a:ext cx="1447800" cy="7429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?</a:t>
            </a:r>
            <a:endParaRPr lang="en-US" sz="8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95600" y="332655"/>
            <a:ext cx="2837371" cy="734145"/>
            <a:chOff x="2895600" y="332655"/>
            <a:chExt cx="2837371" cy="734145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332655"/>
              <a:ext cx="2837371" cy="73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102000" y="609600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OR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625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0939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爸爸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29540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玩。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1312700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星</a:t>
            </a:r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期天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134621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中中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40468" y="1371600"/>
            <a:ext cx="64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和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2739" y="1334869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去海邊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700516"/>
            <a:ext cx="4694195" cy="207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4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83071E-6 L 0.46441 0.32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2" y="16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6346E-6 L -0.2901 0.327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14" y="16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2461E-6 L 0.66441 0.330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2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97965E-6 L -0.29392 0.323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5" y="16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5717E-6 L -0.48958 0.319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79" y="1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10823E-6 L -0.03906 0.32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16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05" y="1066801"/>
            <a:ext cx="4554196" cy="48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2"/>
          <a:stretch/>
        </p:blipFill>
        <p:spPr bwMode="auto">
          <a:xfrm>
            <a:off x="2133600" y="990600"/>
            <a:ext cx="4685553" cy="490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3584" y="725608"/>
            <a:ext cx="6818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23950"/>
            <a:ext cx="47434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620" y="914400"/>
            <a:ext cx="447478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54" y="1295400"/>
            <a:ext cx="5133946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96999"/>
            <a:ext cx="4945903" cy="484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83469"/>
            <a:ext cx="5064342" cy="478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56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工具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5295" y="1187481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非常害怕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196" y="1204780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送禮物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3426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海邊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61136" y="2073102"/>
            <a:ext cx="4225264" cy="22067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82058" y="2065141"/>
            <a:ext cx="0" cy="23290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814029" y="2100745"/>
            <a:ext cx="1919881" cy="21790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324382" y="2100745"/>
            <a:ext cx="6203048" cy="217907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7128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7" y="4725253"/>
            <a:ext cx="1900017" cy="1309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725252"/>
            <a:ext cx="1371600" cy="13092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186" y="4696375"/>
            <a:ext cx="1633414" cy="12944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549" y="4696375"/>
            <a:ext cx="1622721" cy="129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8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105</Words>
  <Application>Microsoft Office PowerPoint</Application>
  <PresentationFormat>On-screen Show (4:3)</PresentationFormat>
  <Paragraphs>54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49</cp:revision>
  <dcterms:created xsi:type="dcterms:W3CDTF">2021-07-29T19:38:20Z</dcterms:created>
  <dcterms:modified xsi:type="dcterms:W3CDTF">2021-09-27T05:15:47Z</dcterms:modified>
</cp:coreProperties>
</file>