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2" autoAdjust="0"/>
  </p:normalViewPr>
  <p:slideViewPr>
    <p:cSldViewPr>
      <p:cViewPr>
        <p:scale>
          <a:sx n="100" d="100"/>
          <a:sy n="100" d="100"/>
        </p:scale>
        <p:origin x="-74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第四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美術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238295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二十一世紀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140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世界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邊界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4536370" cy="2547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2065141"/>
            <a:ext cx="2131913" cy="2887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75401" y="2065141"/>
            <a:ext cx="1544507" cy="25830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6200" y="2065141"/>
            <a:ext cx="3939566" cy="26718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7248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</a:t>
            </a:r>
            <a:r>
              <a:rPr lang="en-US" sz="2800" dirty="0" smtClean="0"/>
              <a:t>      2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3                       4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663"/>
            <a:ext cx="2071283" cy="852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26" y="4856061"/>
            <a:ext cx="1680075" cy="1182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68" y="4777056"/>
            <a:ext cx="1803238" cy="126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71" y="4737030"/>
            <a:ext cx="1400529" cy="13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1" y="1752600"/>
            <a:ext cx="844065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23748" y="1828800"/>
            <a:ext cx="140045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1348" y="1828800"/>
            <a:ext cx="140045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3675679"/>
            <a:ext cx="4366983" cy="30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892"/>
            <a:ext cx="3739904" cy="345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558667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134" y="3544669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美妙啊</a:t>
            </a:r>
            <a:r>
              <a:rPr lang="en-US" altLang="zh-TW" sz="3600" dirty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5256" y="356196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海洋裡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414" y="36208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世界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6476 0.3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4184 0.32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43542 0.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47326 0.31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45" y="990600"/>
            <a:ext cx="4697255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25" y="1463085"/>
            <a:ext cx="5112675" cy="40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32" y="1096168"/>
            <a:ext cx="5016668" cy="47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2987"/>
            <a:ext cx="4610271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84" y="1021582"/>
            <a:ext cx="4990857" cy="492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01293"/>
            <a:ext cx="4832765" cy="47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84713"/>
            <a:ext cx="4849577" cy="47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075" y="123024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許多食物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7803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忘記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02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食譜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7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80226" y="2073102"/>
            <a:ext cx="196174" cy="242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41802" y="2065141"/>
            <a:ext cx="1544598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4029" y="2100745"/>
            <a:ext cx="1919881" cy="2395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41801" y="2065141"/>
            <a:ext cx="3585625" cy="260590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0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  3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4722707"/>
            <a:ext cx="1737336" cy="1312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46" y="4787631"/>
            <a:ext cx="1869497" cy="1247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15" y="4671047"/>
            <a:ext cx="1796028" cy="1429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06" y="4787631"/>
            <a:ext cx="2307269" cy="12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47</cp:revision>
  <dcterms:created xsi:type="dcterms:W3CDTF">2021-07-29T19:38:20Z</dcterms:created>
  <dcterms:modified xsi:type="dcterms:W3CDTF">2021-09-27T05:34:17Z</dcterms:modified>
</cp:coreProperties>
</file>