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3" r:id="rId4"/>
    <p:sldId id="284" r:id="rId5"/>
    <p:sldId id="285" r:id="rId6"/>
    <p:sldId id="286" r:id="rId7"/>
    <p:sldId id="287" r:id="rId8"/>
    <p:sldId id="28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62" autoAdjust="0"/>
  </p:normalViewPr>
  <p:slideViewPr>
    <p:cSldViewPr>
      <p:cViewPr>
        <p:scale>
          <a:sx n="70" d="100"/>
          <a:sy n="70" d="100"/>
        </p:scale>
        <p:origin x="-16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第五課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757" y="1230248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我一定要贏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2366" y="1238295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彩色筆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6767" y="120478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買菜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1769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金牌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36252" y="2100745"/>
            <a:ext cx="1592748" cy="2374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600200" y="2065141"/>
            <a:ext cx="2667000" cy="2410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20765" y="1884626"/>
            <a:ext cx="1699143" cy="2499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81601" y="2065141"/>
            <a:ext cx="2623518" cy="24103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</a:t>
            </a:r>
            <a:r>
              <a:rPr lang="zh-TW" altLang="en-US" sz="2800" dirty="0" smtClean="0"/>
              <a:t>  </a:t>
            </a:r>
            <a:r>
              <a:rPr lang="en-US" sz="2800" dirty="0" smtClean="0"/>
              <a:t>   3   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02" y="4569766"/>
            <a:ext cx="1836020" cy="15009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99" y="4596569"/>
            <a:ext cx="1130202" cy="14741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2" y="4622727"/>
            <a:ext cx="1885159" cy="15233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38" y="4700206"/>
            <a:ext cx="1915762" cy="130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9402"/>
            <a:ext cx="7326157" cy="107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95600" y="1828800"/>
            <a:ext cx="1752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194615"/>
            <a:ext cx="1273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(must)</a:t>
            </a:r>
            <a:endParaRPr lang="en-US" sz="3200" dirty="0"/>
          </a:p>
        </p:txBody>
      </p:sp>
      <p:pic>
        <p:nvPicPr>
          <p:cNvPr id="1031" name="Picture 7" descr="C:\Users\yawen\AppData\Local\Microsoft\Windows\INetCache\IE\VTZOT29V\w1[1]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47615"/>
            <a:ext cx="4038600" cy="268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8559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上面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37160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有許多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3889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絲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巾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7674" y="1422415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金黃色的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4165" y="144780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小花。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09105"/>
            <a:ext cx="6128765" cy="25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0649 L 0.23941 0.2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25642 0.283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2059 0.286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01111 0.278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02274 0.275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86965"/>
            <a:ext cx="4933190" cy="460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71" y="990600"/>
            <a:ext cx="4966429" cy="493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4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894472"/>
            <a:ext cx="3491418" cy="504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4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61" y="1011829"/>
            <a:ext cx="4995939" cy="485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4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31874"/>
            <a:ext cx="4291731" cy="491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4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04156"/>
            <a:ext cx="4311945" cy="511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4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53" y="976859"/>
            <a:ext cx="4927647" cy="504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4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803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金魚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962" y="118748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絲路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1803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圍巾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7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毛巾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00200" y="2100745"/>
            <a:ext cx="6133710" cy="2547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82058" y="2065141"/>
            <a:ext cx="187107" cy="24306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600200" y="2100745"/>
            <a:ext cx="4213829" cy="2547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933057" y="2100745"/>
            <a:ext cx="1594373" cy="254745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7128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    </a:t>
            </a:r>
            <a:r>
              <a:rPr lang="en-US" sz="2800" dirty="0" smtClean="0"/>
              <a:t>       3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8" y="4910613"/>
            <a:ext cx="1822291" cy="1006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56" y="4777739"/>
            <a:ext cx="1898219" cy="1271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46" y="4800600"/>
            <a:ext cx="1681823" cy="11237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64" y="4800600"/>
            <a:ext cx="163626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102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47</cp:revision>
  <dcterms:created xsi:type="dcterms:W3CDTF">2021-07-29T19:38:20Z</dcterms:created>
  <dcterms:modified xsi:type="dcterms:W3CDTF">2021-09-27T06:20:48Z</dcterms:modified>
</cp:coreProperties>
</file>