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83" r:id="rId4"/>
    <p:sldId id="284" r:id="rId5"/>
    <p:sldId id="285" r:id="rId6"/>
    <p:sldId id="286" r:id="rId7"/>
    <p:sldId id="287" r:id="rId8"/>
    <p:sldId id="288" r:id="rId9"/>
    <p:sldId id="279" r:id="rId10"/>
    <p:sldId id="280" r:id="rId11"/>
    <p:sldId id="281" r:id="rId12"/>
    <p:sldId id="28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CC0000"/>
    <a:srgbClr val="FF99FF"/>
    <a:srgbClr val="CCFF99"/>
    <a:srgbClr val="800000"/>
    <a:srgbClr val="FFFF99"/>
    <a:srgbClr val="CCECFF"/>
    <a:srgbClr val="FFCCFF"/>
    <a:srgbClr val="66FF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82" autoAdjust="0"/>
    <p:restoredTop sz="94662" autoAdjust="0"/>
  </p:normalViewPr>
  <p:slideViewPr>
    <p:cSldViewPr>
      <p:cViewPr>
        <p:scale>
          <a:sx n="100" d="100"/>
          <a:sy n="100" d="100"/>
        </p:scale>
        <p:origin x="-810" y="1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580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553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90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582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15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36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06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39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49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803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98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99C81-70A2-4386-A64E-24147A71B736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654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33600" y="2438400"/>
            <a:ext cx="5105400" cy="1981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美洲華</a:t>
            </a:r>
            <a:r>
              <a:rPr lang="zh-TW" altLang="en-US" sz="400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語</a:t>
            </a:r>
            <a:r>
              <a:rPr lang="zh-TW" altLang="en-US" sz="400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第三冊</a:t>
            </a:r>
            <a:endParaRPr lang="en-US" sz="4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33800"/>
            <a:ext cx="6400800" cy="1752600"/>
          </a:xfrm>
        </p:spPr>
        <p:txBody>
          <a:bodyPr/>
          <a:lstStyle/>
          <a:p>
            <a:r>
              <a:rPr lang="zh-TW" altLang="en-US" sz="2800" smtClean="0">
                <a:latin typeface="KaiTi" panose="02010609060101010101" pitchFamily="49" charset="-122"/>
                <a:ea typeface="KaiTi" panose="02010609060101010101" pitchFamily="49" charset="-122"/>
              </a:rPr>
              <a:t>第</a:t>
            </a:r>
            <a:r>
              <a:rPr lang="zh-TW" altLang="en-US" sz="2800">
                <a:latin typeface="KaiTi" panose="02010609060101010101" pitchFamily="49" charset="-122"/>
                <a:ea typeface="KaiTi" panose="02010609060101010101" pitchFamily="49" charset="-122"/>
              </a:rPr>
              <a:t>六</a:t>
            </a:r>
            <a:r>
              <a:rPr lang="zh-TW" altLang="en-US" sz="2800" smtClean="0">
                <a:latin typeface="KaiTi" panose="02010609060101010101" pitchFamily="49" charset="-122"/>
                <a:ea typeface="KaiTi" panose="02010609060101010101" pitchFamily="49" charset="-122"/>
              </a:rPr>
              <a:t>課</a:t>
            </a:r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第一週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(</a:t>
            </a:r>
            <a:r>
              <a:rPr lang="zh-TW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繁</a:t>
            </a:r>
            <a:r>
              <a:rPr lang="en-US" altLang="zh-TW" sz="2800" dirty="0">
                <a:latin typeface="KaiTi" panose="02010609060101010101" pitchFamily="49" charset="-122"/>
                <a:ea typeface="KaiTi" panose="02010609060101010101" pitchFamily="49" charset="-122"/>
              </a:rPr>
              <a:t>)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90600"/>
            <a:ext cx="106680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04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230248"/>
            <a:ext cx="1569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答對了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8203" y="1238295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不能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5800" y="1204780"/>
            <a:ext cx="20313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太陽眼鏡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40936" y="1238295"/>
            <a:ext cx="1569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對不起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cxnSp>
        <p:nvCxnSpPr>
          <p:cNvPr id="8" name="Straight Arrow Connector 7"/>
          <p:cNvCxnSpPr>
            <a:endCxn id="7" idx="0"/>
          </p:cNvCxnSpPr>
          <p:nvPr/>
        </p:nvCxnSpPr>
        <p:spPr>
          <a:xfrm>
            <a:off x="1524000" y="1981200"/>
            <a:ext cx="4031070" cy="26188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332202" y="2100745"/>
            <a:ext cx="160654" cy="25304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5" idx="0"/>
          </p:cNvCxnSpPr>
          <p:nvPr/>
        </p:nvCxnSpPr>
        <p:spPr>
          <a:xfrm flipH="1">
            <a:off x="1315031" y="1981200"/>
            <a:ext cx="4196432" cy="26158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39552" y="332656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連連看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7825766" y="1981200"/>
            <a:ext cx="0" cy="249427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65559" y="6172200"/>
            <a:ext cx="6883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         </a:t>
            </a:r>
            <a:r>
              <a:rPr lang="zh-TW" altLang="en-US" sz="2800" dirty="0" smtClean="0"/>
              <a:t>       </a:t>
            </a:r>
            <a:r>
              <a:rPr lang="en-US" sz="2800" dirty="0" smtClean="0"/>
              <a:t>      2           </a:t>
            </a:r>
            <a:r>
              <a:rPr lang="zh-TW" altLang="en-US" sz="2800" dirty="0" smtClean="0"/>
              <a:t> </a:t>
            </a:r>
            <a:r>
              <a:rPr lang="en-US" sz="2800" dirty="0" smtClean="0"/>
              <a:t>        3              </a:t>
            </a:r>
            <a:r>
              <a:rPr lang="zh-TW" altLang="en-US" sz="2800" dirty="0" smtClean="0"/>
              <a:t>         </a:t>
            </a:r>
            <a:r>
              <a:rPr lang="en-US" sz="2800" dirty="0" smtClean="0"/>
              <a:t>       4 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940" y="4600053"/>
            <a:ext cx="1996260" cy="13393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877" y="4631147"/>
            <a:ext cx="1765923" cy="134790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773" y="4596077"/>
            <a:ext cx="1859764" cy="14161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07" y="4597025"/>
            <a:ext cx="1800047" cy="142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2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07" y="1720810"/>
            <a:ext cx="8848056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33265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填空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590800" y="1752600"/>
            <a:ext cx="2209800" cy="990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 </a:t>
            </a:r>
            <a:r>
              <a:rPr lang="en-US" sz="6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  <a:r>
              <a:rPr lang="zh-TW" altLang="en-US" sz="6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 </a:t>
            </a:r>
            <a:r>
              <a:rPr lang="en-US" altLang="zh-TW" sz="6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  <a:endParaRPr lang="en-US" sz="8800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99" y="3182326"/>
            <a:ext cx="4067927" cy="352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25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4717" y="3482467"/>
            <a:ext cx="1569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沒多久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8400" y="3468469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就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81107" y="3485769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*</a:t>
            </a:r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他走了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10200" y="3519284"/>
            <a:ext cx="20313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流汗了。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9552" y="33265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重組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43800" y="3544669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開始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2050" name="Picture 2" descr="C:\Users\yawen\Desktop\New folder (2)\book3\061\PTDC002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73037"/>
            <a:ext cx="2756606" cy="343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34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L 0.1901 0.311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97" y="1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L -0.3349 0.3113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53" y="1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22222E-6 L 0.21476 0.3138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29" y="1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81481E-6 L 0.12222 0.3064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11" y="1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11111E-6 L -0.23559 0.3027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88" y="1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306077"/>
            <a:ext cx="5018691" cy="4408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59396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42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394" y="990601"/>
            <a:ext cx="4112806" cy="4879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59396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82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938213"/>
            <a:ext cx="4504758" cy="508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59396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82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083" y="1143000"/>
            <a:ext cx="4861917" cy="47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59396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82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66788"/>
            <a:ext cx="4732051" cy="497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59396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82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484" y="1105693"/>
            <a:ext cx="4895516" cy="4837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59396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82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80096"/>
            <a:ext cx="4871675" cy="5039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59396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82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0723" y="1230248"/>
            <a:ext cx="1569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量身高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6960" y="1187481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穿鞋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76800" y="1204780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馬路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73426" y="1238295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穿衣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cxnSp>
        <p:nvCxnSpPr>
          <p:cNvPr id="8" name="Straight Arrow Connector 7"/>
          <p:cNvCxnSpPr>
            <a:endCxn id="10" idx="0"/>
          </p:cNvCxnSpPr>
          <p:nvPr/>
        </p:nvCxnSpPr>
        <p:spPr>
          <a:xfrm>
            <a:off x="1324382" y="2073102"/>
            <a:ext cx="2524844" cy="21729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482058" y="1884626"/>
            <a:ext cx="4251852" cy="25095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1519894" y="1884626"/>
            <a:ext cx="3966506" cy="23614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39552" y="332656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連連看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791200" y="1884626"/>
            <a:ext cx="1736224" cy="2509545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324382" y="6172200"/>
            <a:ext cx="70471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         </a:t>
            </a:r>
            <a:r>
              <a:rPr lang="zh-TW" altLang="en-US" sz="2800" dirty="0" smtClean="0"/>
              <a:t>             </a:t>
            </a:r>
            <a:r>
              <a:rPr lang="en-US" sz="2800" dirty="0" smtClean="0"/>
              <a:t>      2           </a:t>
            </a:r>
            <a:r>
              <a:rPr lang="zh-TW" altLang="en-US" sz="2800" dirty="0" smtClean="0"/>
              <a:t> </a:t>
            </a:r>
            <a:r>
              <a:rPr lang="en-US" sz="2800" dirty="0" smtClean="0"/>
              <a:t>        3              </a:t>
            </a:r>
            <a:r>
              <a:rPr lang="zh-TW" altLang="en-US" sz="2800" dirty="0" smtClean="0"/>
              <a:t>    </a:t>
            </a:r>
            <a:r>
              <a:rPr lang="en-US" sz="2800" dirty="0" smtClean="0"/>
              <a:t>      4 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89" y="4279018"/>
            <a:ext cx="2446611" cy="16469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996" y="4246090"/>
            <a:ext cx="1656460" cy="162790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902" y="4396093"/>
            <a:ext cx="1818298" cy="16279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184" y="4406375"/>
            <a:ext cx="2018216" cy="155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28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100</Words>
  <Application>Microsoft Office PowerPoint</Application>
  <PresentationFormat>On-screen Show (4:3)</PresentationFormat>
  <Paragraphs>50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 Hsi</dc:creator>
  <cp:lastModifiedBy>Li Hsi</cp:lastModifiedBy>
  <cp:revision>48</cp:revision>
  <dcterms:created xsi:type="dcterms:W3CDTF">2021-07-29T19:38:20Z</dcterms:created>
  <dcterms:modified xsi:type="dcterms:W3CDTF">2021-10-03T22:00:35Z</dcterms:modified>
</cp:coreProperties>
</file>