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94662" autoAdjust="0"/>
  </p:normalViewPr>
  <p:slideViewPr>
    <p:cSldViewPr>
      <p:cViewPr>
        <p:scale>
          <a:sx n="70" d="100"/>
          <a:sy n="70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吹風機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204780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過新年很熱鬧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936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吹口哨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382" y="1884626"/>
            <a:ext cx="3811556" cy="2590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1884626"/>
            <a:ext cx="1668016" cy="2499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>
            <a:off x="5211128" y="1851111"/>
            <a:ext cx="2408780" cy="2533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3393047" y="1884626"/>
            <a:ext cx="4432720" cy="23825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96238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2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3           </a:t>
            </a:r>
            <a:r>
              <a:rPr lang="zh-TW" altLang="en-US" sz="2800" dirty="0" smtClean="0"/>
              <a:t>  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49" y="4568282"/>
            <a:ext cx="2090179" cy="15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/>
          <a:stretch/>
        </p:blipFill>
        <p:spPr>
          <a:xfrm>
            <a:off x="2209801" y="4384394"/>
            <a:ext cx="1928651" cy="1798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4502133"/>
            <a:ext cx="1561080" cy="1689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80" y="4538713"/>
            <a:ext cx="2352200" cy="1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9842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464" y="2247900"/>
            <a:ext cx="1600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7" name="Picture 3" descr="C:\Users\yawen\AppData\Local\Microsoft\Windows\INetCache\IE\I4W4JFD5\20180505_064728_Cropped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00" y="3810000"/>
            <a:ext cx="4519100" cy="29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197"/>
            <a:ext cx="3150863" cy="3563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1636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一邊走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539" y="31809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那個人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21448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一邊說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416" y="323986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「好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冷啊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947E-6 L -0.21841 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8973E-6 L 0.21424 0.33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64477E-6 L -0.01077 0.32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2229E-6 L -0.02812 0.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48" y="1295401"/>
            <a:ext cx="4924077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6291"/>
            <a:ext cx="4876800" cy="414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59" y="1229720"/>
            <a:ext cx="4874341" cy="456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3569"/>
            <a:ext cx="4724400" cy="48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23334"/>
            <a:ext cx="3776636" cy="49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86" y="838200"/>
            <a:ext cx="3441015" cy="51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2125"/>
            <a:ext cx="4722190" cy="510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7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自己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87481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自來水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2047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跑得很累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16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2073102"/>
            <a:ext cx="63246" cy="1813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132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4029" y="2100745"/>
            <a:ext cx="1919881" cy="1928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2065141"/>
            <a:ext cx="1637910" cy="19311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0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    3             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29632"/>
            <a:ext cx="1741554" cy="1813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29" y="4197686"/>
            <a:ext cx="1719297" cy="1786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05" y="4322609"/>
            <a:ext cx="1641401" cy="1591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4" y="3996249"/>
            <a:ext cx="1819450" cy="18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105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51</cp:revision>
  <dcterms:created xsi:type="dcterms:W3CDTF">2021-07-29T19:38:20Z</dcterms:created>
  <dcterms:modified xsi:type="dcterms:W3CDTF">2021-10-03T22:23:47Z</dcterms:modified>
</cp:coreProperties>
</file>