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5" autoAdjust="0"/>
    <p:restoredTop sz="94662" autoAdjust="0"/>
  </p:normalViewPr>
  <p:slideViewPr>
    <p:cSldViewPr>
      <p:cViewPr>
        <p:scale>
          <a:sx n="70" d="100"/>
          <a:sy n="70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>
                <a:latin typeface="KaiTi" panose="02010609060101010101" pitchFamily="49" charset="-122"/>
                <a:ea typeface="KaiTi" panose="02010609060101010101" pitchFamily="49" charset="-122"/>
              </a:rPr>
              <a:t>七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591" y="1230248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長得很像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怪獸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20478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跳三次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0103" y="1238295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他很好奇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47800" y="1926756"/>
            <a:ext cx="416652" cy="2726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58105" y="1926756"/>
            <a:ext cx="3867662" cy="2264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29000" y="1884626"/>
            <a:ext cx="2232630" cy="30683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 flipH="1">
            <a:off x="5316284" y="1901685"/>
            <a:ext cx="2509483" cy="267631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3" y="4577996"/>
            <a:ext cx="1889962" cy="1401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59" y="4301489"/>
            <a:ext cx="2486498" cy="16724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96" y="4653710"/>
            <a:ext cx="1884607" cy="1499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8" y="4474490"/>
            <a:ext cx="1554061" cy="16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217011"/>
            <a:ext cx="4001651" cy="105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0611"/>
            <a:ext cx="8382000" cy="105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33800" y="1616067"/>
            <a:ext cx="26670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</a:t>
            </a:r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4800"/>
            <a:ext cx="4572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0" y="3217010"/>
            <a:ext cx="1752600" cy="10501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720" y="3482467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媽媽說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5140" y="346846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快樂。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7737" y="34857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爸爸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3397" y="351928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生日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5831" y="3544669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8102"/>
            <a:ext cx="4187162" cy="288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17391E-6 L 0.33177 0.278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138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60777E-7 L -0.44323 0.277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002E-6 L 0.47761 0.280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72" y="14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02498E-6 L -0.08107 0.272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136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74746E-6 L -0.62274 0.269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46" y="134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08" y="847725"/>
            <a:ext cx="4838392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123950"/>
            <a:ext cx="5170884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510851" cy="502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81893"/>
            <a:ext cx="5007617" cy="453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38251"/>
            <a:ext cx="4705349" cy="47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12287"/>
            <a:ext cx="5069063" cy="450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12" y="1095375"/>
            <a:ext cx="485148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7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皮帶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295" y="1187481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全部都對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20478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不安全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2594" y="123829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安全帶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1165555" y="1876579"/>
            <a:ext cx="4464191" cy="2695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165555" y="1833812"/>
            <a:ext cx="2345677" cy="2920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14" idx="0"/>
          </p:cNvCxnSpPr>
          <p:nvPr/>
        </p:nvCxnSpPr>
        <p:spPr>
          <a:xfrm>
            <a:off x="5585431" y="1851111"/>
            <a:ext cx="2346523" cy="23873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30958" y="1884626"/>
            <a:ext cx="4096470" cy="25349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047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    </a:t>
            </a:r>
            <a:r>
              <a:rPr lang="en-US" sz="2800" dirty="0" smtClean="0"/>
              <a:t>       </a:t>
            </a:r>
            <a:r>
              <a:rPr lang="en-US" sz="2800" dirty="0" smtClean="0"/>
              <a:t>3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</a:t>
            </a:r>
            <a:r>
              <a:rPr lang="en-US" sz="2800" dirty="0" smtClean="0"/>
              <a:t>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66" y="4572000"/>
            <a:ext cx="2237714" cy="1644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80" y="4754536"/>
            <a:ext cx="2208532" cy="13647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08" y="4238481"/>
            <a:ext cx="2424092" cy="18807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1" y="4916598"/>
            <a:ext cx="1696790" cy="12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104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50</cp:revision>
  <dcterms:created xsi:type="dcterms:W3CDTF">2021-07-29T19:38:20Z</dcterms:created>
  <dcterms:modified xsi:type="dcterms:W3CDTF">2021-10-26T22:21:45Z</dcterms:modified>
</cp:coreProperties>
</file>