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3" r:id="rId4"/>
    <p:sldId id="284" r:id="rId5"/>
    <p:sldId id="285" r:id="rId6"/>
    <p:sldId id="286" r:id="rId7"/>
    <p:sldId id="287" r:id="rId8"/>
    <p:sldId id="288" r:id="rId9"/>
    <p:sldId id="279" r:id="rId10"/>
    <p:sldId id="280" r:id="rId11"/>
    <p:sldId id="281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94662" autoAdjust="0"/>
  </p:normalViewPr>
  <p:slideViewPr>
    <p:cSldViewPr>
      <p:cViewPr>
        <p:scale>
          <a:sx n="70" d="100"/>
          <a:sy n="70" d="100"/>
        </p:scale>
        <p:origin x="-16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第三冊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zh-TW" altLang="en-US" sz="2800">
                <a:latin typeface="KaiTi" panose="02010609060101010101" pitchFamily="49" charset="-122"/>
                <a:ea typeface="KaiTi" panose="02010609060101010101" pitchFamily="49" charset="-122"/>
              </a:rPr>
              <a:t>八</a:t>
            </a:r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課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二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1423" y="1230248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花謝了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3196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不行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6770" y="120478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銀行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1769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銀河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24382" y="1921028"/>
            <a:ext cx="481986" cy="24633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581400" y="1868711"/>
            <a:ext cx="809218" cy="21698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883237" y="1903968"/>
            <a:ext cx="1805879" cy="24804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562600" y="1851111"/>
            <a:ext cx="2306166" cy="233081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88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    </a:t>
            </a:r>
            <a:r>
              <a:rPr lang="zh-TW" altLang="en-US" sz="2800" dirty="0" smtClean="0"/>
              <a:t>  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087" y="4181930"/>
            <a:ext cx="2326717" cy="17999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62" y="4181930"/>
            <a:ext cx="1525536" cy="17999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348" y="4167995"/>
            <a:ext cx="2491342" cy="16243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8" y="4384395"/>
            <a:ext cx="1920638" cy="169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669779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96000" y="3124200"/>
            <a:ext cx="18288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8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97706"/>
            <a:ext cx="3467708" cy="21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5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296" y="3965052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二十五分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7147" y="395105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一元。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9745" y="3968354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四個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5403" y="4001869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等於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50" name="Picture 2" descr="C:\Users\yawen\Desktop\New folder (2)\book3\082\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2512373" cy="109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9" y="2018857"/>
            <a:ext cx="914402" cy="865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07" y="2018857"/>
            <a:ext cx="914402" cy="8656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8" y="2029966"/>
            <a:ext cx="914402" cy="8656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8" y="2029966"/>
            <a:ext cx="914402" cy="865634"/>
          </a:xfrm>
          <a:prstGeom prst="rect">
            <a:avLst/>
          </a:prstGeom>
        </p:spPr>
      </p:pic>
      <p:sp>
        <p:nvSpPr>
          <p:cNvPr id="7" name="Plus 6"/>
          <p:cNvSpPr/>
          <p:nvPr/>
        </p:nvSpPr>
        <p:spPr>
          <a:xfrm>
            <a:off x="1553699" y="2322020"/>
            <a:ext cx="292208" cy="291526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2743200" y="2286000"/>
            <a:ext cx="292208" cy="291526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3974992" y="2286000"/>
            <a:ext cx="292208" cy="291526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qual 8"/>
          <p:cNvSpPr/>
          <p:nvPr/>
        </p:nvSpPr>
        <p:spPr>
          <a:xfrm>
            <a:off x="5334000" y="2322020"/>
            <a:ext cx="395159" cy="291526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4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09898E-6 L 0.18177 0.196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0" y="9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36633E-6 L -0.45156 0.19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87" y="9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69288E-6 L 0.29427 0.198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9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4792E-6 L -0.27275 0.191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46" y="9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37093"/>
            <a:ext cx="4926720" cy="463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78" y="1207279"/>
            <a:ext cx="4968922" cy="45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8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937" y="1066800"/>
            <a:ext cx="50002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8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01349"/>
            <a:ext cx="4909945" cy="423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8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31118"/>
            <a:ext cx="5035114" cy="438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8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93" y="1389163"/>
            <a:ext cx="4796267" cy="42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8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134" y="990600"/>
            <a:ext cx="4301066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8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55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數學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6960" y="1187481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存錢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0029" y="120478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一元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3427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銀牌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61136" y="1913059"/>
            <a:ext cx="2472664" cy="2604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82058" y="1851111"/>
            <a:ext cx="4251852" cy="2666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98978" y="1876579"/>
            <a:ext cx="15049" cy="30002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>
            <a:endCxn id="15" idx="0"/>
          </p:cNvCxnSpPr>
          <p:nvPr/>
        </p:nvCxnSpPr>
        <p:spPr>
          <a:xfrm flipH="1">
            <a:off x="1414219" y="1884626"/>
            <a:ext cx="6077377" cy="259950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965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  </a:t>
            </a:r>
            <a:r>
              <a:rPr lang="zh-TW" altLang="en-US" sz="2800" dirty="0" smtClean="0"/>
              <a:t>        </a:t>
            </a:r>
            <a:r>
              <a:rPr lang="en-US" sz="2800" dirty="0" smtClean="0"/>
              <a:t>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</a:t>
            </a:r>
            <a:r>
              <a:rPr lang="en-US" sz="2800" dirty="0" smtClean="0"/>
              <a:t>3           </a:t>
            </a:r>
            <a:r>
              <a:rPr lang="zh-TW" altLang="en-US" sz="2800" dirty="0" smtClean="0"/>
              <a:t>     </a:t>
            </a:r>
            <a:r>
              <a:rPr lang="en-US" sz="2800" dirty="0" smtClean="0"/>
              <a:t>       </a:t>
            </a:r>
            <a:r>
              <a:rPr lang="en-US" sz="2800" dirty="0" smtClean="0"/>
              <a:t>4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714" y="5062574"/>
            <a:ext cx="1942529" cy="8460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04" y="4484132"/>
            <a:ext cx="2028863" cy="14504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763" y="4517355"/>
            <a:ext cx="1718058" cy="14590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25" y="4484132"/>
            <a:ext cx="1389987" cy="142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8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94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50</cp:revision>
  <dcterms:created xsi:type="dcterms:W3CDTF">2021-07-29T19:38:20Z</dcterms:created>
  <dcterms:modified xsi:type="dcterms:W3CDTF">2021-10-26T23:02:06Z</dcterms:modified>
</cp:coreProperties>
</file>