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3" r:id="rId4"/>
    <p:sldId id="284" r:id="rId5"/>
    <p:sldId id="285" r:id="rId6"/>
    <p:sldId id="286" r:id="rId7"/>
    <p:sldId id="287" r:id="rId8"/>
    <p:sldId id="288" r:id="rId9"/>
    <p:sldId id="279" r:id="rId10"/>
    <p:sldId id="280" r:id="rId11"/>
    <p:sldId id="281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4" autoAdjust="0"/>
    <p:restoredTop sz="94662" autoAdjust="0"/>
  </p:normalViewPr>
  <p:slideViewPr>
    <p:cSldViewPr>
      <p:cViewPr>
        <p:scale>
          <a:sx n="70" d="100"/>
          <a:sy n="70" d="100"/>
        </p:scale>
        <p:origin x="-6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美洲華</a:t>
            </a:r>
            <a:r>
              <a:rPr lang="zh-TW" altLang="en-US" sz="40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語</a:t>
            </a:r>
            <a:r>
              <a:rPr lang="zh-TW" altLang="en-US" sz="4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第三冊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zh-TW" altLang="en-US" sz="2800" smtClean="0">
                <a:latin typeface="KaiTi" panose="02010609060101010101" pitchFamily="49" charset="-122"/>
                <a:ea typeface="KaiTi" panose="02010609060101010101" pitchFamily="49" charset="-122"/>
              </a:rPr>
              <a:t>第九課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第一週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1424" y="1230248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洗衣機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3200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醫院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6769" y="120478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請客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1769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洗澡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600200" y="1876579"/>
            <a:ext cx="236054" cy="2374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421558" y="1851111"/>
            <a:ext cx="1392471" cy="25007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878860" y="1865896"/>
            <a:ext cx="1805879" cy="2725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713200" y="1915333"/>
            <a:ext cx="4007944" cy="267631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688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</a:t>
            </a:r>
            <a:r>
              <a:rPr lang="zh-TW" altLang="en-US" sz="2800" dirty="0" smtClean="0"/>
              <a:t>    </a:t>
            </a:r>
            <a:r>
              <a:rPr lang="en-US" sz="2800" dirty="0" smtClean="0"/>
              <a:t>      </a:t>
            </a:r>
            <a:r>
              <a:rPr lang="en-US" sz="2800" dirty="0" smtClean="0"/>
              <a:t>2 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</a:t>
            </a:r>
            <a:r>
              <a:rPr lang="en-US" sz="2800" dirty="0" smtClean="0"/>
              <a:t>3    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</a:t>
            </a:r>
            <a:r>
              <a:rPr lang="en-US" sz="2800" dirty="0" smtClean="0"/>
              <a:t>4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452257"/>
            <a:ext cx="1601078" cy="1562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80758"/>
            <a:ext cx="2174957" cy="15576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84" y="4485581"/>
            <a:ext cx="2179780" cy="1552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51859"/>
            <a:ext cx="1898848" cy="18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1249"/>
            <a:ext cx="9144000" cy="109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495800" y="3392426"/>
            <a:ext cx="1371600" cy="10271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 ?</a:t>
            </a:r>
            <a:endParaRPr lang="en-US" sz="8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1026" name="Picture 2" descr="C:\Users\yawen\AppData\Local\Microsoft\Windows\INetCache\IE\I4W4JFD5\baby-1151348_960_72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1618"/>
            <a:ext cx="3398520" cy="2545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25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71106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找到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1445" y="3697069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沒有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9124" y="3714369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他們都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0983" y="3747884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眼鏡。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23585" y="3773269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外公的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2" y="1143000"/>
            <a:ext cx="900774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34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3774E-7 L 0.38941 0.289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62" y="14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85846E-6 L -0.31024 0.288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21" y="14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08233E-6 L 0.08038 0.291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145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5.2729E-7 L 0.18524 0.28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3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49769E-7 L -0.18976 0.28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7" y="140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343167"/>
            <a:ext cx="4934180" cy="437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2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02693"/>
            <a:ext cx="4953000" cy="438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2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72369"/>
            <a:ext cx="5075689" cy="454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2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091334"/>
            <a:ext cx="4952999" cy="47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2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080" y="1190199"/>
            <a:ext cx="5091994" cy="429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2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67037"/>
            <a:ext cx="4988360" cy="46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2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310" y="1260996"/>
            <a:ext cx="5010890" cy="445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2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939" y="1230248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放大鏡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6128" y="1187481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流眼淚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1204780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老花眼鏡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79912" y="123024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廚師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18191" y="1851111"/>
            <a:ext cx="4225264" cy="25430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97585" y="1851111"/>
            <a:ext cx="0" cy="24399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719585" y="1907025"/>
            <a:ext cx="2014325" cy="25887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>
            <a:endCxn id="15" idx="0"/>
          </p:cNvCxnSpPr>
          <p:nvPr/>
        </p:nvCxnSpPr>
        <p:spPr>
          <a:xfrm flipH="1">
            <a:off x="1382554" y="1852248"/>
            <a:ext cx="6351356" cy="228863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688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2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3              </a:t>
            </a:r>
            <a:r>
              <a:rPr lang="zh-TW" altLang="en-US" sz="2800" dirty="0" smtClean="0"/>
              <a:t>         </a:t>
            </a:r>
            <a:r>
              <a:rPr lang="en-US" sz="2800" dirty="0" smtClean="0"/>
              <a:t>       4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92" y="4279824"/>
            <a:ext cx="1735446" cy="16802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70" y="4291050"/>
            <a:ext cx="1630115" cy="16451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75" y="4350670"/>
            <a:ext cx="1905981" cy="15147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1" y="4140883"/>
            <a:ext cx="1688145" cy="181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8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99</Words>
  <Application>Microsoft Office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51</cp:revision>
  <dcterms:created xsi:type="dcterms:W3CDTF">2021-07-29T19:38:20Z</dcterms:created>
  <dcterms:modified xsi:type="dcterms:W3CDTF">2021-10-26T23:30:03Z</dcterms:modified>
</cp:coreProperties>
</file>