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3" r:id="rId4"/>
    <p:sldId id="284" r:id="rId5"/>
    <p:sldId id="285" r:id="rId6"/>
    <p:sldId id="286" r:id="rId7"/>
    <p:sldId id="287" r:id="rId8"/>
    <p:sldId id="28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4662" autoAdjust="0"/>
  </p:normalViewPr>
  <p:slideViewPr>
    <p:cSldViewPr>
      <p:cViewPr>
        <p:scale>
          <a:sx n="70" d="100"/>
          <a:sy n="70" d="100"/>
        </p:scale>
        <p:origin x="-16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2800">
                <a:latin typeface="KaiTi" panose="02010609060101010101" pitchFamily="49" charset="-122"/>
                <a:ea typeface="KaiTi" panose="02010609060101010101" pitchFamily="49" charset="-122"/>
              </a:rPr>
              <a:t>九</a:t>
            </a:r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759" y="1230248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黃色的床單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3198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起床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6769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問候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1769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時間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165559" y="1893725"/>
            <a:ext cx="690029" cy="3211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67200" y="1889197"/>
            <a:ext cx="3429000" cy="2601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13198" y="1876579"/>
            <a:ext cx="2170606" cy="30002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856653" y="1899412"/>
            <a:ext cx="1971229" cy="24439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19" y="4490510"/>
            <a:ext cx="2020868" cy="15551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13" y="4644271"/>
            <a:ext cx="2012081" cy="148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08" y="4644271"/>
            <a:ext cx="1489292" cy="1401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0" y="4797131"/>
            <a:ext cx="1972543" cy="137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2794"/>
            <a:ext cx="8782830" cy="146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29398" y="2110230"/>
            <a:ext cx="2557002" cy="1013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57599" y="3422176"/>
            <a:ext cx="6366409" cy="3443785"/>
            <a:chOff x="3657599" y="3422176"/>
            <a:chExt cx="6366409" cy="3443785"/>
          </a:xfrm>
        </p:grpSpPr>
        <p:pic>
          <p:nvPicPr>
            <p:cNvPr id="1032" name="Picture 8" descr="C:\Users\yawen\AppData\Local\Microsoft\Windows\INetCache\IE\IB9NP6DC\60447-business-discount-hand-credit-cards-card-stock[1]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" t="-2587" r="-145" b="52372"/>
            <a:stretch/>
          </p:blipFill>
          <p:spPr bwMode="auto">
            <a:xfrm>
              <a:off x="3657599" y="3422176"/>
              <a:ext cx="6366409" cy="3443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yawen\AppData\Local\Microsoft\Windows\INetCache\IE\DHTJEDN5\baby-sitting-on-blanket[1]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015930"/>
              <a:ext cx="3272505" cy="2080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62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54" y="336679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四把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5468" y="3352800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有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3370100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我們家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340361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飯廳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342900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椅子。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50" y="117476"/>
            <a:ext cx="4176891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3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901E-6 L 0.49844 0.306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13" y="1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15541E-6 L -0.31511 0.305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15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0379E-6 L 0.22709 0.308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15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5883E-6 L -0.30226 0.300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15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73636E-6 L -0.06077 0.297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14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58615"/>
            <a:ext cx="4724400" cy="48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33" y="1295400"/>
            <a:ext cx="496333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54" y="914400"/>
            <a:ext cx="4366246" cy="506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73" y="1210468"/>
            <a:ext cx="4960527" cy="465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524" y="943677"/>
            <a:ext cx="4955676" cy="499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01" y="1219200"/>
            <a:ext cx="4901199" cy="448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59" y="1235869"/>
            <a:ext cx="4822341" cy="455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發明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0814" y="1187481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我站在爸媽的中間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2404" y="120478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椅子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7803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書桌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3467" y="1884626"/>
            <a:ext cx="4855333" cy="2749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82057" y="1884626"/>
            <a:ext cx="287868" cy="2749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56402" y="1884626"/>
            <a:ext cx="1592773" cy="25766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556714" y="1884626"/>
            <a:ext cx="6203048" cy="274971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     </a:t>
            </a:r>
            <a:r>
              <a:rPr lang="en-US" sz="2800" dirty="0" smtClean="0"/>
              <a:t>2          </a:t>
            </a:r>
            <a:r>
              <a:rPr lang="zh-TW" altLang="en-US" sz="2800" dirty="0" smtClean="0"/>
              <a:t>      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 </a:t>
            </a:r>
            <a:r>
              <a:rPr lang="en-US" sz="2800" dirty="0" smtClean="0"/>
              <a:t>        </a:t>
            </a:r>
            <a:r>
              <a:rPr lang="en-US" sz="2800" dirty="0" smtClean="0"/>
              <a:t>3         </a:t>
            </a:r>
            <a:r>
              <a:rPr lang="zh-TW" altLang="en-US" sz="2800" dirty="0" smtClean="0"/>
              <a:t>      </a:t>
            </a:r>
            <a:r>
              <a:rPr lang="en-US" sz="2800" dirty="0" smtClean="0"/>
              <a:t>       </a:t>
            </a:r>
            <a:r>
              <a:rPr lang="en-US" sz="2800" dirty="0" smtClean="0"/>
              <a:t>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72" y="4389143"/>
            <a:ext cx="1982264" cy="1662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45" y="4239387"/>
            <a:ext cx="2117225" cy="1756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24" y="4461279"/>
            <a:ext cx="1090972" cy="15347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9" y="4634341"/>
            <a:ext cx="1539380" cy="14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102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52</cp:revision>
  <dcterms:created xsi:type="dcterms:W3CDTF">2021-07-29T19:38:20Z</dcterms:created>
  <dcterms:modified xsi:type="dcterms:W3CDTF">2021-10-27T00:01:38Z</dcterms:modified>
</cp:coreProperties>
</file>