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76" r:id="rId10"/>
    <p:sldId id="286" r:id="rId11"/>
    <p:sldId id="28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662" autoAdjust="0"/>
  </p:normalViewPr>
  <p:slideViewPr>
    <p:cSldViewPr>
      <p:cViewPr>
        <p:scale>
          <a:sx n="70" d="100"/>
          <a:sy n="70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0EDDC-BD8F-4D10-B02F-06D3189D869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1AA0-0C12-4439-BA6A-615CB1A6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7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AA0-0C12-4439-BA6A-615CB1A602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第一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課第二週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855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大家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409" y="1371600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都到快餐店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5842" y="13889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放學以後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139" y="142241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吃東西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9" y="3962400"/>
            <a:ext cx="3340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6327E-6 L 0.26441 0.29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14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80204E-6 L -0.44289 0.29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14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5717E-6 L 0.26961 0.29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14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1221E-6 L 0.00261 0.289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138559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所以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405" y="1371600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他天天運動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7506" y="1388900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因為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136" y="142241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不怕冷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019544"/>
            <a:ext cx="3048001" cy="26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6327E-6 L 0.54774 0.29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8" y="14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80204E-6 L -0.44289 0.29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14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5717E-6 L 0.07795 0.29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14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1221E-6 L 0.00261 0.289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8088"/>
            <a:ext cx="7474992" cy="90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86400" y="2895600"/>
            <a:ext cx="6096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47275"/>
            <a:ext cx="8229600" cy="8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508" y="4172845"/>
            <a:ext cx="2332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more, even more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25" y="866634"/>
            <a:ext cx="4875375" cy="507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/>
        </p:blipFill>
        <p:spPr bwMode="auto">
          <a:xfrm>
            <a:off x="2800350" y="838201"/>
            <a:ext cx="3543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59" y="1325150"/>
            <a:ext cx="4922741" cy="43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52488"/>
            <a:ext cx="46482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52488"/>
            <a:ext cx="4114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22" y="909637"/>
            <a:ext cx="4924178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-307" r="73" b="6254"/>
          <a:stretch/>
        </p:blipFill>
        <p:spPr bwMode="auto">
          <a:xfrm>
            <a:off x="2095500" y="990600"/>
            <a:ext cx="4674019" cy="48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139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一張紙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3004" y="12192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感冒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弓箭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3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帽子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1442597" y="2023307"/>
            <a:ext cx="1545615" cy="2409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424969" y="1966343"/>
            <a:ext cx="2212033" cy="2377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04682" y="2092784"/>
            <a:ext cx="1922746" cy="2339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57800" y="2146744"/>
            <a:ext cx="2291849" cy="21966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32374"/>
            <a:ext cx="1822648" cy="1599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48" y="4432374"/>
            <a:ext cx="1416728" cy="1746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76" y="4473823"/>
            <a:ext cx="2152586" cy="1663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24" y="4571857"/>
            <a:ext cx="2552476" cy="16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100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54</cp:revision>
  <dcterms:created xsi:type="dcterms:W3CDTF">2021-07-29T19:38:20Z</dcterms:created>
  <dcterms:modified xsi:type="dcterms:W3CDTF">2021-09-02T19:52:14Z</dcterms:modified>
</cp:coreProperties>
</file>