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62" autoAdjust="0"/>
  </p:normalViewPr>
  <p:slideViewPr>
    <p:cSldViewPr>
      <p:cViewPr>
        <p:scale>
          <a:sx n="70" d="100"/>
          <a:sy n="70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美洲華語第四冊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第十課 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603" y="34316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4312" y="3417654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833" y="343495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明天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5940" y="34684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重要的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4290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考試。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32393" y="60149"/>
            <a:ext cx="5811607" cy="2517003"/>
            <a:chOff x="3332393" y="60149"/>
            <a:chExt cx="5811607" cy="25170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393" y="233100"/>
              <a:ext cx="5811607" cy="2344052"/>
            </a:xfrm>
            <a:prstGeom prst="rect">
              <a:avLst/>
            </a:prstGeom>
          </p:spPr>
        </p:pic>
        <p:sp>
          <p:nvSpPr>
            <p:cNvPr id="10" name="Oval Callout 9"/>
            <p:cNvSpPr/>
            <p:nvPr/>
          </p:nvSpPr>
          <p:spPr>
            <a:xfrm>
              <a:off x="4648200" y="60149"/>
              <a:ext cx="2077807" cy="1191344"/>
            </a:xfrm>
            <a:prstGeom prst="wedgeEllipseCallout">
              <a:avLst>
                <a:gd name="adj1" fmla="val 40910"/>
                <a:gd name="adj2" fmla="val 55626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31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2895E-6 L 0.36059 0.307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94265E-7 L -0.48177 0.29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7" y="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3506E-6 L 0.04826 0.298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14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8002E-6 L -0.19028 0.302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3636E-6 L 0.38091 0.308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15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003" y="31268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喜歡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2739" y="3112854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連連看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313015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5646" y="3163669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的練習。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124200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08" y="303086"/>
            <a:ext cx="3243917" cy="24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408E-6 L 0.19393 0.30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778E-6 L -0.32327 0.3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3469E-6 L 0.28593 0.3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7 L -0.00208 0.3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0611E-6 L -0.18524 0.308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15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971429"/>
            <a:ext cx="8235633" cy="458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40965" y="2286000"/>
            <a:ext cx="1421435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4165" y="3387003"/>
            <a:ext cx="1421435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9965" y="4530003"/>
            <a:ext cx="1421435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165" y="5562600"/>
            <a:ext cx="1421435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47" y="530138"/>
            <a:ext cx="1320243" cy="7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58" y="457199"/>
            <a:ext cx="1403142" cy="8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1012"/>
            <a:ext cx="1415423" cy="8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49" y="457200"/>
            <a:ext cx="146147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3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82" y="904297"/>
            <a:ext cx="4611718" cy="50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80095"/>
            <a:ext cx="5029200" cy="49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838199"/>
            <a:ext cx="4449124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357897"/>
            <a:ext cx="5029200" cy="42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3650"/>
            <a:ext cx="5188799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87333"/>
            <a:ext cx="5073569" cy="47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90" y="944603"/>
            <a:ext cx="4827110" cy="507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968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鬧鐘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2172" y="12192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聽音樂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8" y="12047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抓著</a:t>
            </a:r>
            <a:endParaRPr lang="en-US" altLang="zh-TW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6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很重</a:t>
            </a:r>
            <a:endParaRPr lang="en-US" altLang="zh-TW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1026" idx="0"/>
          </p:cNvCxnSpPr>
          <p:nvPr/>
        </p:nvCxnSpPr>
        <p:spPr>
          <a:xfrm>
            <a:off x="1442597" y="2023307"/>
            <a:ext cx="1805634" cy="232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424969" y="1966343"/>
            <a:ext cx="2212033" cy="2377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04682" y="2092784"/>
            <a:ext cx="1922746" cy="2339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33300" y="1956107"/>
            <a:ext cx="2291849" cy="21966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55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  </a:t>
            </a:r>
            <a:r>
              <a:rPr lang="en-US" sz="2800" dirty="0" smtClean="0"/>
              <a:t>      </a:t>
            </a:r>
            <a:r>
              <a:rPr lang="en-US" sz="2800" dirty="0" smtClean="0"/>
              <a:t>3          </a:t>
            </a:r>
            <a:r>
              <a:rPr lang="zh-TW" altLang="en-US" sz="2800" dirty="0" smtClean="0"/>
              <a:t>      </a:t>
            </a:r>
            <a:r>
              <a:rPr lang="en-US" sz="2800" dirty="0" smtClean="0"/>
              <a:t>     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1026" name="Picture 2" descr="C:\Users\yawen\AppData\Local\Microsoft\Windows\INetCache\IE\VTZOT29V\220px-2010-07-20_Black_windup_alarm_clock_fa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85" y="4343400"/>
            <a:ext cx="1434492" cy="18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12700" y="4561640"/>
            <a:ext cx="2054919" cy="1531723"/>
            <a:chOff x="412700" y="4561640"/>
            <a:chExt cx="2054919" cy="1531723"/>
          </a:xfrm>
        </p:grpSpPr>
        <p:pic>
          <p:nvPicPr>
            <p:cNvPr id="1032" name="Picture 8" descr="C:\Users\yawen\AppData\Local\Microsoft\Windows\INetCache\IE\VTZOT29V\30720805566_b5e2a16b46_z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21" y="4917026"/>
              <a:ext cx="1366344" cy="1176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yawen\AppData\Local\Microsoft\Windows\INetCache\IE\VTZOT29V\publicdomainq-0016523flpmhd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7598">
              <a:off x="412700" y="4561640"/>
              <a:ext cx="2054919" cy="759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C:\Users\yawen\AppData\Local\Microsoft\Windows\INetCache\IE\VTZOT29V\man-lifting-heavy-box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36" y="4202579"/>
            <a:ext cx="16906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yawen\AppData\Local\Microsoft\Windows\INetCache\IE\DHTJEDN5\07-342x300[1]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55" y="4432374"/>
            <a:ext cx="1983401" cy="17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98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53</cp:revision>
  <dcterms:created xsi:type="dcterms:W3CDTF">2021-07-29T19:38:20Z</dcterms:created>
  <dcterms:modified xsi:type="dcterms:W3CDTF">2021-11-04T08:13:19Z</dcterms:modified>
</cp:coreProperties>
</file>