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77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2" autoAdjust="0"/>
  </p:normalViewPr>
  <p:slideViewPr>
    <p:cSldViewPr>
      <p:cViewPr>
        <p:scale>
          <a:sx n="70" d="100"/>
          <a:sy n="70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48D0-C087-4ABA-BA60-2C2E9C12E87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8BED-2F2F-4BD2-8495-F64A91522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AA0-0C12-4439-BA6A-615CB1A60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AA0-0C12-4439-BA6A-615CB1A602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第二課第一週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339" y="138559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停車場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3716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388900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這個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3716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停滿了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9" name="Picture 3" descr="C:\Users\yawen\AppData\Local\Microsoft\Windows\INetCache\IE\VTZOT29V\201502-111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4196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6327E-6 L 0.19427 0.2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4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0204E-6 L -0.44289 0.29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5717E-6 L 0.41476 0.29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5717E-6 L -0.2441 0.29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438" y="138559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老人們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139" y="13716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的心窩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7506" y="1388900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4224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溫暖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4" y="4102444"/>
            <a:ext cx="2860226" cy="24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66327E-6 L 0.50573 0.31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15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0204E-6 L -0.25955 0.316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5717E-6 L 0.4526 0.319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1221E-6 L -0.29392 0.311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15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737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9200" y="1447800"/>
            <a:ext cx="1524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0" y="2895600"/>
            <a:ext cx="2969060" cy="380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31242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(use)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3" y="1574042"/>
            <a:ext cx="85250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72393" y="1643892"/>
            <a:ext cx="755337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319" y="2753380"/>
            <a:ext cx="153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(make….)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45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5552"/>
            <a:ext cx="4886595" cy="45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02155"/>
            <a:ext cx="5050536" cy="456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5189564" cy="436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2050"/>
            <a:ext cx="506462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60" y="812626"/>
            <a:ext cx="3572277" cy="52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99875"/>
            <a:ext cx="4833106" cy="47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83982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403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照亮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1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天使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店員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充電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1927674"/>
            <a:ext cx="3689124" cy="2394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24000" y="1927674"/>
            <a:ext cx="1857885" cy="2469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44762" y="1927674"/>
            <a:ext cx="2062236" cy="2469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27427" y="1927674"/>
            <a:ext cx="0" cy="24695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3080" name="Picture 8" descr="C:\Users\yawen\AppData\Local\Microsoft\Windows\INetCache\IE\IB9NP6DC\dscf309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0" b="14627"/>
          <a:stretch/>
        </p:blipFill>
        <p:spPr bwMode="auto">
          <a:xfrm>
            <a:off x="4800599" y="4570528"/>
            <a:ext cx="1211473" cy="15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yawen\AppData\Local\Microsoft\Windows\INetCache\IE\I4W4JFD5\ange-de-noel-2019-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222480"/>
            <a:ext cx="1342923" cy="22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yawen\AppData\Local\Microsoft\Windows\INetCache\IE\DHTJEDN5\zens_stand_plus_dock_aluminum_wireless_charging_station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>
                        <a14:foregroundMark x1="68500" y1="51786" x2="69167" y2="67500"/>
                        <a14:foregroundMark x1="51833" y1="83214" x2="93667" y2="7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90" y="4495799"/>
            <a:ext cx="2043539" cy="190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yawen\AppData\Local\Microsoft\Windows\INetCache\IE\DHTJEDN5\publicdomainq-0008882tx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094" y1="49571" x2="17707" y2="53571"/>
                        <a14:foregroundMark x1="73149" y1="66571" x2="77939" y2="71000"/>
                        <a14:foregroundMark x1="52104" y1="47714" x2="71408" y2="48143"/>
                        <a14:foregroundMark x1="20029" y1="69857" x2="48186" y2="88429"/>
                        <a14:foregroundMark x1="51234" y1="78143" x2="16110" y2="93714"/>
                        <a14:foregroundMark x1="3774" y1="95143" x2="86792" y2="93571"/>
                        <a14:foregroundMark x1="92017" y1="91143" x2="69521" y2="99143"/>
                        <a14:foregroundMark x1="3193" y1="91571" x2="7547" y2="96143"/>
                        <a14:foregroundMark x1="97823" y1="96143" x2="90131" y2="98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42" y="4509408"/>
            <a:ext cx="1718368" cy="17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99</Words>
  <Application>Microsoft Office PowerPoint</Application>
  <PresentationFormat>On-screen Show (4:3)</PresentationFormat>
  <Paragraphs>54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53</cp:revision>
  <dcterms:created xsi:type="dcterms:W3CDTF">2021-07-29T19:38:20Z</dcterms:created>
  <dcterms:modified xsi:type="dcterms:W3CDTF">2021-09-04T04:32:18Z</dcterms:modified>
</cp:coreProperties>
</file>