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CC0000"/>
    <a:srgbClr val="FF99FF"/>
    <a:srgbClr val="CCFF99"/>
    <a:srgbClr val="800000"/>
    <a:srgbClr val="FFFF99"/>
    <a:srgbClr val="CCECFF"/>
    <a:srgbClr val="FFCCFF"/>
    <a:srgbClr val="66FF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24" autoAdjust="0"/>
    <p:restoredTop sz="94662" autoAdjust="0"/>
  </p:normalViewPr>
  <p:slideViewPr>
    <p:cSldViewPr>
      <p:cViewPr>
        <p:scale>
          <a:sx n="70" d="100"/>
          <a:sy n="70" d="100"/>
        </p:scale>
        <p:origin x="-166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5FB5DF-5E96-4CB2-A3BD-297F4C0C4284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56858-28B2-4979-8572-8291207EE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264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61AA0-0C12-4439-BA6A-615CB1A6028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73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580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553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90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582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15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36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06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39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49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803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98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99C81-70A2-4386-A64E-24147A71B736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654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33600" y="2438400"/>
            <a:ext cx="5105400" cy="1981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美洲華</a:t>
            </a:r>
            <a:r>
              <a:rPr lang="zh-TW" altLang="en-US" sz="400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語</a:t>
            </a:r>
            <a:r>
              <a:rPr lang="zh-TW" altLang="en-US" sz="400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第四冊</a:t>
            </a:r>
            <a:endParaRPr lang="en-US" sz="4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33800"/>
            <a:ext cx="6400800" cy="1752600"/>
          </a:xfrm>
        </p:spPr>
        <p:txBody>
          <a:bodyPr/>
          <a:lstStyle/>
          <a:p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第二課第二週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(</a:t>
            </a:r>
            <a:r>
              <a:rPr lang="zh-TW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繁</a:t>
            </a:r>
            <a:r>
              <a:rPr lang="en-US" altLang="zh-TW" sz="2800" dirty="0">
                <a:latin typeface="KaiTi" panose="02010609060101010101" pitchFamily="49" charset="-122"/>
                <a:ea typeface="KaiTi" panose="02010609060101010101" pitchFamily="49" charset="-122"/>
              </a:rPr>
              <a:t>)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90600"/>
            <a:ext cx="106680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04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7168" y="1385598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笑臉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57169" y="1371600"/>
            <a:ext cx="20313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孩子們的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2368" y="1388900"/>
            <a:ext cx="18004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*</a:t>
            </a:r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蘋果能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65028" y="1371600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照亮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9552" y="33265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重組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4681" y="4114800"/>
            <a:ext cx="5129684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472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66327E-6 L 0.71909 0.2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55" y="1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80204E-6 L 0.00174 0.2835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141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25717E-6 L 0.07708 0.2860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54" y="14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25717E-6 L -0.31077 0.2860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38" y="14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268" y="1385598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永遠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95303" y="1371600"/>
            <a:ext cx="20313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平安快樂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57507" y="1388900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*</a:t>
            </a:r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我願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34198" y="1422415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人們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9552" y="33265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重組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81" y="4686600"/>
            <a:ext cx="3947219" cy="197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66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68363E-6 L 0.49167 0.321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83" y="160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80204E-6 L -0.25955 0.3168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86" y="158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5717E-6 L 0.4526 0.3193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22" y="159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81221E-6 L -0.29392 0.3119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05" y="155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8173"/>
          <a:stretch/>
        </p:blipFill>
        <p:spPr bwMode="auto">
          <a:xfrm>
            <a:off x="459110" y="1295400"/>
            <a:ext cx="639889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33265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填空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192910" y="1371600"/>
            <a:ext cx="2665090" cy="990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 ? ?</a:t>
            </a:r>
            <a:endParaRPr lang="en-US" sz="6000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4704">
            <a:off x="405244" y="2960288"/>
            <a:ext cx="3098350" cy="3536159"/>
          </a:xfrm>
          <a:prstGeom prst="rect">
            <a:avLst/>
          </a:prstGeom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26" r="721"/>
          <a:stretch/>
        </p:blipFill>
        <p:spPr bwMode="auto">
          <a:xfrm>
            <a:off x="4162081" y="2590800"/>
            <a:ext cx="4448519" cy="1110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77241" y="5867400"/>
            <a:ext cx="13091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traveler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2655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42999"/>
            <a:ext cx="5044313" cy="472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14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651" y="1126541"/>
            <a:ext cx="5055749" cy="4664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39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1004887"/>
            <a:ext cx="5077937" cy="501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39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914400"/>
            <a:ext cx="4952999" cy="507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39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075" y="1328668"/>
            <a:ext cx="5109325" cy="4462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39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90675"/>
            <a:ext cx="5033661" cy="45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39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466" y="1165217"/>
            <a:ext cx="5015734" cy="4702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39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9401" y="1230248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果</a:t>
            </a:r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樹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6958" y="1187481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看病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52998" y="1204780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記者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73426" y="1238295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生病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600200" y="1927674"/>
            <a:ext cx="1981200" cy="23138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1600200" y="1927674"/>
            <a:ext cx="1781686" cy="239425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506998" y="1927674"/>
            <a:ext cx="1884402" cy="239425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39552" y="332656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連連看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506998" y="1927674"/>
            <a:ext cx="2020430" cy="23138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65559" y="6172200"/>
            <a:ext cx="6883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         </a:t>
            </a:r>
            <a:r>
              <a:rPr lang="zh-TW" altLang="en-US" sz="2800" dirty="0" smtClean="0"/>
              <a:t>       </a:t>
            </a:r>
            <a:r>
              <a:rPr lang="en-US" sz="2800" dirty="0" smtClean="0"/>
              <a:t>      2         </a:t>
            </a:r>
            <a:r>
              <a:rPr lang="zh-TW" altLang="en-US" sz="2800" dirty="0" smtClean="0"/>
              <a:t>    </a:t>
            </a:r>
            <a:r>
              <a:rPr lang="en-US" sz="2800" dirty="0" smtClean="0"/>
              <a:t>  </a:t>
            </a:r>
            <a:r>
              <a:rPr lang="zh-TW" altLang="en-US" sz="2800" dirty="0" smtClean="0"/>
              <a:t> </a:t>
            </a:r>
            <a:r>
              <a:rPr lang="en-US" sz="2800" dirty="0" smtClean="0"/>
              <a:t>        3          </a:t>
            </a:r>
            <a:r>
              <a:rPr lang="zh-TW" altLang="en-US" sz="2800" dirty="0" smtClean="0"/>
              <a:t>         </a:t>
            </a:r>
            <a:r>
              <a:rPr lang="en-US" sz="2800" dirty="0" smtClean="0"/>
              <a:t>       4 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58" y="4397214"/>
            <a:ext cx="1528482" cy="18502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4259675"/>
            <a:ext cx="2205979" cy="19878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311" y="4241478"/>
            <a:ext cx="1447289" cy="185404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133" y="4321933"/>
            <a:ext cx="1978159" cy="192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85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93</Words>
  <Application>Microsoft Office PowerPoint</Application>
  <PresentationFormat>On-screen Show (4:3)</PresentationFormat>
  <Paragraphs>50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 Hsi</dc:creator>
  <cp:lastModifiedBy>Li Hsi</cp:lastModifiedBy>
  <cp:revision>54</cp:revision>
  <dcterms:created xsi:type="dcterms:W3CDTF">2021-07-29T19:38:20Z</dcterms:created>
  <dcterms:modified xsi:type="dcterms:W3CDTF">2021-09-04T04:19:08Z</dcterms:modified>
</cp:coreProperties>
</file>