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2" autoAdjust="0"/>
  </p:normalViewPr>
  <p:slideViewPr>
    <p:cSldViewPr>
      <p:cViewPr>
        <p:scale>
          <a:sx n="70" d="100"/>
          <a:sy n="70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52A9-F963-47AB-8D5B-C87151B0C25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CA92-8F9F-4999-B276-996E1F74F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AA0-0C12-4439-BA6A-615CB1A602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第三課第一週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85598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八月十五日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4169" y="13716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中秋節</a:t>
            </a:r>
            <a:endParaRPr lang="en-US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3801" y="1388900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農曆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068" y="1422415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15" y="4038600"/>
            <a:ext cx="243472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66327E-6 L 0.09705 0.35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7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61858 0.350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17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5717E-6 L 0.11059 0.35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1221E-6 L -0.39792 0.34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494"/>
            <a:ext cx="9144000" cy="290750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047544" cy="24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400" y="2743200"/>
            <a:ext cx="1332545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793" y="4114800"/>
            <a:ext cx="334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(to attend, to participate)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1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800100"/>
            <a:ext cx="4838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01" y="1016793"/>
            <a:ext cx="4888899" cy="492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01" y="816997"/>
            <a:ext cx="4098099" cy="52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6" y="1018357"/>
            <a:ext cx="4825514" cy="50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5184276" cy="444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72237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7226"/>
            <a:ext cx="5041479" cy="45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566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萬聖節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55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春節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2162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中秋節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591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感恩節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1927674"/>
            <a:ext cx="4188104" cy="2394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81886" y="1927674"/>
            <a:ext cx="210905" cy="2313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324382" y="1927674"/>
            <a:ext cx="4182616" cy="2313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27428" y="1927674"/>
            <a:ext cx="213792" cy="2394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1" y="4468652"/>
            <a:ext cx="1651031" cy="16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92" y="4582335"/>
            <a:ext cx="1626625" cy="15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50547"/>
            <a:ext cx="1614040" cy="162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 descr="s7-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43" y="4468652"/>
            <a:ext cx="2203497" cy="16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88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50</cp:revision>
  <dcterms:created xsi:type="dcterms:W3CDTF">2021-07-29T19:38:20Z</dcterms:created>
  <dcterms:modified xsi:type="dcterms:W3CDTF">2021-09-03T00:21:14Z</dcterms:modified>
</cp:coreProperties>
</file>