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33"/>
    <a:srgbClr val="CC0000"/>
    <a:srgbClr val="FF99FF"/>
    <a:srgbClr val="CCFF99"/>
    <a:srgbClr val="800000"/>
    <a:srgbClr val="FFFF99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4662" autoAdjust="0"/>
  </p:normalViewPr>
  <p:slideViewPr>
    <p:cSldViewPr>
      <p:cViewPr>
        <p:scale>
          <a:sx n="70" d="100"/>
          <a:sy n="70" d="100"/>
        </p:scale>
        <p:origin x="-7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第四課 第一週</a:t>
            </a:r>
            <a:r>
              <a:rPr lang="en-US" altLang="zh-TW" sz="280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739" y="2898252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認錯人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274" y="288425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寫錯字，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107" y="290155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他常常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5474" y="2935069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他也常常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C:\Users\yawen\Desktop\New folder (2)\041\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50" y="-76200"/>
            <a:ext cx="2188964" cy="27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4311E-6 L 0.67761 0.30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72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778E-6 L -0.4349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028E-8 L 0.02778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2044E-7 L -0.23889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不要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674" y="288425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小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心，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0145" y="290155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做事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814" y="29350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馬馬虎虎。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C:\Users\yawen\Desktop\New folder (2)\041\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36" y="332656"/>
            <a:ext cx="4695064" cy="21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43941 0.318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778E-6 L -0.42327 0.318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15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028E-8 L 0.00278 0.3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6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06875 0.3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3254"/>
            <a:ext cx="8952903" cy="29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0" y="3581400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136652"/>
            <a:ext cx="157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(become)</a:t>
            </a:r>
            <a:endParaRPr lang="en-US" sz="2800" dirty="0"/>
          </a:p>
        </p:txBody>
      </p:sp>
      <p:pic>
        <p:nvPicPr>
          <p:cNvPr id="4100" name="Picture 4" descr="C:\Users\yawen\Desktop\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00530"/>
            <a:ext cx="2580706" cy="19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19995"/>
            <a:ext cx="5137110" cy="46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09195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018205"/>
            <a:ext cx="5223165" cy="477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65" y="1066800"/>
            <a:ext cx="525774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81075"/>
            <a:ext cx="4847381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63" y="1054825"/>
            <a:ext cx="5203713" cy="473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06" y="990600"/>
            <a:ext cx="47661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69" y="12302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468" y="1260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馬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02" y="1260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468" y="1261504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2632456" cy="2929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38570" y="2023307"/>
            <a:ext cx="4146419" cy="2929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53" y="2147690"/>
            <a:ext cx="1353512" cy="2652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15635" y="2023307"/>
            <a:ext cx="2932596" cy="2929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1821" y="1302291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老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1314887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答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442597" y="2095350"/>
            <a:ext cx="5260019" cy="3127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61736" y="2147690"/>
            <a:ext cx="5233831" cy="2805310"/>
          </a:xfrm>
          <a:prstGeom prst="straightConnector1">
            <a:avLst/>
          </a:prstGeom>
          <a:ln>
            <a:solidFill>
              <a:srgbClr val="CCEC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1887" y="5257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9431" y="52998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師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1881" y="52225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案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51907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1126" y="51747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51816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虎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99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48</cp:revision>
  <dcterms:created xsi:type="dcterms:W3CDTF">2021-07-29T19:38:20Z</dcterms:created>
  <dcterms:modified xsi:type="dcterms:W3CDTF">2021-09-25T19:20:47Z</dcterms:modified>
</cp:coreProperties>
</file>