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3" r:id="rId10"/>
    <p:sldId id="269" r:id="rId11"/>
    <p:sldId id="271" r:id="rId12"/>
    <p:sldId id="274" r:id="rId13"/>
    <p:sldId id="272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CC0000"/>
    <a:srgbClr val="FF99FF"/>
    <a:srgbClr val="CCFF99"/>
    <a:srgbClr val="800000"/>
    <a:srgbClr val="FFFF99"/>
    <a:srgbClr val="CCECFF"/>
    <a:srgbClr val="FFCCFF"/>
    <a:srgbClr val="66FF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941" autoAdjust="0"/>
    <p:restoredTop sz="94662" autoAdjust="0"/>
  </p:normalViewPr>
  <p:slideViewPr>
    <p:cSldViewPr>
      <p:cViewPr>
        <p:scale>
          <a:sx n="70" d="100"/>
          <a:sy n="70" d="100"/>
        </p:scale>
        <p:origin x="-169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580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553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90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582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152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436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806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839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149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803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98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F99C81-70A2-4386-A64E-24147A71B736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654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33600" y="2438400"/>
            <a:ext cx="5105400" cy="1981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40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美洲華</a:t>
            </a:r>
            <a:r>
              <a:rPr lang="zh-TW" altLang="en-US" sz="400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語</a:t>
            </a:r>
            <a:r>
              <a:rPr lang="zh-TW" altLang="en-US" sz="400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第四冊</a:t>
            </a:r>
            <a:endParaRPr lang="en-US" sz="4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733800"/>
            <a:ext cx="6400800" cy="1752600"/>
          </a:xfrm>
        </p:spPr>
        <p:txBody>
          <a:bodyPr/>
          <a:lstStyle/>
          <a:p>
            <a:r>
              <a:rPr lang="zh-TW" altLang="en-US" sz="2800" smtClean="0">
                <a:latin typeface="KaiTi" panose="02010609060101010101" pitchFamily="49" charset="-122"/>
                <a:ea typeface="KaiTi" panose="02010609060101010101" pitchFamily="49" charset="-122"/>
              </a:rPr>
              <a:t>第四課 第二週</a:t>
            </a:r>
            <a:r>
              <a:rPr lang="en-US" altLang="zh-TW" sz="2800" smtClean="0">
                <a:latin typeface="KaiTi" panose="02010609060101010101" pitchFamily="49" charset="-122"/>
                <a:ea typeface="KaiTi" panose="02010609060101010101" pitchFamily="49" charset="-122"/>
              </a:rPr>
              <a:t>(</a:t>
            </a:r>
            <a:r>
              <a:rPr lang="zh-TW" altLang="en-US" sz="2800" dirty="0">
                <a:latin typeface="KaiTi" panose="02010609060101010101" pitchFamily="49" charset="-122"/>
                <a:ea typeface="KaiTi" panose="02010609060101010101" pitchFamily="49" charset="-122"/>
              </a:rPr>
              <a:t>繁</a:t>
            </a:r>
            <a:r>
              <a:rPr lang="en-US" altLang="zh-TW" sz="2800" dirty="0">
                <a:latin typeface="KaiTi" panose="02010609060101010101" pitchFamily="49" charset="-122"/>
                <a:ea typeface="KaiTi" panose="02010609060101010101" pitchFamily="49" charset="-122"/>
              </a:rPr>
              <a:t>)</a:t>
            </a: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990600"/>
            <a:ext cx="1066800" cy="6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04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70968" y="1230248"/>
            <a:ext cx="1107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廁所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71800" y="1219200"/>
            <a:ext cx="1107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大聲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52998" y="1204780"/>
            <a:ext cx="1107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老虎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73431" y="1238295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胖子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442597" y="2023307"/>
            <a:ext cx="6415772" cy="240906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3637003" y="1966343"/>
            <a:ext cx="1869993" cy="256485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3525798" y="2092784"/>
            <a:ext cx="2078884" cy="243841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39552" y="332656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連連看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1442597" y="2146744"/>
            <a:ext cx="6107053" cy="238445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165559" y="6172200"/>
            <a:ext cx="68836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1         </a:t>
            </a:r>
            <a:r>
              <a:rPr lang="zh-TW" altLang="en-US" sz="2800" dirty="0" smtClean="0"/>
              <a:t>       </a:t>
            </a:r>
            <a:r>
              <a:rPr lang="en-US" sz="2800" dirty="0" smtClean="0"/>
              <a:t>      2           </a:t>
            </a:r>
            <a:r>
              <a:rPr lang="zh-TW" altLang="en-US" sz="2800" dirty="0" smtClean="0"/>
              <a:t> </a:t>
            </a:r>
            <a:r>
              <a:rPr lang="en-US" sz="2800" dirty="0" smtClean="0"/>
              <a:t>        3              </a:t>
            </a:r>
            <a:r>
              <a:rPr lang="zh-TW" altLang="en-US" sz="2800" dirty="0" smtClean="0"/>
              <a:t>         </a:t>
            </a:r>
            <a:r>
              <a:rPr lang="en-US" sz="2800" dirty="0" smtClean="0"/>
              <a:t>       4 </a:t>
            </a:r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367" y="4375063"/>
            <a:ext cx="1796357" cy="172093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4531194"/>
            <a:ext cx="2305538" cy="145952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54" y="4400402"/>
            <a:ext cx="1950750" cy="171302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112" y="4432374"/>
            <a:ext cx="2660735" cy="1704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002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0139" y="2898252"/>
            <a:ext cx="15696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聰明，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62200" y="2884254"/>
            <a:ext cx="1107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而且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0" y="2901554"/>
            <a:ext cx="22621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*</a:t>
            </a:r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中中</a:t>
            </a:r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不但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00800" y="2935069"/>
            <a:ext cx="24929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做事認真。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9552" y="332656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重組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1027" name="Picture 3" descr="C:\Users\yawen\Desktop\New folder (2)\other pics\c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9849" y="739815"/>
            <a:ext cx="2201431" cy="1608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yawen\Desktop\New folder (2)\other pics\c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49716"/>
            <a:ext cx="2652983" cy="1989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yawen\Desktop\New folder (2)\book3\022\0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321257" y="483666"/>
            <a:ext cx="1713035" cy="1855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0785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44311E-6 L 0.28594 0.3078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88" y="153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3.9778E-6 L -0.32327 0.3073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63" y="15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70028E-8 L 0.30608 0.309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95" y="15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19981E-6 L -0.00209 0.29972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14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198" y="2898252"/>
            <a:ext cx="1107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就是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35539" y="2884254"/>
            <a:ext cx="15696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不細心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8482" y="2901554"/>
            <a:ext cx="22621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*</a:t>
            </a:r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馬馬虎虎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75648" y="2935069"/>
            <a:ext cx="20313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的意思。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9552" y="332656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重組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4137" y="152400"/>
            <a:ext cx="2382837" cy="26146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2110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44311E-6 L 0.33108 0.3078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45" y="153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3.9778E-6 L -0.32327 0.3073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63" y="15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70028E-8 L 0.33593 0.309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88" y="15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5.92044E-7 L -0.00208 0.3025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15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62693"/>
            <a:ext cx="7868978" cy="2609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2" y="332656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填空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99132" y="3581400"/>
            <a:ext cx="2520468" cy="990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Bahnschrift" panose="020B0502040204020203" pitchFamily="34" charset="0"/>
              </a:rPr>
              <a:t>?</a:t>
            </a:r>
            <a:r>
              <a:rPr lang="zh-TW" altLang="en-US" sz="6000" dirty="0" smtClean="0">
                <a:solidFill>
                  <a:srgbClr val="FF0000"/>
                </a:solidFill>
                <a:latin typeface="Bahnschrift" panose="020B0502040204020203" pitchFamily="34" charset="0"/>
              </a:rPr>
              <a:t> </a:t>
            </a:r>
            <a:r>
              <a:rPr lang="en-US" altLang="zh-TW" sz="6000" dirty="0" smtClean="0">
                <a:solidFill>
                  <a:srgbClr val="FF0000"/>
                </a:solidFill>
                <a:latin typeface="Bahnschrift" panose="020B0502040204020203" pitchFamily="34" charset="0"/>
              </a:rPr>
              <a:t>?</a:t>
            </a:r>
            <a:r>
              <a:rPr lang="zh-TW" altLang="en-US" sz="6000" dirty="0" smtClean="0">
                <a:solidFill>
                  <a:srgbClr val="FF0000"/>
                </a:solidFill>
                <a:latin typeface="Bahnschrift" panose="020B0502040204020203" pitchFamily="34" charset="0"/>
              </a:rPr>
              <a:t> </a:t>
            </a:r>
            <a:r>
              <a:rPr lang="en-US" altLang="zh-TW" sz="6000" dirty="0" smtClean="0">
                <a:solidFill>
                  <a:srgbClr val="FF0000"/>
                </a:solidFill>
                <a:latin typeface="Bahnschrift" panose="020B0502040204020203" pitchFamily="34" charset="0"/>
              </a:rPr>
              <a:t>?</a:t>
            </a:r>
            <a:endParaRPr lang="en-US" sz="6000" dirty="0">
              <a:solidFill>
                <a:srgbClr val="FF0000"/>
              </a:solidFill>
              <a:latin typeface="Bahnschrift" panose="020B050204020402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5140929"/>
            <a:ext cx="39563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Cannot bear any more..….</a:t>
            </a:r>
            <a:endParaRPr lang="en-US" sz="2800" dirty="0"/>
          </a:p>
        </p:txBody>
      </p:sp>
      <p:grpSp>
        <p:nvGrpSpPr>
          <p:cNvPr id="10" name="Group 9"/>
          <p:cNvGrpSpPr/>
          <p:nvPr/>
        </p:nvGrpSpPr>
        <p:grpSpPr>
          <a:xfrm>
            <a:off x="3390807" y="169599"/>
            <a:ext cx="5524593" cy="3183201"/>
            <a:chOff x="3390807" y="169599"/>
            <a:chExt cx="5524593" cy="318320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90807" y="169599"/>
              <a:ext cx="3581058" cy="2246693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13813" y="1479784"/>
              <a:ext cx="2101587" cy="18730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46273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833438"/>
            <a:ext cx="4914900" cy="519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28800" y="812626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7544" y="476672"/>
            <a:ext cx="80021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99720" y="1601337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499720" y="3132551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499719" y="4732751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128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9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023" y="942975"/>
            <a:ext cx="5027177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28800" y="812626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7544" y="476672"/>
            <a:ext cx="80021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99720" y="1601337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499720" y="3132551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499719" y="4732751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55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9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2" y="914401"/>
            <a:ext cx="50292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28800" y="812626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7544" y="476672"/>
            <a:ext cx="80021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99720" y="1601337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499720" y="3132551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499719" y="4732751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509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9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075" y="1152925"/>
            <a:ext cx="5080125" cy="46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28800" y="812626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7544" y="476672"/>
            <a:ext cx="80021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99720" y="1601337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499720" y="3132551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499719" y="4732751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819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9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570" y="914400"/>
            <a:ext cx="484643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28800" y="812626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7544" y="476672"/>
            <a:ext cx="80021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99720" y="1601337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499720" y="3132551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499719" y="4732751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382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9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114" y="943630"/>
            <a:ext cx="4735686" cy="5038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28800" y="812626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7544" y="476672"/>
            <a:ext cx="80021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99720" y="1601337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499720" y="3132551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499719" y="4732751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643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9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050" y="866775"/>
            <a:ext cx="5000143" cy="515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28800" y="812626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7544" y="476672"/>
            <a:ext cx="80021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99720" y="1601337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499720" y="3132551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499719" y="4732751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998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9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30069" y="1230248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忽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25466" y="1260269"/>
            <a:ext cx="6463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忍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86001" y="1260269"/>
            <a:ext cx="6463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很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92468" y="1261504"/>
            <a:ext cx="6463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而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442597" y="2023307"/>
            <a:ext cx="1358437" cy="308209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538570" y="2023307"/>
            <a:ext cx="2777065" cy="308209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4075053" y="2147690"/>
            <a:ext cx="0" cy="295771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39552" y="332656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連連看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1442597" y="2023307"/>
            <a:ext cx="3873038" cy="315147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361819" y="1302291"/>
            <a:ext cx="6463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老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772399" y="1314887"/>
            <a:ext cx="6463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聲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6702617" y="2095350"/>
            <a:ext cx="1298383" cy="30100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6800164" y="2147690"/>
            <a:ext cx="1295405" cy="2957710"/>
          </a:xfrm>
          <a:prstGeom prst="straightConnector1">
            <a:avLst/>
          </a:prstGeom>
          <a:ln>
            <a:solidFill>
              <a:srgbClr val="CCECFF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751887" y="5257800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胖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119431" y="5299879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且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477869" y="5222542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然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105400" y="5190700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耐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476999" y="5181600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音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771262" y="5221069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師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25402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</TotalTime>
  <Words>117</Words>
  <Application>Microsoft Office PowerPoint</Application>
  <PresentationFormat>On-screen Show (4:3)</PresentationFormat>
  <Paragraphs>62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 Hsi</dc:creator>
  <cp:lastModifiedBy>Li Hsi</cp:lastModifiedBy>
  <cp:revision>54</cp:revision>
  <dcterms:created xsi:type="dcterms:W3CDTF">2021-07-29T19:38:20Z</dcterms:created>
  <dcterms:modified xsi:type="dcterms:W3CDTF">2021-09-25T20:57:59Z</dcterms:modified>
</cp:coreProperties>
</file>