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5" r:id="rId11"/>
    <p:sldId id="267" r:id="rId12"/>
    <p:sldId id="270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CC0000"/>
    <a:srgbClr val="FF99FF"/>
    <a:srgbClr val="CCFF99"/>
    <a:srgbClr val="800000"/>
    <a:srgbClr val="FFFF99"/>
    <a:srgbClr val="CCECFF"/>
    <a:srgbClr val="FFCCFF"/>
    <a:srgbClr val="66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29" autoAdjust="0"/>
    <p:restoredTop sz="94662" autoAdjust="0"/>
  </p:normalViewPr>
  <p:slideViewPr>
    <p:cSldViewPr>
      <p:cViewPr>
        <p:scale>
          <a:sx n="70" d="100"/>
          <a:sy n="70" d="100"/>
        </p:scale>
        <p:origin x="-60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8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5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0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8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5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36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0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3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4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0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99C81-70A2-4386-A64E-24147A71B736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5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2438400"/>
            <a:ext cx="51054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美洲華</a:t>
            </a:r>
            <a:r>
              <a:rPr lang="zh-TW" altLang="en-US" sz="400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語</a:t>
            </a:r>
            <a:r>
              <a:rPr lang="zh-TW" altLang="en-US" sz="40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第四冊</a:t>
            </a:r>
            <a:endParaRPr lang="en-US" sz="4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33800"/>
            <a:ext cx="6400800" cy="1752600"/>
          </a:xfrm>
        </p:spPr>
        <p:txBody>
          <a:bodyPr/>
          <a:lstStyle/>
          <a:p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第五課 第一週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繁</a:t>
            </a:r>
            <a:r>
              <a:rPr lang="en-US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10668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4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0969" y="1230248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紅包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83002" y="1219200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皮包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2997" y="1204780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冰箱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73427" y="1238295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信箱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442597" y="2023307"/>
            <a:ext cx="1957794" cy="25486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324382" y="1966343"/>
            <a:ext cx="2312621" cy="26056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031" idx="0"/>
          </p:cNvCxnSpPr>
          <p:nvPr/>
        </p:nvCxnSpPr>
        <p:spPr>
          <a:xfrm>
            <a:off x="5604682" y="2092784"/>
            <a:ext cx="2044298" cy="21265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506995" y="2146744"/>
            <a:ext cx="2042655" cy="219665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65559" y="6172200"/>
            <a:ext cx="6883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         </a:t>
            </a:r>
            <a:r>
              <a:rPr lang="zh-TW" altLang="en-US" sz="2800" dirty="0" smtClean="0"/>
              <a:t>       </a:t>
            </a:r>
            <a:r>
              <a:rPr lang="en-US" sz="2800" dirty="0" smtClean="0"/>
              <a:t>      2          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        3              </a:t>
            </a:r>
            <a:r>
              <a:rPr lang="zh-TW" altLang="en-US" sz="2800" dirty="0" smtClean="0"/>
              <a:t>         </a:t>
            </a:r>
            <a:r>
              <a:rPr lang="en-US" sz="2800" dirty="0" smtClean="0"/>
              <a:t>       4 </a:t>
            </a:r>
            <a:endParaRPr lang="en-US" sz="2800" dirty="0"/>
          </a:p>
        </p:txBody>
      </p:sp>
      <p:pic>
        <p:nvPicPr>
          <p:cNvPr id="1028" name="Picture 4" descr="C:\Users\yawen\AppData\Local\Microsoft\Windows\INetCache\IE\I4W4JFD5\375px-McDonalds_red_packet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2" b="100000" l="0" r="100000">
                        <a14:foregroundMark x1="26133" y1="3203" x2="40267" y2="712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641319"/>
            <a:ext cx="2076382" cy="155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yawen\AppData\Local\Microsoft\Windows\INetCache\IE\IB9NP6DC\bag-bag-yellow-bag-shoulder-bag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66374" y1="67769" x2="66593" y2="80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14" t="20019" r="31477" b="6543"/>
          <a:stretch/>
        </p:blipFill>
        <p:spPr bwMode="auto">
          <a:xfrm>
            <a:off x="302879" y="4641318"/>
            <a:ext cx="1806333" cy="153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yawen\AppData\Local\Microsoft\Windows\INetCache\IE\DHTJEDN5\mailbox[1]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930"/>
          <a:stretch/>
        </p:blipFill>
        <p:spPr bwMode="auto">
          <a:xfrm>
            <a:off x="4773355" y="4432373"/>
            <a:ext cx="1662653" cy="173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yawen\AppData\Local\Microsoft\Windows\INetCache\IE\I4W4JFD5\refrigerator_PNG9057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6055" y="4219359"/>
            <a:ext cx="2165851" cy="216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00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198" y="2898252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我們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2884254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全家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600" y="2901554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*</a:t>
            </a:r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新</a:t>
            </a:r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年假期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11868" y="2935069"/>
            <a:ext cx="646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去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重組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2935069"/>
            <a:ext cx="2031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加州玩。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062660" y="84132"/>
            <a:ext cx="3966141" cy="2900477"/>
            <a:chOff x="5062660" y="84132"/>
            <a:chExt cx="3966141" cy="2900477"/>
          </a:xfrm>
        </p:grpSpPr>
        <p:grpSp>
          <p:nvGrpSpPr>
            <p:cNvPr id="10" name="Group 9"/>
            <p:cNvGrpSpPr/>
            <p:nvPr/>
          </p:nvGrpSpPr>
          <p:grpSpPr>
            <a:xfrm>
              <a:off x="5062660" y="84132"/>
              <a:ext cx="3966141" cy="2900477"/>
              <a:chOff x="4536668" y="72759"/>
              <a:chExt cx="3966141" cy="2900477"/>
            </a:xfrm>
          </p:grpSpPr>
          <p:pic>
            <p:nvPicPr>
              <p:cNvPr id="3078" name="Picture 6" descr="C:\Users\yawen\AppData\Local\Microsoft\Windows\INetCache\IE\DHTJEDN5\1294163807_california_map[1]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36668" y="72759"/>
                <a:ext cx="2509063" cy="29004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77" name="Picture 5" descr="C:\Users\yawen\AppData\Local\Microsoft\Windows\INetCache\IE\I4W4JFD5\airplane-picture-06[1]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5127" b="42961" l="21852" r="8509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138" t="19900" r="13351" b="57203"/>
              <a:stretch/>
            </p:blipFill>
            <p:spPr bwMode="auto">
              <a:xfrm>
                <a:off x="5968367" y="1508212"/>
                <a:ext cx="2534442" cy="7851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" name="TextBox 10"/>
            <p:cNvSpPr txBox="1"/>
            <p:nvPr/>
          </p:nvSpPr>
          <p:spPr>
            <a:xfrm rot="20852258">
              <a:off x="5538758" y="655821"/>
              <a:ext cx="595035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dirty="0" smtClean="0">
                  <a:latin typeface="KaiTi" panose="02010609060101010101" pitchFamily="49" charset="-122"/>
                  <a:ea typeface="KaiTi" panose="02010609060101010101" pitchFamily="49" charset="-122"/>
                </a:rPr>
                <a:t>加</a:t>
              </a:r>
              <a:r>
                <a:rPr lang="en-US" altLang="zh-TW" sz="3200" dirty="0" smtClean="0">
                  <a:latin typeface="KaiTi" panose="02010609060101010101" pitchFamily="49" charset="-122"/>
                  <a:ea typeface="KaiTi" panose="02010609060101010101" pitchFamily="49" charset="-122"/>
                </a:rPr>
                <a:t/>
              </a:r>
              <a:br>
                <a:rPr lang="en-US" altLang="zh-TW" sz="3200" dirty="0" smtClean="0">
                  <a:latin typeface="KaiTi" panose="02010609060101010101" pitchFamily="49" charset="-122"/>
                  <a:ea typeface="KaiTi" panose="02010609060101010101" pitchFamily="49" charset="-122"/>
                </a:rPr>
              </a:br>
              <a:r>
                <a:rPr lang="zh-TW" altLang="en-US" sz="3200" dirty="0" smtClean="0">
                  <a:latin typeface="KaiTi" panose="02010609060101010101" pitchFamily="49" charset="-122"/>
                  <a:ea typeface="KaiTi" panose="02010609060101010101" pitchFamily="49" charset="-122"/>
                </a:rPr>
                <a:t>州</a:t>
              </a:r>
              <a:endParaRPr lang="en-US" sz="3200" dirty="0">
                <a:latin typeface="KaiTi" panose="02010609060101010101" pitchFamily="49" charset="-122"/>
                <a:ea typeface="KaiTi" panose="0201060906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078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4311E-6 L 0.26441 0.318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12" y="159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9778E-6 L -0.32361 0.3184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81" y="159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028E-8 L 0.24774 0.32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78" y="160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5.92044E-7 L -0.23958 0.302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79" y="15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5.92044E-7 L 0.08056 0.30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8" y="15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196" y="2898252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我們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2884254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包餃子。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8200" y="2935069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*</a:t>
            </a:r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今天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75646" y="2935069"/>
            <a:ext cx="2031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跟媽媽學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重組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2400"/>
            <a:ext cx="3193539" cy="2388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950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4311E-6 L 0.24774 0.318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78" y="159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5.92044E-7 L -0.41475 0.313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47" y="156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028E-8 L 0.49722 0.309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61" y="15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5.92044E-7 L -0.29375 0.313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87" y="156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18336"/>
            <a:ext cx="7391400" cy="4140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填空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99848" y="4572000"/>
            <a:ext cx="1438552" cy="7409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r>
              <a:rPr lang="zh-TW" alt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en-US" altLang="zh-TW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endParaRPr lang="en-US" sz="60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0569" y="3581400"/>
            <a:ext cx="762000" cy="7409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endParaRPr lang="en-US" sz="60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881" y="5725180"/>
            <a:ext cx="2335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First…., then….</a:t>
            </a:r>
            <a:endParaRPr lang="en-US" sz="28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770" y="152400"/>
            <a:ext cx="6180030" cy="185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627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9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757" y="1248370"/>
            <a:ext cx="5284461" cy="444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1337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2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615" y="1257301"/>
            <a:ext cx="5160785" cy="4457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1337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120474"/>
            <a:ext cx="5176120" cy="482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1337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0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392" y="838201"/>
            <a:ext cx="4899608" cy="518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1337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1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14401"/>
            <a:ext cx="4912915" cy="510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1337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8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914399"/>
            <a:ext cx="4912917" cy="510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1337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64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914401"/>
            <a:ext cx="4876799" cy="507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1337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99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0068" y="1230248"/>
            <a:ext cx="646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冰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25467" y="1260269"/>
            <a:ext cx="646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名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86001" y="1260269"/>
            <a:ext cx="646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餃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92464" y="1261504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信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442597" y="2023307"/>
            <a:ext cx="2632456" cy="29296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538570" y="2023307"/>
            <a:ext cx="4146419" cy="29296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075053" y="2147690"/>
            <a:ext cx="1353512" cy="26529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315635" y="2023307"/>
            <a:ext cx="2932596" cy="29296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361820" y="1302291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皮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72399" y="131488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白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1442597" y="2095350"/>
            <a:ext cx="5260019" cy="31271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2861736" y="2147690"/>
            <a:ext cx="5233831" cy="2805310"/>
          </a:xfrm>
          <a:prstGeom prst="straightConnector1">
            <a:avLst/>
          </a:prstGeom>
          <a:ln>
            <a:solidFill>
              <a:srgbClr val="CCECFF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751887" y="525780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箱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19431" y="5299879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包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41881" y="522254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菜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05400" y="519070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子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61126" y="517477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箱</a:t>
            </a:r>
            <a:endParaRPr lang="en-US" altLang="zh-TW" sz="3600" dirty="0" smtClean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77000" y="518160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字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3924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115</Words>
  <Application>Microsoft Office PowerPoint</Application>
  <PresentationFormat>On-screen Show (4:3)</PresentationFormat>
  <Paragraphs>65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 Hsi</dc:creator>
  <cp:lastModifiedBy>Li Hsi</cp:lastModifiedBy>
  <cp:revision>50</cp:revision>
  <dcterms:created xsi:type="dcterms:W3CDTF">2021-07-29T19:38:20Z</dcterms:created>
  <dcterms:modified xsi:type="dcterms:W3CDTF">2021-09-25T21:43:33Z</dcterms:modified>
</cp:coreProperties>
</file>