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7" autoAdjust="0"/>
    <p:restoredTop sz="94662" autoAdjust="0"/>
  </p:normalViewPr>
  <p:slideViewPr>
    <p:cSldViewPr>
      <p:cViewPr>
        <p:scale>
          <a:sx n="70" d="100"/>
          <a:sy n="70" d="100"/>
        </p:scale>
        <p:origin x="-6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第五課 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晚上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339" y="2884254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九點鐘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7907" y="290155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每天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479" y="29350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睡覺。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86505" y="186450"/>
            <a:ext cx="4482893" cy="2404350"/>
            <a:chOff x="4386505" y="186450"/>
            <a:chExt cx="4482893" cy="2404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6" t="7165" r="7134" b="12767"/>
            <a:stretch/>
          </p:blipFill>
          <p:spPr>
            <a:xfrm>
              <a:off x="5468425" y="186450"/>
              <a:ext cx="3400973" cy="2404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C:\Users\yawen\AppData\Local\Microsoft\Windows\INetCache\IE\DHTJEDN5\9oclock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505" y="255831"/>
              <a:ext cx="1446312" cy="14463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4311E-6 L 0.32274 0.30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778E-6 L -0.34323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028E-8 L 0.3026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00208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823" y="2898252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0499" y="288425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正在忙，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4772" y="290155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媽媽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2410" y="29350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不要吵她。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51" y="152400"/>
            <a:ext cx="2987044" cy="24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4311E-6 L 0.48594 0.30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15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778E-6 L -0.39341 0.3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028E-8 L 0.02431 0.3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15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044E-7 L -0.00208 0.3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5069"/>
            <a:ext cx="6477000" cy="37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3276600"/>
            <a:ext cx="71255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212045"/>
            <a:ext cx="12954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967" y="5398262"/>
            <a:ext cx="232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First…. ,then….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0" y="655821"/>
            <a:ext cx="6206439" cy="14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80" y="838200"/>
            <a:ext cx="497892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71367"/>
            <a:ext cx="5196195" cy="451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09216"/>
            <a:ext cx="5184276" cy="47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32" y="812626"/>
            <a:ext cx="4521168" cy="52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1"/>
            <a:ext cx="469553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81" y="914400"/>
            <a:ext cx="5098619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66" y="866776"/>
            <a:ext cx="4786834" cy="516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065" y="12302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462" y="1260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00" y="1260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462" y="12615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2632456" cy="3151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38570" y="2023307"/>
            <a:ext cx="4261595" cy="3005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75053" y="2147690"/>
            <a:ext cx="1353512" cy="2881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15635" y="2023307"/>
            <a:ext cx="2779929" cy="3005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1819" y="13022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399" y="131488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442597" y="2095350"/>
            <a:ext cx="5260019" cy="3127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971793" y="2147690"/>
            <a:ext cx="5123775" cy="3027087"/>
          </a:xfrm>
          <a:prstGeom prst="straightConnector1">
            <a:avLst/>
          </a:prstGeom>
          <a:ln>
            <a:solidFill>
              <a:srgbClr val="CCEC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1887" y="52578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9431" y="529987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69" y="52972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51907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福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61126" y="51747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水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51816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4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99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49</cp:revision>
  <dcterms:created xsi:type="dcterms:W3CDTF">2021-07-29T19:38:20Z</dcterms:created>
  <dcterms:modified xsi:type="dcterms:W3CDTF">2021-09-25T22:11:49Z</dcterms:modified>
</cp:coreProperties>
</file>