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74" r:id="rId11"/>
    <p:sldId id="270" r:id="rId12"/>
    <p:sldId id="272" r:id="rId13"/>
    <p:sldId id="275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50" autoAdjust="0"/>
    <p:restoredTop sz="94662" autoAdjust="0"/>
  </p:normalViewPr>
  <p:slideViewPr>
    <p:cSldViewPr>
      <p:cViewPr>
        <p:scale>
          <a:sx n="80" d="100"/>
          <a:sy n="80" d="100"/>
        </p:scale>
        <p:origin x="-136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美洲華</a:t>
            </a:r>
            <a:r>
              <a:rPr lang="zh-TW" altLang="en-US" sz="40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語</a:t>
            </a:r>
            <a:r>
              <a:rPr lang="zh-TW" altLang="en-US" sz="40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第四冊</a:t>
            </a:r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752600"/>
          </a:xfrm>
        </p:spPr>
        <p:txBody>
          <a:bodyPr/>
          <a:lstStyle/>
          <a:p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第六課 第一週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0067" y="123024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聽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6465" y="126026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肥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8065" y="126026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剪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5866" y="126150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夜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>
            <a:endCxn id="29" idx="0"/>
          </p:cNvCxnSpPr>
          <p:nvPr/>
        </p:nvCxnSpPr>
        <p:spPr>
          <a:xfrm>
            <a:off x="1442597" y="2023307"/>
            <a:ext cx="1739438" cy="31992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32" idx="0"/>
          </p:cNvCxnSpPr>
          <p:nvPr/>
        </p:nvCxnSpPr>
        <p:spPr>
          <a:xfrm>
            <a:off x="2955990" y="2040367"/>
            <a:ext cx="4569445" cy="31412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508851" y="2137454"/>
            <a:ext cx="1568783" cy="28917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724397" y="2074878"/>
            <a:ext cx="1106139" cy="31067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73666" y="130229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到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905000" y="2095350"/>
            <a:ext cx="5260019" cy="3127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382869" y="52578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晚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58669" y="529987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處</a:t>
            </a:r>
            <a:endParaRPr lang="en-US" altLang="zh-TW" sz="36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58869" y="522254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見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54469" y="51907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刀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02269" y="51816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料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620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136" y="1230248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吹風機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121920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手機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2166" y="120478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剪草機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2598" y="1238295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洗衣機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42597" y="2023307"/>
            <a:ext cx="1545615" cy="24090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424969" y="1966343"/>
            <a:ext cx="2212033" cy="23770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04682" y="2092784"/>
            <a:ext cx="1944968" cy="27078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506996" y="2146744"/>
            <a:ext cx="2042654" cy="22856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6474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    2         </a:t>
            </a:r>
            <a:r>
              <a:rPr lang="en-US" sz="2800" dirty="0" smtClean="0"/>
              <a:t>         </a:t>
            </a:r>
            <a:r>
              <a:rPr lang="en-US" sz="2800" dirty="0" smtClean="0"/>
              <a:t>3              </a:t>
            </a:r>
            <a:r>
              <a:rPr lang="zh-TW" altLang="en-US" sz="2800" dirty="0" smtClean="0"/>
              <a:t>      </a:t>
            </a:r>
            <a:r>
              <a:rPr lang="en-US" sz="2800" dirty="0" smtClean="0"/>
              <a:t>       </a:t>
            </a:r>
            <a:r>
              <a:rPr lang="en-US" sz="2800" dirty="0" smtClean="0"/>
              <a:t>4 </a:t>
            </a:r>
            <a:endParaRPr lang="en-US" sz="2800" dirty="0"/>
          </a:p>
        </p:txBody>
      </p:sp>
      <p:pic>
        <p:nvPicPr>
          <p:cNvPr id="1026" name="Picture 2" descr="C:\Users\yawen\AppData\Local\Microsoft\Windows\INetCache\IE\IB9NP6DC\53250-1-hair-dryer-free-hd-imag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83" y="4648200"/>
            <a:ext cx="1841574" cy="184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yawen\AppData\Local\Microsoft\Windows\INetCache\IE\VTZOT29V\32887451665_093a5bdf8a_z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6" t="12139" r="11374" b="12637"/>
          <a:stretch/>
        </p:blipFill>
        <p:spPr bwMode="auto">
          <a:xfrm>
            <a:off x="619281" y="4655024"/>
            <a:ext cx="1489931" cy="139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yawen\AppData\Local\Microsoft\Windows\INetCache\IE\DHTJEDN5\LGwashingmachin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256" y="4668078"/>
            <a:ext cx="114354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6272">
            <a:off x="5997946" y="4343400"/>
            <a:ext cx="3058963" cy="184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0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197" y="2898252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好像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2884254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一場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2901554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昨天</a:t>
            </a:r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夜裡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2603" y="2935069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下了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2884254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大雨。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2057" name="Picture 9" descr="C:\Users\yawen\AppData\Local\Microsoft\Windows\INetCache\IE\I4W4JFD5\heavy-rai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76201"/>
            <a:ext cx="3454399" cy="2590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78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4311E-6 L 0.29774 0.296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78" y="14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9778E-6 L -0.31528 0.2962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4" y="14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028E-8 L 0.46441 0.298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12" y="14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5.92044E-7 L -0.32275 0.291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145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028E-8 L 0.13924 0.29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2" y="14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364" y="2898252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房間裡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3481" y="288425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都是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2901554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弟</a:t>
            </a:r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弟的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69539" y="2935069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玩具。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081" name="Picture 9" descr="C:\Users\yawen\AppData\Local\Microsoft\Windows\INetCache\IE\I4W4JFD5\Sin-título-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358" y="228600"/>
            <a:ext cx="3094602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750003" y="2935069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到處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132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0.25608 0.330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0.33177 0.329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97" y="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0.42326 0.332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63" y="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5.92044E-7 L 0.0026 0.32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6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 L -0.15608 0.3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22069" y="1636497"/>
            <a:ext cx="5783731" cy="3324380"/>
            <a:chOff x="2522069" y="1636497"/>
            <a:chExt cx="5783731" cy="332438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069" y="1636497"/>
              <a:ext cx="4443996" cy="816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069" y="2918470"/>
              <a:ext cx="5783731" cy="775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069" y="4197438"/>
              <a:ext cx="5029199" cy="76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228600" y="1639888"/>
            <a:ext cx="1948982" cy="3389312"/>
            <a:chOff x="228600" y="1639888"/>
            <a:chExt cx="1948982" cy="3389312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318" y="1639888"/>
              <a:ext cx="1791264" cy="742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896" y="2918470"/>
              <a:ext cx="1847704" cy="79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197437"/>
              <a:ext cx="1916026" cy="8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990600" y="1981200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/>
                <a:t>OR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90600" y="3288268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/>
                <a:t>OR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90600" y="4583668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/>
                <a:t>OR</a:t>
              </a:r>
              <a:endParaRPr lang="en-US" b="1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3810000" y="4212045"/>
            <a:ext cx="685800" cy="740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60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39000" y="2971800"/>
            <a:ext cx="685800" cy="740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60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97209" y="1752600"/>
            <a:ext cx="685800" cy="740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60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27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1"/>
            <a:ext cx="484880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508" y="1021674"/>
            <a:ext cx="5129403" cy="476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045" y="1049327"/>
            <a:ext cx="5139355" cy="481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0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904875"/>
            <a:ext cx="4674448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1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942976"/>
            <a:ext cx="5069976" cy="493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8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079" y="988074"/>
            <a:ext cx="5123997" cy="497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4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219200"/>
            <a:ext cx="5200404" cy="416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9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005" y="1219200"/>
            <a:ext cx="508239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3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2020</TotalTime>
  <Words>119</Words>
  <Application>Microsoft Office PowerPoint</Application>
  <PresentationFormat>On-screen Show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54</cp:revision>
  <dcterms:created xsi:type="dcterms:W3CDTF">2021-07-29T19:38:20Z</dcterms:created>
  <dcterms:modified xsi:type="dcterms:W3CDTF">2021-09-27T02:41:37Z</dcterms:modified>
</cp:coreProperties>
</file>