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2" autoAdjust="0"/>
  </p:normalViewPr>
  <p:slideViewPr>
    <p:cSldViewPr>
      <p:cViewPr>
        <p:scale>
          <a:sx n="70" d="100"/>
          <a:sy n="70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第六課 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969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飛機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2192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中國城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9678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部首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3267144" cy="285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09212" y="1966343"/>
            <a:ext cx="2409418" cy="2377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43676" y="2023307"/>
            <a:ext cx="283752" cy="2409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6161964"/>
            <a:ext cx="6292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          </a:t>
            </a:r>
            <a:r>
              <a:rPr lang="en-US" sz="2800" dirty="0" smtClean="0"/>
              <a:t>     </a:t>
            </a:r>
            <a:r>
              <a:rPr lang="en-US" sz="2800" dirty="0" smtClean="0"/>
              <a:t>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             </a:t>
            </a:r>
            <a:r>
              <a:rPr lang="en-US" sz="2800" dirty="0" smtClean="0"/>
              <a:t>     </a:t>
            </a:r>
            <a:r>
              <a:rPr lang="en-US" altLang="zh-TW" sz="2800" dirty="0" smtClean="0"/>
              <a:t>3</a:t>
            </a:r>
            <a:endParaRPr lang="en-US" sz="2800" dirty="0"/>
          </a:p>
        </p:txBody>
      </p:sp>
      <p:pic>
        <p:nvPicPr>
          <p:cNvPr id="1026" name="Picture 2" descr="C:\Users\yawen\AppData\Local\Microsoft\Windows\INetCache\IE\IB9NP6DC\40773659631_d08f336d3a_k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" b="90326" l="9667" r="74250">
                        <a14:foregroundMark x1="14750" y1="83676" x2="51750" y2="53204"/>
                        <a14:foregroundMark x1="23583" y1="63603" x2="34167" y2="51028"/>
                        <a14:foregroundMark x1="28917" y1="55139" x2="44333" y2="62273"/>
                        <a14:foregroundMark x1="41333" y1="56469" x2="28917" y2="63362"/>
                        <a14:foregroundMark x1="54667" y1="42322" x2="56250" y2="48247"/>
                        <a14:foregroundMark x1="16833" y1="74365" x2="13000" y2="84643"/>
                        <a14:foregroundMark x1="21167" y1="83071" x2="13417" y2="85490"/>
                        <a14:foregroundMark x1="22083" y1="83918" x2="16083" y2="88513"/>
                        <a14:foregroundMark x1="30333" y1="84764" x2="19667" y2="86941"/>
                        <a14:foregroundMark x1="29583" y1="85248" x2="28500" y2="86941"/>
                        <a14:foregroundMark x1="51083" y1="81983" x2="44500" y2="87666"/>
                        <a14:foregroundMark x1="43917" y1="86336" x2="73583" y2="84160"/>
                        <a14:foregroundMark x1="59250" y1="59250" x2="42500" y2="63362"/>
                        <a14:foregroundMark x1="71750" y1="76784" x2="74333" y2="81137"/>
                        <a14:foregroundMark x1="39667" y1="82467" x2="30750" y2="90206"/>
                        <a14:foregroundMark x1="24750" y1="84764" x2="24167" y2="90447"/>
                        <a14:foregroundMark x1="16000" y1="75333" x2="9667" y2="78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865" r="26269" b="12155"/>
          <a:stretch/>
        </p:blipFill>
        <p:spPr bwMode="auto">
          <a:xfrm>
            <a:off x="729482" y="4081818"/>
            <a:ext cx="2116253" cy="20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98" y="4692122"/>
            <a:ext cx="2569617" cy="14698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11476"/>
            <a:ext cx="1950724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88425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很有用。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90155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中文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7312" y="29350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而且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9350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好學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9" y="373794"/>
            <a:ext cx="5118776" cy="20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18941 0.318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778E-6 L -0.38975 0.318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15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028E-8 L 0.47222 0.3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16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23541 0.3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92044E-7 L -0.24393 0.31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267200"/>
            <a:ext cx="342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(not only.…but also….)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0724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80494"/>
            <a:ext cx="4871592" cy="8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85" y="3124200"/>
            <a:ext cx="457771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71600" y="2286000"/>
            <a:ext cx="1143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3209925"/>
            <a:ext cx="1143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1" y="4260376"/>
            <a:ext cx="2645669" cy="24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914400"/>
            <a:ext cx="522267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904876"/>
            <a:ext cx="5077614" cy="51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929902"/>
            <a:ext cx="5238750" cy="499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73597"/>
            <a:ext cx="4438650" cy="510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278047"/>
            <a:ext cx="5171148" cy="43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1" y="838201"/>
            <a:ext cx="47870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6197"/>
            <a:ext cx="5220423" cy="49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68" y="12302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467" y="1260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01" y="1260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466" y="12615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2630009" cy="3151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57601" y="2023307"/>
            <a:ext cx="4042564" cy="3005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2606" y="2023307"/>
            <a:ext cx="1307701" cy="3005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31" idx="0"/>
          </p:cNvCxnSpPr>
          <p:nvPr/>
        </p:nvCxnSpPr>
        <p:spPr>
          <a:xfrm>
            <a:off x="5315635" y="2023307"/>
            <a:ext cx="2868657" cy="3151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1819" y="13022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131488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442597" y="2095350"/>
            <a:ext cx="5260019" cy="3127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9" idx="0"/>
          </p:cNvCxnSpPr>
          <p:nvPr/>
        </p:nvCxnSpPr>
        <p:spPr>
          <a:xfrm flipH="1">
            <a:off x="2665047" y="2147690"/>
            <a:ext cx="5430521" cy="3074852"/>
          </a:xfrm>
          <a:prstGeom prst="straightConnector1">
            <a:avLst/>
          </a:prstGeom>
          <a:ln>
            <a:solidFill>
              <a:srgbClr val="CCEC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1887" y="5257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0069" y="5257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1881" y="52225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室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51907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1126" y="51747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念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51816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62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100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53</cp:revision>
  <dcterms:created xsi:type="dcterms:W3CDTF">2021-07-29T19:38:20Z</dcterms:created>
  <dcterms:modified xsi:type="dcterms:W3CDTF">2021-09-27T03:57:59Z</dcterms:modified>
</cp:coreProperties>
</file>